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notesSlides/notesSlide2.xml" ContentType="application/vnd.openxmlformats-officedocument.presentationml.notesSlide+xml"/>
  <Override PartName="/ppt/charts/chart4.xml" ContentType="application/vnd.openxmlformats-officedocument.drawingml.chart+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56.jpg" ContentType="image/jpg"/>
  <Override PartName="/ppt/media/image57.jpg" ContentType="image/jpg"/>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4" r:id="rId1"/>
    <p:sldMasterId id="2147483702" r:id="rId2"/>
  </p:sldMasterIdLst>
  <p:notesMasterIdLst>
    <p:notesMasterId r:id="rId135"/>
  </p:notesMasterIdLst>
  <p:handoutMasterIdLst>
    <p:handoutMasterId r:id="rId136"/>
  </p:handoutMasterIdLst>
  <p:sldIdLst>
    <p:sldId id="367" r:id="rId3"/>
    <p:sldId id="335" r:id="rId4"/>
    <p:sldId id="336"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21"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357" r:id="rId51"/>
    <p:sldId id="368" r:id="rId52"/>
    <p:sldId id="331" r:id="rId53"/>
    <p:sldId id="332" r:id="rId54"/>
    <p:sldId id="333" r:id="rId55"/>
    <p:sldId id="334" r:id="rId56"/>
    <p:sldId id="370" r:id="rId57"/>
    <p:sldId id="360" r:id="rId58"/>
    <p:sldId id="361" r:id="rId59"/>
    <p:sldId id="362" r:id="rId60"/>
    <p:sldId id="363" r:id="rId61"/>
    <p:sldId id="364" r:id="rId62"/>
    <p:sldId id="365" r:id="rId63"/>
    <p:sldId id="266" r:id="rId64"/>
    <p:sldId id="395" r:id="rId65"/>
    <p:sldId id="396" r:id="rId66"/>
    <p:sldId id="397" r:id="rId67"/>
    <p:sldId id="398" r:id="rId68"/>
    <p:sldId id="399" r:id="rId69"/>
    <p:sldId id="400" r:id="rId70"/>
    <p:sldId id="401" r:id="rId71"/>
    <p:sldId id="402" r:id="rId72"/>
    <p:sldId id="403" r:id="rId73"/>
    <p:sldId id="404" r:id="rId74"/>
    <p:sldId id="373" r:id="rId75"/>
    <p:sldId id="267" r:id="rId76"/>
    <p:sldId id="406" r:id="rId77"/>
    <p:sldId id="407" r:id="rId78"/>
    <p:sldId id="372" r:id="rId79"/>
    <p:sldId id="408" r:id="rId80"/>
    <p:sldId id="409" r:id="rId81"/>
    <p:sldId id="410" r:id="rId82"/>
    <p:sldId id="411" r:id="rId83"/>
    <p:sldId id="412" r:id="rId84"/>
    <p:sldId id="413" r:id="rId85"/>
    <p:sldId id="414" r:id="rId86"/>
    <p:sldId id="415" r:id="rId87"/>
    <p:sldId id="416" r:id="rId88"/>
    <p:sldId id="417" r:id="rId89"/>
    <p:sldId id="418" r:id="rId90"/>
    <p:sldId id="419" r:id="rId91"/>
    <p:sldId id="420" r:id="rId92"/>
    <p:sldId id="421" r:id="rId93"/>
    <p:sldId id="422" r:id="rId94"/>
    <p:sldId id="423" r:id="rId95"/>
    <p:sldId id="424" r:id="rId96"/>
    <p:sldId id="425" r:id="rId97"/>
    <p:sldId id="426" r:id="rId98"/>
    <p:sldId id="427" r:id="rId99"/>
    <p:sldId id="428" r:id="rId100"/>
    <p:sldId id="429" r:id="rId101"/>
    <p:sldId id="430" r:id="rId102"/>
    <p:sldId id="431" r:id="rId103"/>
    <p:sldId id="432" r:id="rId104"/>
    <p:sldId id="433" r:id="rId105"/>
    <p:sldId id="434" r:id="rId106"/>
    <p:sldId id="435" r:id="rId107"/>
    <p:sldId id="436" r:id="rId108"/>
    <p:sldId id="366" r:id="rId109"/>
    <p:sldId id="374" r:id="rId110"/>
    <p:sldId id="375" r:id="rId111"/>
    <p:sldId id="376" r:id="rId112"/>
    <p:sldId id="377" r:id="rId113"/>
    <p:sldId id="378" r:id="rId114"/>
    <p:sldId id="379" r:id="rId115"/>
    <p:sldId id="380" r:id="rId116"/>
    <p:sldId id="381" r:id="rId117"/>
    <p:sldId id="382" r:id="rId118"/>
    <p:sldId id="383" r:id="rId119"/>
    <p:sldId id="384" r:id="rId120"/>
    <p:sldId id="385" r:id="rId121"/>
    <p:sldId id="386" r:id="rId122"/>
    <p:sldId id="387" r:id="rId123"/>
    <p:sldId id="388" r:id="rId124"/>
    <p:sldId id="389" r:id="rId125"/>
    <p:sldId id="390" r:id="rId126"/>
    <p:sldId id="391" r:id="rId127"/>
    <p:sldId id="392" r:id="rId128"/>
    <p:sldId id="393" r:id="rId129"/>
    <p:sldId id="268" r:id="rId130"/>
    <p:sldId id="317" r:id="rId131"/>
    <p:sldId id="318" r:id="rId132"/>
    <p:sldId id="269" r:id="rId133"/>
    <p:sldId id="371" r:id="rId134"/>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417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41"/>
    <p:restoredTop sz="92477"/>
  </p:normalViewPr>
  <p:slideViewPr>
    <p:cSldViewPr snapToGrid="0" snapToObjects="1">
      <p:cViewPr varScale="1">
        <p:scale>
          <a:sx n="104" d="100"/>
          <a:sy n="104" d="100"/>
        </p:scale>
        <p:origin x="-440" y="-1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slide" Target="slides/slide124.xml"/><Relationship Id="rId127" Type="http://schemas.openxmlformats.org/officeDocument/2006/relationships/slide" Target="slides/slide125.xml"/><Relationship Id="rId128" Type="http://schemas.openxmlformats.org/officeDocument/2006/relationships/slide" Target="slides/slide126.xml"/><Relationship Id="rId129" Type="http://schemas.openxmlformats.org/officeDocument/2006/relationships/slide" Target="slides/slide1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slide" Target="slides/slide128.xml"/><Relationship Id="rId131" Type="http://schemas.openxmlformats.org/officeDocument/2006/relationships/slide" Target="slides/slide129.xml"/><Relationship Id="rId132" Type="http://schemas.openxmlformats.org/officeDocument/2006/relationships/slide" Target="slides/slide130.xml"/><Relationship Id="rId133" Type="http://schemas.openxmlformats.org/officeDocument/2006/relationships/slide" Target="slides/slide131.xml"/><Relationship Id="rId134" Type="http://schemas.openxmlformats.org/officeDocument/2006/relationships/slide" Target="slides/slide132.xml"/><Relationship Id="rId135" Type="http://schemas.openxmlformats.org/officeDocument/2006/relationships/notesMaster" Target="notesMasters/notesMaster1.xml"/><Relationship Id="rId136" Type="http://schemas.openxmlformats.org/officeDocument/2006/relationships/handoutMaster" Target="handoutMasters/handoutMaster1.xml"/><Relationship Id="rId137" Type="http://schemas.openxmlformats.org/officeDocument/2006/relationships/printerSettings" Target="printerSettings/printerSettings1.bin"/><Relationship Id="rId138" Type="http://schemas.openxmlformats.org/officeDocument/2006/relationships/presProps" Target="presProps.xml"/><Relationship Id="rId13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 Id="rId140" Type="http://schemas.openxmlformats.org/officeDocument/2006/relationships/theme" Target="theme/theme1.xml"/><Relationship Id="rId14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arah\Desktop\BDD%20soignant\Horaires%20calcul.xlsx"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C:\Users\Sarah\Desktop\BDD%20soignant\soignants%20seuls%200812201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Sarah\Desktop\BDD%20soignant\Horaires%20calcul.xlsx" TargetMode="Externa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oleObject" Target="file:///C:\Users\Sarah\Desktop\BDD%20soignant\Base%20de%20donn&#233;es%20soignants%20septembre%20201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11"/>
          <c:order val="0"/>
          <c:spPr>
            <a:ln w="25400" cap="rnd">
              <a:noFill/>
              <a:round/>
            </a:ln>
            <a:effectLst/>
          </c:spPr>
          <c:marker>
            <c:symbol val="circle"/>
            <c:size val="5"/>
            <c:spPr>
              <a:solidFill>
                <a:schemeClr val="accent6">
                  <a:lumMod val="60000"/>
                </a:schemeClr>
              </a:solidFill>
              <a:ln w="9525">
                <a:solidFill>
                  <a:schemeClr val="accent6">
                    <a:lumMod val="60000"/>
                  </a:schemeClr>
                </a:solidFill>
              </a:ln>
              <a:effectLst/>
            </c:spPr>
          </c:marker>
          <c:xVal>
            <c:numLit>
              <c:formatCode>General</c:formatCode>
              <c:ptCount val="4"/>
              <c:pt idx="0">
                <c:v>1.0</c:v>
              </c:pt>
              <c:pt idx="1">
                <c:v>2.0</c:v>
              </c:pt>
              <c:pt idx="2">
                <c:v>3.0</c:v>
              </c:pt>
              <c:pt idx="3">
                <c:v>4.0</c:v>
              </c:pt>
            </c:numLit>
          </c:xVal>
          <c:yVal>
            <c:numLit>
              <c:formatCode>General</c:formatCode>
              <c:ptCount val="4"/>
              <c:pt idx="0">
                <c:v>6.464139176103727</c:v>
              </c:pt>
              <c:pt idx="1">
                <c:v>10.5165763991466</c:v>
              </c:pt>
              <c:pt idx="2">
                <c:v>6.0</c:v>
              </c:pt>
              <c:pt idx="3">
                <c:v>10.5034013605442</c:v>
              </c:pt>
            </c:numLit>
          </c:yVal>
          <c:smooth val="0"/>
          <c:extLst xmlns:c16r2="http://schemas.microsoft.com/office/drawing/2015/06/chart">
            <c:ext xmlns:c16="http://schemas.microsoft.com/office/drawing/2014/chart" uri="{C3380CC4-5D6E-409C-BE32-E72D297353CC}">
              <c16:uniqueId val="{00000000-1877-4E46-8DD4-CAD361396DAE}"/>
            </c:ext>
          </c:extLst>
        </c:ser>
        <c:ser>
          <c:idx val="12"/>
          <c:order val="1"/>
          <c:spPr>
            <a:ln w="25400" cap="rnd">
              <a:noFill/>
              <a:round/>
            </a:ln>
            <a:effectLst/>
          </c:spPr>
          <c:marker>
            <c:symbol val="circle"/>
            <c:size val="5"/>
            <c:spPr>
              <a:solidFill>
                <a:schemeClr val="accent1">
                  <a:lumMod val="80000"/>
                  <a:lumOff val="20000"/>
                </a:schemeClr>
              </a:solidFill>
              <a:ln w="9525">
                <a:solidFill>
                  <a:schemeClr val="accent1">
                    <a:lumMod val="80000"/>
                    <a:lumOff val="20000"/>
                  </a:schemeClr>
                </a:solidFill>
              </a:ln>
              <a:effectLst/>
            </c:spPr>
          </c:marker>
          <c:xVal>
            <c:numLit>
              <c:formatCode>General</c:formatCode>
              <c:ptCount val="8"/>
              <c:pt idx="0">
                <c:v>1.0</c:v>
              </c:pt>
              <c:pt idx="1">
                <c:v>1.0</c:v>
              </c:pt>
              <c:pt idx="2">
                <c:v>2.0</c:v>
              </c:pt>
              <c:pt idx="3">
                <c:v>2.0</c:v>
              </c:pt>
              <c:pt idx="4">
                <c:v>3.0</c:v>
              </c:pt>
              <c:pt idx="5">
                <c:v>3.0</c:v>
              </c:pt>
              <c:pt idx="6">
                <c:v>4.0</c:v>
              </c:pt>
              <c:pt idx="7">
                <c:v>4.0</c:v>
              </c:pt>
            </c:numLit>
          </c:xVal>
          <c:yVal>
            <c:numLit>
              <c:formatCode>General</c:formatCode>
              <c:ptCount val="8"/>
              <c:pt idx="0">
                <c:v>-7.0</c:v>
              </c:pt>
              <c:pt idx="1">
                <c:v>22.0</c:v>
              </c:pt>
              <c:pt idx="2">
                <c:v>-6.0</c:v>
              </c:pt>
              <c:pt idx="3">
                <c:v>23.0</c:v>
              </c:pt>
              <c:pt idx="4">
                <c:v>-6.0</c:v>
              </c:pt>
              <c:pt idx="5">
                <c:v>19.0</c:v>
              </c:pt>
              <c:pt idx="6">
                <c:v>1.0</c:v>
              </c:pt>
              <c:pt idx="7">
                <c:v>17.0</c:v>
              </c:pt>
            </c:numLit>
          </c:yVal>
          <c:smooth val="0"/>
          <c:extLst xmlns:c16r2="http://schemas.microsoft.com/office/drawing/2015/06/chart">
            <c:ext xmlns:c16="http://schemas.microsoft.com/office/drawing/2014/chart" uri="{C3380CC4-5D6E-409C-BE32-E72D297353CC}">
              <c16:uniqueId val="{00000001-1877-4E46-8DD4-CAD361396DAE}"/>
            </c:ext>
          </c:extLst>
        </c:ser>
        <c:ser>
          <c:idx val="13"/>
          <c:order val="2"/>
          <c:spPr>
            <a:ln w="19050" cap="rnd">
              <a:solidFill>
                <a:schemeClr val="accent2">
                  <a:lumMod val="80000"/>
                  <a:lumOff val="20000"/>
                </a:schemeClr>
              </a:solidFill>
              <a:round/>
            </a:ln>
            <a:effectLst/>
          </c:spPr>
          <c:marker>
            <c:symbol val="circle"/>
            <c:size val="5"/>
            <c:spPr>
              <a:solidFill>
                <a:schemeClr val="accent2">
                  <a:lumMod val="80000"/>
                  <a:lumOff val="20000"/>
                </a:schemeClr>
              </a:solidFill>
              <a:ln w="9525">
                <a:solidFill>
                  <a:schemeClr val="accent2">
                    <a:lumMod val="80000"/>
                    <a:lumOff val="20000"/>
                  </a:schemeClr>
                </a:solidFill>
              </a:ln>
              <a:effectLst/>
            </c:spPr>
          </c:marker>
          <c:xVal>
            <c:numRef>
              <c:f>Desc1!xdata2</c:f>
              <c:numCache>
                <c:formatCode>General</c:formatCode>
                <c:ptCount val="700"/>
                <c:pt idx="0">
                  <c:v>1.25</c:v>
                </c:pt>
                <c:pt idx="1">
                  <c:v>1.2492846924</c:v>
                </c:pt>
                <c:pt idx="2">
                  <c:v>1.2485693848</c:v>
                </c:pt>
                <c:pt idx="3">
                  <c:v>1.2478540772</c:v>
                </c:pt>
                <c:pt idx="4">
                  <c:v>1.2471387696</c:v>
                </c:pt>
                <c:pt idx="5">
                  <c:v>1.246423462</c:v>
                </c:pt>
                <c:pt idx="6">
                  <c:v>1.2457081544</c:v>
                </c:pt>
                <c:pt idx="7">
                  <c:v>1.2449928468</c:v>
                </c:pt>
                <c:pt idx="8">
                  <c:v>1.2442775392</c:v>
                </c:pt>
                <c:pt idx="9">
                  <c:v>1.2435622316</c:v>
                </c:pt>
                <c:pt idx="10">
                  <c:v>1.242846924</c:v>
                </c:pt>
                <c:pt idx="11">
                  <c:v>1.2421316164</c:v>
                </c:pt>
                <c:pt idx="12">
                  <c:v>1.2414163088</c:v>
                </c:pt>
                <c:pt idx="13">
                  <c:v>1.2407010012</c:v>
                </c:pt>
                <c:pt idx="14">
                  <c:v>1.2399856936</c:v>
                </c:pt>
                <c:pt idx="15">
                  <c:v>1.239270386</c:v>
                </c:pt>
                <c:pt idx="16">
                  <c:v>1.2385550784</c:v>
                </c:pt>
                <c:pt idx="17">
                  <c:v>1.2378397708</c:v>
                </c:pt>
                <c:pt idx="18">
                  <c:v>1.2371244632</c:v>
                </c:pt>
                <c:pt idx="19">
                  <c:v>1.2364091556</c:v>
                </c:pt>
                <c:pt idx="20">
                  <c:v>1.235693847999999</c:v>
                </c:pt>
                <c:pt idx="21">
                  <c:v>1.2349785404</c:v>
                </c:pt>
                <c:pt idx="22">
                  <c:v>1.2342632328</c:v>
                </c:pt>
                <c:pt idx="23">
                  <c:v>1.2335479252</c:v>
                </c:pt>
                <c:pt idx="24">
                  <c:v>1.2328326176</c:v>
                </c:pt>
                <c:pt idx="25">
                  <c:v>1.23211731</c:v>
                </c:pt>
                <c:pt idx="26">
                  <c:v>1.2314020024</c:v>
                </c:pt>
                <c:pt idx="27">
                  <c:v>1.2306866948</c:v>
                </c:pt>
                <c:pt idx="28">
                  <c:v>1.2299713872</c:v>
                </c:pt>
                <c:pt idx="29">
                  <c:v>1.2292560796</c:v>
                </c:pt>
                <c:pt idx="30">
                  <c:v>1.228540772</c:v>
                </c:pt>
                <c:pt idx="31">
                  <c:v>1.2278254644</c:v>
                </c:pt>
                <c:pt idx="32">
                  <c:v>1.2271101568</c:v>
                </c:pt>
                <c:pt idx="33">
                  <c:v>1.2263948492</c:v>
                </c:pt>
                <c:pt idx="34">
                  <c:v>1.2256795416</c:v>
                </c:pt>
                <c:pt idx="35">
                  <c:v>1.224964234</c:v>
                </c:pt>
                <c:pt idx="36">
                  <c:v>1.2242489264</c:v>
                </c:pt>
                <c:pt idx="37">
                  <c:v>1.223533618799999</c:v>
                </c:pt>
                <c:pt idx="38">
                  <c:v>1.2228183112</c:v>
                </c:pt>
                <c:pt idx="39">
                  <c:v>1.2221030036</c:v>
                </c:pt>
                <c:pt idx="40">
                  <c:v>1.221387696</c:v>
                </c:pt>
                <c:pt idx="41">
                  <c:v>1.2206723884</c:v>
                </c:pt>
                <c:pt idx="42">
                  <c:v>1.2199570808</c:v>
                </c:pt>
                <c:pt idx="43">
                  <c:v>1.2192417732</c:v>
                </c:pt>
                <c:pt idx="44">
                  <c:v>1.2185264656</c:v>
                </c:pt>
                <c:pt idx="45">
                  <c:v>1.217811157999999</c:v>
                </c:pt>
                <c:pt idx="46">
                  <c:v>1.2170958504</c:v>
                </c:pt>
                <c:pt idx="47">
                  <c:v>1.2163805428</c:v>
                </c:pt>
                <c:pt idx="48">
                  <c:v>1.215665235199999</c:v>
                </c:pt>
                <c:pt idx="49">
                  <c:v>1.2149499276</c:v>
                </c:pt>
                <c:pt idx="50">
                  <c:v>1.21423462</c:v>
                </c:pt>
                <c:pt idx="51">
                  <c:v>1.2135193124</c:v>
                </c:pt>
                <c:pt idx="52">
                  <c:v>1.2128040048</c:v>
                </c:pt>
                <c:pt idx="53">
                  <c:v>1.2120886972</c:v>
                </c:pt>
                <c:pt idx="54">
                  <c:v>1.2113733896</c:v>
                </c:pt>
                <c:pt idx="55">
                  <c:v>1.210658082</c:v>
                </c:pt>
                <c:pt idx="56">
                  <c:v>1.2099427744</c:v>
                </c:pt>
                <c:pt idx="57">
                  <c:v>1.2092274668</c:v>
                </c:pt>
                <c:pt idx="58">
                  <c:v>1.2085121592</c:v>
                </c:pt>
                <c:pt idx="59">
                  <c:v>1.207796851599999</c:v>
                </c:pt>
                <c:pt idx="60">
                  <c:v>1.207081544</c:v>
                </c:pt>
                <c:pt idx="61">
                  <c:v>1.2063662364</c:v>
                </c:pt>
                <c:pt idx="62">
                  <c:v>1.2056509288</c:v>
                </c:pt>
                <c:pt idx="63">
                  <c:v>1.2049356212</c:v>
                </c:pt>
                <c:pt idx="64">
                  <c:v>1.2042203136</c:v>
                </c:pt>
                <c:pt idx="65">
                  <c:v>1.203505006</c:v>
                </c:pt>
                <c:pt idx="66">
                  <c:v>1.202789698399999</c:v>
                </c:pt>
                <c:pt idx="67">
                  <c:v>1.2020743908</c:v>
                </c:pt>
                <c:pt idx="68">
                  <c:v>1.2013590832</c:v>
                </c:pt>
                <c:pt idx="69">
                  <c:v>1.2006437756</c:v>
                </c:pt>
                <c:pt idx="70">
                  <c:v>1.199928468</c:v>
                </c:pt>
                <c:pt idx="71">
                  <c:v>1.1992131604</c:v>
                </c:pt>
                <c:pt idx="72">
                  <c:v>1.1984978528</c:v>
                </c:pt>
                <c:pt idx="73">
                  <c:v>1.1977825452</c:v>
                </c:pt>
                <c:pt idx="74">
                  <c:v>1.1970672376</c:v>
                </c:pt>
                <c:pt idx="75">
                  <c:v>1.19635193</c:v>
                </c:pt>
                <c:pt idx="76">
                  <c:v>1.1956366224</c:v>
                </c:pt>
                <c:pt idx="77">
                  <c:v>1.1949213148</c:v>
                </c:pt>
                <c:pt idx="78">
                  <c:v>1.1942060072</c:v>
                </c:pt>
                <c:pt idx="79">
                  <c:v>1.1934906996</c:v>
                </c:pt>
                <c:pt idx="80">
                  <c:v>1.192775392</c:v>
                </c:pt>
                <c:pt idx="81">
                  <c:v>1.1920600844</c:v>
                </c:pt>
                <c:pt idx="82">
                  <c:v>1.1913447768</c:v>
                </c:pt>
                <c:pt idx="83">
                  <c:v>1.1906294692</c:v>
                </c:pt>
                <c:pt idx="84">
                  <c:v>1.1899141616</c:v>
                </c:pt>
                <c:pt idx="85">
                  <c:v>1.189198854</c:v>
                </c:pt>
                <c:pt idx="86">
                  <c:v>1.1884835464</c:v>
                </c:pt>
                <c:pt idx="87">
                  <c:v>1.1877682388</c:v>
                </c:pt>
                <c:pt idx="88">
                  <c:v>1.1870529312</c:v>
                </c:pt>
                <c:pt idx="89">
                  <c:v>1.1863376236</c:v>
                </c:pt>
                <c:pt idx="90">
                  <c:v>1.185622316</c:v>
                </c:pt>
                <c:pt idx="91">
                  <c:v>1.1849070084</c:v>
                </c:pt>
                <c:pt idx="92">
                  <c:v>1.1841917008</c:v>
                </c:pt>
                <c:pt idx="93">
                  <c:v>1.1834763932</c:v>
                </c:pt>
                <c:pt idx="94">
                  <c:v>1.1827610856</c:v>
                </c:pt>
                <c:pt idx="95">
                  <c:v>1.182045778</c:v>
                </c:pt>
                <c:pt idx="96">
                  <c:v>1.1813304704</c:v>
                </c:pt>
                <c:pt idx="97">
                  <c:v>1.1806151628</c:v>
                </c:pt>
                <c:pt idx="98">
                  <c:v>1.1798998552</c:v>
                </c:pt>
                <c:pt idx="99">
                  <c:v>1.1791845476</c:v>
                </c:pt>
                <c:pt idx="100">
                  <c:v>1.17846924</c:v>
                </c:pt>
                <c:pt idx="101">
                  <c:v>1.1777539324</c:v>
                </c:pt>
                <c:pt idx="102">
                  <c:v>1.1770386248</c:v>
                </c:pt>
                <c:pt idx="103">
                  <c:v>1.1763233172</c:v>
                </c:pt>
                <c:pt idx="104">
                  <c:v>1.1756080096</c:v>
                </c:pt>
                <c:pt idx="105">
                  <c:v>1.174892702</c:v>
                </c:pt>
                <c:pt idx="106">
                  <c:v>1.1741773944</c:v>
                </c:pt>
                <c:pt idx="107">
                  <c:v>1.1734620868</c:v>
                </c:pt>
                <c:pt idx="108">
                  <c:v>1.1727467792</c:v>
                </c:pt>
                <c:pt idx="109">
                  <c:v>1.1720314716</c:v>
                </c:pt>
                <c:pt idx="110">
                  <c:v>1.171316164</c:v>
                </c:pt>
                <c:pt idx="111">
                  <c:v>1.1706008564</c:v>
                </c:pt>
                <c:pt idx="112">
                  <c:v>1.1698855488</c:v>
                </c:pt>
                <c:pt idx="113">
                  <c:v>1.1691702412</c:v>
                </c:pt>
                <c:pt idx="114">
                  <c:v>1.1684549336</c:v>
                </c:pt>
                <c:pt idx="115">
                  <c:v>1.167739626</c:v>
                </c:pt>
                <c:pt idx="116">
                  <c:v>1.1670243184</c:v>
                </c:pt>
                <c:pt idx="117">
                  <c:v>1.1663090108</c:v>
                </c:pt>
                <c:pt idx="118">
                  <c:v>1.1655937032</c:v>
                </c:pt>
                <c:pt idx="119">
                  <c:v>1.1648783956</c:v>
                </c:pt>
                <c:pt idx="120">
                  <c:v>1.164163088</c:v>
                </c:pt>
                <c:pt idx="121">
                  <c:v>1.1634477804</c:v>
                </c:pt>
                <c:pt idx="122">
                  <c:v>1.1627324728</c:v>
                </c:pt>
                <c:pt idx="123">
                  <c:v>1.1620171652</c:v>
                </c:pt>
                <c:pt idx="124">
                  <c:v>1.1613018576</c:v>
                </c:pt>
                <c:pt idx="125">
                  <c:v>1.16058655</c:v>
                </c:pt>
                <c:pt idx="126">
                  <c:v>1.159871242399999</c:v>
                </c:pt>
                <c:pt idx="127">
                  <c:v>1.1591559348</c:v>
                </c:pt>
                <c:pt idx="128">
                  <c:v>1.1584406272</c:v>
                </c:pt>
                <c:pt idx="129">
                  <c:v>1.1577253196</c:v>
                </c:pt>
                <c:pt idx="130">
                  <c:v>1.157010012</c:v>
                </c:pt>
                <c:pt idx="131">
                  <c:v>1.1562947044</c:v>
                </c:pt>
                <c:pt idx="132">
                  <c:v>1.1555793968</c:v>
                </c:pt>
                <c:pt idx="133">
                  <c:v>1.1548640892</c:v>
                </c:pt>
                <c:pt idx="134">
                  <c:v>1.1541487816</c:v>
                </c:pt>
                <c:pt idx="135">
                  <c:v>1.153433474</c:v>
                </c:pt>
                <c:pt idx="136">
                  <c:v>1.1527181664</c:v>
                </c:pt>
                <c:pt idx="137">
                  <c:v>1.1520028588</c:v>
                </c:pt>
                <c:pt idx="138">
                  <c:v>1.1512875512</c:v>
                </c:pt>
                <c:pt idx="139">
                  <c:v>1.1505722436</c:v>
                </c:pt>
                <c:pt idx="140">
                  <c:v>1.149856936</c:v>
                </c:pt>
                <c:pt idx="141">
                  <c:v>1.1491416284</c:v>
                </c:pt>
                <c:pt idx="142">
                  <c:v>1.1484263208</c:v>
                </c:pt>
                <c:pt idx="143">
                  <c:v>1.1477110132</c:v>
                </c:pt>
                <c:pt idx="144">
                  <c:v>1.1469957056</c:v>
                </c:pt>
                <c:pt idx="145">
                  <c:v>1.146280398</c:v>
                </c:pt>
                <c:pt idx="146">
                  <c:v>1.1455650904</c:v>
                </c:pt>
                <c:pt idx="147">
                  <c:v>1.1448497828</c:v>
                </c:pt>
                <c:pt idx="148">
                  <c:v>1.1441344752</c:v>
                </c:pt>
                <c:pt idx="149">
                  <c:v>1.1434191676</c:v>
                </c:pt>
                <c:pt idx="150">
                  <c:v>1.14270386</c:v>
                </c:pt>
                <c:pt idx="151">
                  <c:v>1.1419885524</c:v>
                </c:pt>
                <c:pt idx="152">
                  <c:v>1.1412732448</c:v>
                </c:pt>
                <c:pt idx="153">
                  <c:v>1.1405579372</c:v>
                </c:pt>
                <c:pt idx="154">
                  <c:v>1.1398426296</c:v>
                </c:pt>
                <c:pt idx="155">
                  <c:v>1.139127322</c:v>
                </c:pt>
                <c:pt idx="156">
                  <c:v>1.1384120144</c:v>
                </c:pt>
                <c:pt idx="157">
                  <c:v>1.1376967068</c:v>
                </c:pt>
                <c:pt idx="158">
                  <c:v>1.1369813992</c:v>
                </c:pt>
                <c:pt idx="159">
                  <c:v>1.1362660916</c:v>
                </c:pt>
                <c:pt idx="160">
                  <c:v>1.135550784</c:v>
                </c:pt>
                <c:pt idx="161">
                  <c:v>1.1348354764</c:v>
                </c:pt>
                <c:pt idx="162">
                  <c:v>1.1341201688</c:v>
                </c:pt>
                <c:pt idx="163">
                  <c:v>1.1334048612</c:v>
                </c:pt>
                <c:pt idx="164">
                  <c:v>1.1326895536</c:v>
                </c:pt>
                <c:pt idx="165">
                  <c:v>1.131974246</c:v>
                </c:pt>
                <c:pt idx="166">
                  <c:v>1.1312589384</c:v>
                </c:pt>
                <c:pt idx="167">
                  <c:v>1.1305436308</c:v>
                </c:pt>
                <c:pt idx="168">
                  <c:v>1.1298283232</c:v>
                </c:pt>
                <c:pt idx="169">
                  <c:v>1.1291130156</c:v>
                </c:pt>
                <c:pt idx="170">
                  <c:v>1.128397708</c:v>
                </c:pt>
                <c:pt idx="171">
                  <c:v>1.1276824004</c:v>
                </c:pt>
                <c:pt idx="172">
                  <c:v>1.1269670928</c:v>
                </c:pt>
                <c:pt idx="173">
                  <c:v>1.1262517852</c:v>
                </c:pt>
                <c:pt idx="174">
                  <c:v>1.1255364776</c:v>
                </c:pt>
                <c:pt idx="175">
                  <c:v>1.12482117</c:v>
                </c:pt>
                <c:pt idx="176">
                  <c:v>1.1241058624</c:v>
                </c:pt>
                <c:pt idx="177">
                  <c:v>1.1233905548</c:v>
                </c:pt>
                <c:pt idx="178">
                  <c:v>1.1226752472</c:v>
                </c:pt>
                <c:pt idx="179">
                  <c:v>1.1219599396</c:v>
                </c:pt>
                <c:pt idx="180">
                  <c:v>1.121244632</c:v>
                </c:pt>
                <c:pt idx="181">
                  <c:v>1.1205293244</c:v>
                </c:pt>
                <c:pt idx="182">
                  <c:v>1.1198140168</c:v>
                </c:pt>
                <c:pt idx="183">
                  <c:v>1.1190987092</c:v>
                </c:pt>
                <c:pt idx="184">
                  <c:v>1.1183834016</c:v>
                </c:pt>
                <c:pt idx="185">
                  <c:v>1.117668094</c:v>
                </c:pt>
                <c:pt idx="186">
                  <c:v>1.1169527864</c:v>
                </c:pt>
                <c:pt idx="187">
                  <c:v>1.1162374788</c:v>
                </c:pt>
                <c:pt idx="188">
                  <c:v>1.1155221712</c:v>
                </c:pt>
                <c:pt idx="189">
                  <c:v>1.1148068636</c:v>
                </c:pt>
                <c:pt idx="190">
                  <c:v>1.114091556</c:v>
                </c:pt>
                <c:pt idx="191">
                  <c:v>1.1133762484</c:v>
                </c:pt>
                <c:pt idx="192">
                  <c:v>1.1126609408</c:v>
                </c:pt>
                <c:pt idx="193">
                  <c:v>1.1119456332</c:v>
                </c:pt>
                <c:pt idx="194">
                  <c:v>1.1112303256</c:v>
                </c:pt>
                <c:pt idx="195">
                  <c:v>1.110515018</c:v>
                </c:pt>
                <c:pt idx="196">
                  <c:v>1.109799710399999</c:v>
                </c:pt>
                <c:pt idx="197">
                  <c:v>1.1090844028</c:v>
                </c:pt>
                <c:pt idx="198">
                  <c:v>1.1083690952</c:v>
                </c:pt>
                <c:pt idx="199">
                  <c:v>1.1076537876</c:v>
                </c:pt>
                <c:pt idx="200">
                  <c:v>1.10693848</c:v>
                </c:pt>
                <c:pt idx="201">
                  <c:v>1.1062231724</c:v>
                </c:pt>
                <c:pt idx="202">
                  <c:v>1.1055078648</c:v>
                </c:pt>
                <c:pt idx="203">
                  <c:v>1.1047925572</c:v>
                </c:pt>
                <c:pt idx="204">
                  <c:v>1.1040772496</c:v>
                </c:pt>
                <c:pt idx="205">
                  <c:v>1.103361942</c:v>
                </c:pt>
                <c:pt idx="206">
                  <c:v>1.1026466344</c:v>
                </c:pt>
                <c:pt idx="207">
                  <c:v>1.1019313268</c:v>
                </c:pt>
                <c:pt idx="208">
                  <c:v>1.1012160192</c:v>
                </c:pt>
                <c:pt idx="209">
                  <c:v>1.1005007116</c:v>
                </c:pt>
                <c:pt idx="210">
                  <c:v>1.099785404</c:v>
                </c:pt>
                <c:pt idx="211">
                  <c:v>1.0990700964</c:v>
                </c:pt>
                <c:pt idx="212">
                  <c:v>1.0983547888</c:v>
                </c:pt>
                <c:pt idx="213">
                  <c:v>1.0976394812</c:v>
                </c:pt>
                <c:pt idx="214">
                  <c:v>1.0969241736</c:v>
                </c:pt>
                <c:pt idx="215">
                  <c:v>1.096208866</c:v>
                </c:pt>
                <c:pt idx="216">
                  <c:v>1.0954935584</c:v>
                </c:pt>
                <c:pt idx="217">
                  <c:v>1.0947782508</c:v>
                </c:pt>
                <c:pt idx="218">
                  <c:v>1.0940629432</c:v>
                </c:pt>
                <c:pt idx="219">
                  <c:v>1.0933476356</c:v>
                </c:pt>
                <c:pt idx="220">
                  <c:v>1.092632328</c:v>
                </c:pt>
                <c:pt idx="221">
                  <c:v>1.0919170204</c:v>
                </c:pt>
                <c:pt idx="222">
                  <c:v>1.0912017128</c:v>
                </c:pt>
                <c:pt idx="223">
                  <c:v>1.0904864052</c:v>
                </c:pt>
                <c:pt idx="224">
                  <c:v>1.089771097599999</c:v>
                </c:pt>
                <c:pt idx="225">
                  <c:v>1.08905579</c:v>
                </c:pt>
                <c:pt idx="226">
                  <c:v>1.0883404824</c:v>
                </c:pt>
                <c:pt idx="227">
                  <c:v>1.0876251748</c:v>
                </c:pt>
                <c:pt idx="228">
                  <c:v>1.0869098672</c:v>
                </c:pt>
                <c:pt idx="229">
                  <c:v>1.0861945596</c:v>
                </c:pt>
                <c:pt idx="230">
                  <c:v>1.085479252</c:v>
                </c:pt>
                <c:pt idx="231">
                  <c:v>1.0847639444</c:v>
                </c:pt>
                <c:pt idx="232">
                  <c:v>1.0840486368</c:v>
                </c:pt>
                <c:pt idx="233">
                  <c:v>1.0833333292</c:v>
                </c:pt>
                <c:pt idx="234">
                  <c:v>1.0826180216</c:v>
                </c:pt>
                <c:pt idx="235">
                  <c:v>1.081902714</c:v>
                </c:pt>
                <c:pt idx="236">
                  <c:v>1.0811874064</c:v>
                </c:pt>
                <c:pt idx="237">
                  <c:v>1.0804720988</c:v>
                </c:pt>
                <c:pt idx="238">
                  <c:v>1.0797567912</c:v>
                </c:pt>
                <c:pt idx="239">
                  <c:v>1.0790414836</c:v>
                </c:pt>
                <c:pt idx="240">
                  <c:v>1.078326176</c:v>
                </c:pt>
                <c:pt idx="241">
                  <c:v>1.0776108684</c:v>
                </c:pt>
                <c:pt idx="242">
                  <c:v>1.0768955608</c:v>
                </c:pt>
                <c:pt idx="243">
                  <c:v>1.0761802532</c:v>
                </c:pt>
                <c:pt idx="244">
                  <c:v>1.0754649456</c:v>
                </c:pt>
                <c:pt idx="245">
                  <c:v>1.074749638</c:v>
                </c:pt>
                <c:pt idx="246">
                  <c:v>1.0740343304</c:v>
                </c:pt>
                <c:pt idx="247">
                  <c:v>1.0733190228</c:v>
                </c:pt>
                <c:pt idx="248">
                  <c:v>1.0726037152</c:v>
                </c:pt>
                <c:pt idx="249">
                  <c:v>1.0718884076</c:v>
                </c:pt>
                <c:pt idx="250">
                  <c:v>1.0711731</c:v>
                </c:pt>
                <c:pt idx="251">
                  <c:v>1.0704577924</c:v>
                </c:pt>
                <c:pt idx="252">
                  <c:v>1.0697424848</c:v>
                </c:pt>
                <c:pt idx="253">
                  <c:v>1.0690271772</c:v>
                </c:pt>
                <c:pt idx="254">
                  <c:v>1.0683118696</c:v>
                </c:pt>
                <c:pt idx="255">
                  <c:v>1.067596562</c:v>
                </c:pt>
                <c:pt idx="256">
                  <c:v>1.0668812544</c:v>
                </c:pt>
                <c:pt idx="257">
                  <c:v>1.0661659468</c:v>
                </c:pt>
                <c:pt idx="258">
                  <c:v>1.0654506392</c:v>
                </c:pt>
                <c:pt idx="259">
                  <c:v>1.0647353316</c:v>
                </c:pt>
                <c:pt idx="260">
                  <c:v>1.064020024</c:v>
                </c:pt>
                <c:pt idx="261">
                  <c:v>1.0633047164</c:v>
                </c:pt>
                <c:pt idx="262">
                  <c:v>1.0625894088</c:v>
                </c:pt>
                <c:pt idx="263">
                  <c:v>1.0618741012</c:v>
                </c:pt>
                <c:pt idx="264">
                  <c:v>1.0611587936</c:v>
                </c:pt>
                <c:pt idx="265">
                  <c:v>1.060443486</c:v>
                </c:pt>
                <c:pt idx="266">
                  <c:v>1.0597281784</c:v>
                </c:pt>
                <c:pt idx="267">
                  <c:v>1.0590128708</c:v>
                </c:pt>
                <c:pt idx="268">
                  <c:v>1.0582975632</c:v>
                </c:pt>
                <c:pt idx="269">
                  <c:v>1.0575822556</c:v>
                </c:pt>
                <c:pt idx="270">
                  <c:v>1.056866948</c:v>
                </c:pt>
                <c:pt idx="271">
                  <c:v>1.0561516404</c:v>
                </c:pt>
                <c:pt idx="272">
                  <c:v>1.0554363328</c:v>
                </c:pt>
                <c:pt idx="273">
                  <c:v>1.0547210252</c:v>
                </c:pt>
                <c:pt idx="274">
                  <c:v>1.0540057176</c:v>
                </c:pt>
                <c:pt idx="275">
                  <c:v>1.05329041</c:v>
                </c:pt>
                <c:pt idx="276">
                  <c:v>1.0525751024</c:v>
                </c:pt>
                <c:pt idx="277">
                  <c:v>1.0518597948</c:v>
                </c:pt>
                <c:pt idx="278">
                  <c:v>1.0511444872</c:v>
                </c:pt>
                <c:pt idx="279">
                  <c:v>1.0504291796</c:v>
                </c:pt>
                <c:pt idx="280">
                  <c:v>1.049713872</c:v>
                </c:pt>
                <c:pt idx="281">
                  <c:v>1.0489985644</c:v>
                </c:pt>
                <c:pt idx="282">
                  <c:v>1.0482832568</c:v>
                </c:pt>
                <c:pt idx="283">
                  <c:v>1.0475679492</c:v>
                </c:pt>
                <c:pt idx="284">
                  <c:v>1.0468526416</c:v>
                </c:pt>
                <c:pt idx="285">
                  <c:v>1.046137334</c:v>
                </c:pt>
                <c:pt idx="286">
                  <c:v>1.0454220264</c:v>
                </c:pt>
                <c:pt idx="287">
                  <c:v>1.0447067188</c:v>
                </c:pt>
                <c:pt idx="288">
                  <c:v>1.043991411199999</c:v>
                </c:pt>
                <c:pt idx="289">
                  <c:v>1.0432761036</c:v>
                </c:pt>
                <c:pt idx="290">
                  <c:v>1.042560796</c:v>
                </c:pt>
                <c:pt idx="291">
                  <c:v>1.0418454884</c:v>
                </c:pt>
                <c:pt idx="292">
                  <c:v>1.0411301808</c:v>
                </c:pt>
                <c:pt idx="293">
                  <c:v>1.0404148732</c:v>
                </c:pt>
                <c:pt idx="294">
                  <c:v>1.0396995656</c:v>
                </c:pt>
                <c:pt idx="295">
                  <c:v>1.038984257999999</c:v>
                </c:pt>
                <c:pt idx="296">
                  <c:v>1.0382689504</c:v>
                </c:pt>
                <c:pt idx="297">
                  <c:v>1.0375536428</c:v>
                </c:pt>
                <c:pt idx="298">
                  <c:v>1.0368383352</c:v>
                </c:pt>
                <c:pt idx="299">
                  <c:v>1.0361230276</c:v>
                </c:pt>
                <c:pt idx="300">
                  <c:v>1.03540772</c:v>
                </c:pt>
                <c:pt idx="301">
                  <c:v>1.0346924124</c:v>
                </c:pt>
                <c:pt idx="302">
                  <c:v>1.0339771048</c:v>
                </c:pt>
                <c:pt idx="303">
                  <c:v>1.0332617972</c:v>
                </c:pt>
                <c:pt idx="304">
                  <c:v>1.0325464896</c:v>
                </c:pt>
                <c:pt idx="305">
                  <c:v>1.031831182</c:v>
                </c:pt>
                <c:pt idx="306">
                  <c:v>1.0311158744</c:v>
                </c:pt>
                <c:pt idx="307">
                  <c:v>1.0304005668</c:v>
                </c:pt>
                <c:pt idx="308">
                  <c:v>1.0296852592</c:v>
                </c:pt>
                <c:pt idx="309">
                  <c:v>1.0289699516</c:v>
                </c:pt>
                <c:pt idx="310">
                  <c:v>1.028254644</c:v>
                </c:pt>
                <c:pt idx="311">
                  <c:v>1.0275393364</c:v>
                </c:pt>
                <c:pt idx="312">
                  <c:v>1.0268240288</c:v>
                </c:pt>
                <c:pt idx="313">
                  <c:v>1.0261087212</c:v>
                </c:pt>
                <c:pt idx="314">
                  <c:v>1.0253934136</c:v>
                </c:pt>
                <c:pt idx="315">
                  <c:v>1.024678106</c:v>
                </c:pt>
                <c:pt idx="316">
                  <c:v>1.023962798399999</c:v>
                </c:pt>
                <c:pt idx="317">
                  <c:v>1.0232474908</c:v>
                </c:pt>
                <c:pt idx="318">
                  <c:v>1.0225321832</c:v>
                </c:pt>
                <c:pt idx="319">
                  <c:v>1.0218168756</c:v>
                </c:pt>
                <c:pt idx="320">
                  <c:v>1.021101568</c:v>
                </c:pt>
                <c:pt idx="321">
                  <c:v>1.0203862604</c:v>
                </c:pt>
                <c:pt idx="322">
                  <c:v>1.0196709528</c:v>
                </c:pt>
                <c:pt idx="323">
                  <c:v>1.0189556452</c:v>
                </c:pt>
                <c:pt idx="324">
                  <c:v>1.0182403376</c:v>
                </c:pt>
                <c:pt idx="325">
                  <c:v>1.01752503</c:v>
                </c:pt>
                <c:pt idx="326">
                  <c:v>1.0168097224</c:v>
                </c:pt>
                <c:pt idx="327">
                  <c:v>1.0160944148</c:v>
                </c:pt>
                <c:pt idx="328">
                  <c:v>1.0153791072</c:v>
                </c:pt>
                <c:pt idx="329">
                  <c:v>1.0146637996</c:v>
                </c:pt>
                <c:pt idx="330">
                  <c:v>1.013948492</c:v>
                </c:pt>
                <c:pt idx="331">
                  <c:v>1.0132331844</c:v>
                </c:pt>
                <c:pt idx="332">
                  <c:v>1.0125178768</c:v>
                </c:pt>
                <c:pt idx="333">
                  <c:v>1.0118025692</c:v>
                </c:pt>
                <c:pt idx="334">
                  <c:v>1.0110872616</c:v>
                </c:pt>
                <c:pt idx="335">
                  <c:v>1.010371954</c:v>
                </c:pt>
                <c:pt idx="336">
                  <c:v>1.0096566464</c:v>
                </c:pt>
                <c:pt idx="337">
                  <c:v>1.0089413388</c:v>
                </c:pt>
                <c:pt idx="338">
                  <c:v>1.0082260312</c:v>
                </c:pt>
                <c:pt idx="339">
                  <c:v>1.0075107236</c:v>
                </c:pt>
                <c:pt idx="340">
                  <c:v>1.006795416</c:v>
                </c:pt>
                <c:pt idx="341">
                  <c:v>1.0060801084</c:v>
                </c:pt>
                <c:pt idx="342">
                  <c:v>1.0053648008</c:v>
                </c:pt>
                <c:pt idx="343">
                  <c:v>1.0046494932</c:v>
                </c:pt>
                <c:pt idx="344">
                  <c:v>1.003934185599999</c:v>
                </c:pt>
                <c:pt idx="345">
                  <c:v>1.003218878</c:v>
                </c:pt>
                <c:pt idx="346">
                  <c:v>1.0025035704</c:v>
                </c:pt>
                <c:pt idx="347">
                  <c:v>1.0017882628</c:v>
                </c:pt>
                <c:pt idx="348">
                  <c:v>1.0010729552</c:v>
                </c:pt>
                <c:pt idx="349">
                  <c:v>1.0003576476</c:v>
                </c:pt>
                <c:pt idx="350">
                  <c:v>0.99964234</c:v>
                </c:pt>
                <c:pt idx="351">
                  <c:v>0.9989270324</c:v>
                </c:pt>
                <c:pt idx="352">
                  <c:v>0.9982117248</c:v>
                </c:pt>
                <c:pt idx="353">
                  <c:v>0.9974964172</c:v>
                </c:pt>
                <c:pt idx="354">
                  <c:v>0.9967811096</c:v>
                </c:pt>
                <c:pt idx="355">
                  <c:v>0.996065802</c:v>
                </c:pt>
                <c:pt idx="356">
                  <c:v>0.9953504944</c:v>
                </c:pt>
                <c:pt idx="357">
                  <c:v>0.9946351868</c:v>
                </c:pt>
                <c:pt idx="358">
                  <c:v>0.9939198792</c:v>
                </c:pt>
                <c:pt idx="359">
                  <c:v>0.9932045716</c:v>
                </c:pt>
                <c:pt idx="360">
                  <c:v>0.992489264</c:v>
                </c:pt>
                <c:pt idx="361">
                  <c:v>0.9917739564</c:v>
                </c:pt>
                <c:pt idx="362">
                  <c:v>0.9910586488</c:v>
                </c:pt>
                <c:pt idx="363">
                  <c:v>0.9903433412</c:v>
                </c:pt>
                <c:pt idx="364">
                  <c:v>0.9896280336</c:v>
                </c:pt>
                <c:pt idx="365">
                  <c:v>0.988912726</c:v>
                </c:pt>
                <c:pt idx="366">
                  <c:v>0.9881974184</c:v>
                </c:pt>
                <c:pt idx="367">
                  <c:v>0.9874821108</c:v>
                </c:pt>
                <c:pt idx="368">
                  <c:v>0.9867668032</c:v>
                </c:pt>
                <c:pt idx="369">
                  <c:v>0.9860514956</c:v>
                </c:pt>
                <c:pt idx="370">
                  <c:v>0.985336188</c:v>
                </c:pt>
                <c:pt idx="371">
                  <c:v>0.9846208804</c:v>
                </c:pt>
                <c:pt idx="372">
                  <c:v>0.9839055728</c:v>
                </c:pt>
                <c:pt idx="373">
                  <c:v>0.9831902652</c:v>
                </c:pt>
                <c:pt idx="374">
                  <c:v>0.9824749576</c:v>
                </c:pt>
                <c:pt idx="375">
                  <c:v>0.98175965</c:v>
                </c:pt>
                <c:pt idx="376">
                  <c:v>0.9810443424</c:v>
                </c:pt>
                <c:pt idx="377">
                  <c:v>0.9803290348</c:v>
                </c:pt>
                <c:pt idx="378">
                  <c:v>0.9796137272</c:v>
                </c:pt>
                <c:pt idx="379">
                  <c:v>0.9788984196</c:v>
                </c:pt>
                <c:pt idx="380">
                  <c:v>0.978183112</c:v>
                </c:pt>
                <c:pt idx="381">
                  <c:v>0.9774678044</c:v>
                </c:pt>
                <c:pt idx="382">
                  <c:v>0.9767524968</c:v>
                </c:pt>
                <c:pt idx="383">
                  <c:v>0.9760371892</c:v>
                </c:pt>
                <c:pt idx="384">
                  <c:v>0.9753218816</c:v>
                </c:pt>
                <c:pt idx="385">
                  <c:v>0.974606574</c:v>
                </c:pt>
                <c:pt idx="386">
                  <c:v>0.9738912664</c:v>
                </c:pt>
                <c:pt idx="387">
                  <c:v>0.9731759588</c:v>
                </c:pt>
                <c:pt idx="388">
                  <c:v>0.9724606512</c:v>
                </c:pt>
                <c:pt idx="389">
                  <c:v>0.9717453436</c:v>
                </c:pt>
                <c:pt idx="390">
                  <c:v>0.971030036</c:v>
                </c:pt>
                <c:pt idx="391">
                  <c:v>0.9703147284</c:v>
                </c:pt>
                <c:pt idx="392">
                  <c:v>0.9695994208</c:v>
                </c:pt>
                <c:pt idx="393">
                  <c:v>0.9688841132</c:v>
                </c:pt>
                <c:pt idx="394">
                  <c:v>0.9681688056</c:v>
                </c:pt>
                <c:pt idx="395">
                  <c:v>0.967453498</c:v>
                </c:pt>
                <c:pt idx="396">
                  <c:v>0.9667381904</c:v>
                </c:pt>
                <c:pt idx="397">
                  <c:v>0.9660228828</c:v>
                </c:pt>
                <c:pt idx="398">
                  <c:v>0.9653075752</c:v>
                </c:pt>
                <c:pt idx="399">
                  <c:v>0.9645922676</c:v>
                </c:pt>
                <c:pt idx="400">
                  <c:v>0.96387696</c:v>
                </c:pt>
                <c:pt idx="401">
                  <c:v>0.9631616524</c:v>
                </c:pt>
                <c:pt idx="402">
                  <c:v>0.9624463448</c:v>
                </c:pt>
                <c:pt idx="403">
                  <c:v>0.9617310372</c:v>
                </c:pt>
                <c:pt idx="404">
                  <c:v>0.9610157296</c:v>
                </c:pt>
                <c:pt idx="405">
                  <c:v>0.960300422</c:v>
                </c:pt>
                <c:pt idx="406">
                  <c:v>0.9595851144</c:v>
                </c:pt>
                <c:pt idx="407">
                  <c:v>0.9588698068</c:v>
                </c:pt>
                <c:pt idx="408">
                  <c:v>0.9581544992</c:v>
                </c:pt>
                <c:pt idx="409">
                  <c:v>0.9574391916</c:v>
                </c:pt>
                <c:pt idx="410">
                  <c:v>0.956723884</c:v>
                </c:pt>
                <c:pt idx="411">
                  <c:v>0.9560085764</c:v>
                </c:pt>
                <c:pt idx="412">
                  <c:v>0.9552932688</c:v>
                </c:pt>
                <c:pt idx="413">
                  <c:v>0.9545779612</c:v>
                </c:pt>
                <c:pt idx="414">
                  <c:v>0.9538626536</c:v>
                </c:pt>
                <c:pt idx="415">
                  <c:v>0.953147346</c:v>
                </c:pt>
                <c:pt idx="416">
                  <c:v>0.9524320384</c:v>
                </c:pt>
                <c:pt idx="417">
                  <c:v>0.9517167308</c:v>
                </c:pt>
                <c:pt idx="418">
                  <c:v>0.9510014232</c:v>
                </c:pt>
                <c:pt idx="419">
                  <c:v>0.9502861156</c:v>
                </c:pt>
                <c:pt idx="420">
                  <c:v>0.949570808</c:v>
                </c:pt>
                <c:pt idx="421">
                  <c:v>0.9488555004</c:v>
                </c:pt>
                <c:pt idx="422">
                  <c:v>0.9481401928</c:v>
                </c:pt>
                <c:pt idx="423">
                  <c:v>0.9474248852</c:v>
                </c:pt>
                <c:pt idx="424">
                  <c:v>0.9467095776</c:v>
                </c:pt>
                <c:pt idx="425">
                  <c:v>0.94599427</c:v>
                </c:pt>
                <c:pt idx="426">
                  <c:v>0.9452789624</c:v>
                </c:pt>
                <c:pt idx="427">
                  <c:v>0.9445636548</c:v>
                </c:pt>
                <c:pt idx="428">
                  <c:v>0.9438483472</c:v>
                </c:pt>
                <c:pt idx="429">
                  <c:v>0.9431330396</c:v>
                </c:pt>
                <c:pt idx="430">
                  <c:v>0.942417732</c:v>
                </c:pt>
                <c:pt idx="431">
                  <c:v>0.9417024244</c:v>
                </c:pt>
                <c:pt idx="432">
                  <c:v>0.9409871168</c:v>
                </c:pt>
                <c:pt idx="433">
                  <c:v>0.9402718092</c:v>
                </c:pt>
                <c:pt idx="434">
                  <c:v>0.9395565016</c:v>
                </c:pt>
                <c:pt idx="435">
                  <c:v>0.938841194</c:v>
                </c:pt>
                <c:pt idx="436">
                  <c:v>0.9381258864</c:v>
                </c:pt>
                <c:pt idx="437">
                  <c:v>0.9374105788</c:v>
                </c:pt>
                <c:pt idx="438">
                  <c:v>0.9366952712</c:v>
                </c:pt>
                <c:pt idx="439">
                  <c:v>0.9359799636</c:v>
                </c:pt>
                <c:pt idx="440">
                  <c:v>0.935264656</c:v>
                </c:pt>
                <c:pt idx="441">
                  <c:v>0.9345493484</c:v>
                </c:pt>
                <c:pt idx="442">
                  <c:v>0.9338340408</c:v>
                </c:pt>
                <c:pt idx="443">
                  <c:v>0.9331187332</c:v>
                </c:pt>
                <c:pt idx="444">
                  <c:v>0.9324034256</c:v>
                </c:pt>
                <c:pt idx="445">
                  <c:v>0.931688118</c:v>
                </c:pt>
                <c:pt idx="446">
                  <c:v>0.9309728104</c:v>
                </c:pt>
                <c:pt idx="447">
                  <c:v>0.9302575028</c:v>
                </c:pt>
                <c:pt idx="448">
                  <c:v>0.9295421952</c:v>
                </c:pt>
                <c:pt idx="449">
                  <c:v>0.9288268876</c:v>
                </c:pt>
                <c:pt idx="450">
                  <c:v>0.92811158</c:v>
                </c:pt>
                <c:pt idx="451">
                  <c:v>0.9273962724</c:v>
                </c:pt>
                <c:pt idx="452">
                  <c:v>0.9266809648</c:v>
                </c:pt>
                <c:pt idx="453">
                  <c:v>0.9259656572</c:v>
                </c:pt>
                <c:pt idx="454">
                  <c:v>0.9252503496</c:v>
                </c:pt>
                <c:pt idx="455">
                  <c:v>0.924535042</c:v>
                </c:pt>
                <c:pt idx="456">
                  <c:v>0.9238197344</c:v>
                </c:pt>
                <c:pt idx="457">
                  <c:v>0.9231044268</c:v>
                </c:pt>
                <c:pt idx="458">
                  <c:v>0.9223891192</c:v>
                </c:pt>
                <c:pt idx="459">
                  <c:v>0.9216738116</c:v>
                </c:pt>
                <c:pt idx="460">
                  <c:v>0.920958504</c:v>
                </c:pt>
                <c:pt idx="461">
                  <c:v>0.9202431964</c:v>
                </c:pt>
                <c:pt idx="462">
                  <c:v>0.9195278888</c:v>
                </c:pt>
                <c:pt idx="463">
                  <c:v>0.9188125812</c:v>
                </c:pt>
                <c:pt idx="464">
                  <c:v>0.9180972736</c:v>
                </c:pt>
                <c:pt idx="465">
                  <c:v>0.917381966</c:v>
                </c:pt>
                <c:pt idx="466">
                  <c:v>0.9166666584</c:v>
                </c:pt>
                <c:pt idx="467">
                  <c:v>0.9159513508</c:v>
                </c:pt>
                <c:pt idx="468">
                  <c:v>0.9152360432</c:v>
                </c:pt>
                <c:pt idx="469">
                  <c:v>0.9145207356</c:v>
                </c:pt>
                <c:pt idx="470">
                  <c:v>0.913805428</c:v>
                </c:pt>
                <c:pt idx="471">
                  <c:v>0.9130901204</c:v>
                </c:pt>
                <c:pt idx="472">
                  <c:v>0.9123748128</c:v>
                </c:pt>
                <c:pt idx="473">
                  <c:v>0.9116595052</c:v>
                </c:pt>
                <c:pt idx="474">
                  <c:v>0.9109441976</c:v>
                </c:pt>
                <c:pt idx="475">
                  <c:v>0.91022889</c:v>
                </c:pt>
                <c:pt idx="476">
                  <c:v>0.9095135824</c:v>
                </c:pt>
                <c:pt idx="477">
                  <c:v>0.9087982748</c:v>
                </c:pt>
                <c:pt idx="478">
                  <c:v>0.9080829672</c:v>
                </c:pt>
                <c:pt idx="479">
                  <c:v>0.9073676596</c:v>
                </c:pt>
                <c:pt idx="480">
                  <c:v>0.906652352</c:v>
                </c:pt>
                <c:pt idx="481">
                  <c:v>0.9059370444</c:v>
                </c:pt>
                <c:pt idx="482">
                  <c:v>0.9052217368</c:v>
                </c:pt>
                <c:pt idx="483">
                  <c:v>0.9045064292</c:v>
                </c:pt>
                <c:pt idx="484">
                  <c:v>0.9037911216</c:v>
                </c:pt>
                <c:pt idx="485">
                  <c:v>0.903075814</c:v>
                </c:pt>
                <c:pt idx="486">
                  <c:v>0.9023605064</c:v>
                </c:pt>
                <c:pt idx="487">
                  <c:v>0.9016451988</c:v>
                </c:pt>
                <c:pt idx="488">
                  <c:v>0.9009298912</c:v>
                </c:pt>
                <c:pt idx="489">
                  <c:v>0.9002145836</c:v>
                </c:pt>
                <c:pt idx="490">
                  <c:v>0.899499276</c:v>
                </c:pt>
                <c:pt idx="491">
                  <c:v>0.8987839684</c:v>
                </c:pt>
                <c:pt idx="492">
                  <c:v>0.8980686608</c:v>
                </c:pt>
                <c:pt idx="493">
                  <c:v>0.8973533532</c:v>
                </c:pt>
                <c:pt idx="494">
                  <c:v>0.8966380456</c:v>
                </c:pt>
                <c:pt idx="495">
                  <c:v>0.895922738</c:v>
                </c:pt>
                <c:pt idx="496">
                  <c:v>0.8952074304</c:v>
                </c:pt>
                <c:pt idx="497">
                  <c:v>0.8944921228</c:v>
                </c:pt>
                <c:pt idx="498">
                  <c:v>0.8937768152</c:v>
                </c:pt>
                <c:pt idx="499">
                  <c:v>0.8930615076</c:v>
                </c:pt>
                <c:pt idx="500">
                  <c:v>0.8923462</c:v>
                </c:pt>
                <c:pt idx="501">
                  <c:v>0.8916308924</c:v>
                </c:pt>
                <c:pt idx="502">
                  <c:v>0.8909155848</c:v>
                </c:pt>
                <c:pt idx="503">
                  <c:v>0.8902002772</c:v>
                </c:pt>
                <c:pt idx="504">
                  <c:v>0.8894849696</c:v>
                </c:pt>
                <c:pt idx="505">
                  <c:v>0.888769662</c:v>
                </c:pt>
                <c:pt idx="506">
                  <c:v>0.8880543544</c:v>
                </c:pt>
                <c:pt idx="507">
                  <c:v>0.8873390468</c:v>
                </c:pt>
                <c:pt idx="508">
                  <c:v>0.8866237392</c:v>
                </c:pt>
                <c:pt idx="509">
                  <c:v>0.8859084316</c:v>
                </c:pt>
                <c:pt idx="510">
                  <c:v>0.885193124</c:v>
                </c:pt>
                <c:pt idx="511">
                  <c:v>0.8844778164</c:v>
                </c:pt>
                <c:pt idx="512">
                  <c:v>0.8837625088</c:v>
                </c:pt>
                <c:pt idx="513">
                  <c:v>0.8830472012</c:v>
                </c:pt>
                <c:pt idx="514">
                  <c:v>0.8823318936</c:v>
                </c:pt>
                <c:pt idx="515">
                  <c:v>0.881616586</c:v>
                </c:pt>
                <c:pt idx="516">
                  <c:v>0.8809012784</c:v>
                </c:pt>
                <c:pt idx="517">
                  <c:v>0.8801859708</c:v>
                </c:pt>
                <c:pt idx="518">
                  <c:v>0.8794706632</c:v>
                </c:pt>
                <c:pt idx="519">
                  <c:v>0.8787553556</c:v>
                </c:pt>
                <c:pt idx="520">
                  <c:v>0.878040048</c:v>
                </c:pt>
                <c:pt idx="521">
                  <c:v>0.8773247404</c:v>
                </c:pt>
                <c:pt idx="522">
                  <c:v>0.8766094328</c:v>
                </c:pt>
                <c:pt idx="523">
                  <c:v>0.8758941252</c:v>
                </c:pt>
                <c:pt idx="524">
                  <c:v>0.8751788176</c:v>
                </c:pt>
                <c:pt idx="525">
                  <c:v>0.87446351</c:v>
                </c:pt>
                <c:pt idx="526">
                  <c:v>0.8737482024</c:v>
                </c:pt>
                <c:pt idx="527">
                  <c:v>0.8730328948</c:v>
                </c:pt>
                <c:pt idx="528">
                  <c:v>0.8723175872</c:v>
                </c:pt>
                <c:pt idx="529">
                  <c:v>0.8716022796</c:v>
                </c:pt>
                <c:pt idx="530">
                  <c:v>0.870886972</c:v>
                </c:pt>
                <c:pt idx="531">
                  <c:v>0.8701716644</c:v>
                </c:pt>
                <c:pt idx="532">
                  <c:v>0.8694563568</c:v>
                </c:pt>
                <c:pt idx="533">
                  <c:v>0.8687410492</c:v>
                </c:pt>
                <c:pt idx="534">
                  <c:v>0.8680257416</c:v>
                </c:pt>
                <c:pt idx="535">
                  <c:v>0.867310434</c:v>
                </c:pt>
                <c:pt idx="536">
                  <c:v>0.8665951264</c:v>
                </c:pt>
                <c:pt idx="537">
                  <c:v>0.8658798188</c:v>
                </c:pt>
                <c:pt idx="538">
                  <c:v>0.8651645112</c:v>
                </c:pt>
                <c:pt idx="539">
                  <c:v>0.8644492036</c:v>
                </c:pt>
                <c:pt idx="540">
                  <c:v>0.863733896</c:v>
                </c:pt>
                <c:pt idx="541">
                  <c:v>0.8630185884</c:v>
                </c:pt>
                <c:pt idx="542">
                  <c:v>0.8623032808</c:v>
                </c:pt>
                <c:pt idx="543">
                  <c:v>0.8615879732</c:v>
                </c:pt>
                <c:pt idx="544">
                  <c:v>0.8608726656</c:v>
                </c:pt>
                <c:pt idx="545">
                  <c:v>0.860157358</c:v>
                </c:pt>
                <c:pt idx="546">
                  <c:v>0.8594420504</c:v>
                </c:pt>
                <c:pt idx="547">
                  <c:v>0.8587267428</c:v>
                </c:pt>
                <c:pt idx="548">
                  <c:v>0.8580114352</c:v>
                </c:pt>
                <c:pt idx="549">
                  <c:v>0.8572961276</c:v>
                </c:pt>
                <c:pt idx="550">
                  <c:v>0.85658082</c:v>
                </c:pt>
                <c:pt idx="551">
                  <c:v>0.8558655124</c:v>
                </c:pt>
                <c:pt idx="552">
                  <c:v>0.8551502048</c:v>
                </c:pt>
                <c:pt idx="553">
                  <c:v>0.8544348972</c:v>
                </c:pt>
                <c:pt idx="554">
                  <c:v>0.8537195896</c:v>
                </c:pt>
                <c:pt idx="555">
                  <c:v>0.853004282</c:v>
                </c:pt>
                <c:pt idx="556">
                  <c:v>0.8522889744</c:v>
                </c:pt>
                <c:pt idx="557">
                  <c:v>0.8515736668</c:v>
                </c:pt>
                <c:pt idx="558">
                  <c:v>0.8508583592</c:v>
                </c:pt>
                <c:pt idx="559">
                  <c:v>0.8501430516</c:v>
                </c:pt>
                <c:pt idx="560">
                  <c:v>0.849427744</c:v>
                </c:pt>
                <c:pt idx="561">
                  <c:v>0.8487124364</c:v>
                </c:pt>
                <c:pt idx="562">
                  <c:v>0.8479971288</c:v>
                </c:pt>
                <c:pt idx="563">
                  <c:v>0.8472818212</c:v>
                </c:pt>
                <c:pt idx="564">
                  <c:v>0.8465665136</c:v>
                </c:pt>
                <c:pt idx="565">
                  <c:v>0.845851206</c:v>
                </c:pt>
                <c:pt idx="566">
                  <c:v>0.8451358984</c:v>
                </c:pt>
                <c:pt idx="567">
                  <c:v>0.8444205908</c:v>
                </c:pt>
                <c:pt idx="568">
                  <c:v>0.8437052832</c:v>
                </c:pt>
                <c:pt idx="569">
                  <c:v>0.8429899756</c:v>
                </c:pt>
                <c:pt idx="570">
                  <c:v>0.842274668</c:v>
                </c:pt>
                <c:pt idx="571">
                  <c:v>0.8415593604</c:v>
                </c:pt>
                <c:pt idx="572">
                  <c:v>0.8408440528</c:v>
                </c:pt>
                <c:pt idx="573">
                  <c:v>0.8401287452</c:v>
                </c:pt>
                <c:pt idx="574">
                  <c:v>0.8394134376</c:v>
                </c:pt>
                <c:pt idx="575">
                  <c:v>0.83869813</c:v>
                </c:pt>
                <c:pt idx="576">
                  <c:v>0.8379828224</c:v>
                </c:pt>
                <c:pt idx="577">
                  <c:v>0.8372675148</c:v>
                </c:pt>
                <c:pt idx="578">
                  <c:v>0.8365522072</c:v>
                </c:pt>
                <c:pt idx="579">
                  <c:v>0.8358368996</c:v>
                </c:pt>
                <c:pt idx="580">
                  <c:v>0.835121592</c:v>
                </c:pt>
                <c:pt idx="581">
                  <c:v>0.8344062844</c:v>
                </c:pt>
                <c:pt idx="582">
                  <c:v>0.8336909768</c:v>
                </c:pt>
                <c:pt idx="583">
                  <c:v>0.8329756692</c:v>
                </c:pt>
                <c:pt idx="584">
                  <c:v>0.8322603616</c:v>
                </c:pt>
                <c:pt idx="585">
                  <c:v>0.831545054</c:v>
                </c:pt>
                <c:pt idx="586">
                  <c:v>0.8308297464</c:v>
                </c:pt>
                <c:pt idx="587">
                  <c:v>0.8301144388</c:v>
                </c:pt>
                <c:pt idx="588">
                  <c:v>0.8293991312</c:v>
                </c:pt>
                <c:pt idx="589">
                  <c:v>0.8286838236</c:v>
                </c:pt>
                <c:pt idx="590">
                  <c:v>0.827968516</c:v>
                </c:pt>
                <c:pt idx="591">
                  <c:v>0.8272532084</c:v>
                </c:pt>
                <c:pt idx="592">
                  <c:v>0.8265379008</c:v>
                </c:pt>
                <c:pt idx="593">
                  <c:v>0.8258225932</c:v>
                </c:pt>
                <c:pt idx="594">
                  <c:v>0.8251072856</c:v>
                </c:pt>
                <c:pt idx="595">
                  <c:v>0.824391978</c:v>
                </c:pt>
                <c:pt idx="596">
                  <c:v>0.8236766704</c:v>
                </c:pt>
                <c:pt idx="597">
                  <c:v>0.8229613628</c:v>
                </c:pt>
                <c:pt idx="598">
                  <c:v>0.8222460552</c:v>
                </c:pt>
                <c:pt idx="599">
                  <c:v>0.8215307476</c:v>
                </c:pt>
                <c:pt idx="600">
                  <c:v>0.82081544</c:v>
                </c:pt>
                <c:pt idx="601">
                  <c:v>0.8201001324</c:v>
                </c:pt>
                <c:pt idx="602">
                  <c:v>0.8193848248</c:v>
                </c:pt>
                <c:pt idx="603">
                  <c:v>0.8186695172</c:v>
                </c:pt>
                <c:pt idx="604">
                  <c:v>0.8179542096</c:v>
                </c:pt>
                <c:pt idx="605">
                  <c:v>0.817238902</c:v>
                </c:pt>
                <c:pt idx="606">
                  <c:v>0.8165235944</c:v>
                </c:pt>
                <c:pt idx="607">
                  <c:v>0.8158082868</c:v>
                </c:pt>
                <c:pt idx="608">
                  <c:v>0.8150929792</c:v>
                </c:pt>
                <c:pt idx="609">
                  <c:v>0.8143776716</c:v>
                </c:pt>
                <c:pt idx="610">
                  <c:v>0.813662364</c:v>
                </c:pt>
                <c:pt idx="611">
                  <c:v>0.8129470564</c:v>
                </c:pt>
                <c:pt idx="612">
                  <c:v>0.8122317488</c:v>
                </c:pt>
                <c:pt idx="613">
                  <c:v>0.8115164412</c:v>
                </c:pt>
                <c:pt idx="614">
                  <c:v>0.8108011336</c:v>
                </c:pt>
                <c:pt idx="615">
                  <c:v>0.810085826</c:v>
                </c:pt>
                <c:pt idx="616">
                  <c:v>0.8093705184</c:v>
                </c:pt>
                <c:pt idx="617">
                  <c:v>0.8086552108</c:v>
                </c:pt>
                <c:pt idx="618">
                  <c:v>0.8079399032</c:v>
                </c:pt>
                <c:pt idx="619">
                  <c:v>0.8072245956</c:v>
                </c:pt>
                <c:pt idx="620">
                  <c:v>0.806509288</c:v>
                </c:pt>
                <c:pt idx="621">
                  <c:v>0.8057939804</c:v>
                </c:pt>
                <c:pt idx="622">
                  <c:v>0.8050786728</c:v>
                </c:pt>
                <c:pt idx="623">
                  <c:v>0.8043633652</c:v>
                </c:pt>
                <c:pt idx="624">
                  <c:v>0.8036480576</c:v>
                </c:pt>
                <c:pt idx="625">
                  <c:v>0.80293275</c:v>
                </c:pt>
                <c:pt idx="626">
                  <c:v>0.8022174424</c:v>
                </c:pt>
                <c:pt idx="627">
                  <c:v>0.8015021348</c:v>
                </c:pt>
                <c:pt idx="628">
                  <c:v>0.8007868272</c:v>
                </c:pt>
                <c:pt idx="629">
                  <c:v>0.8000715196</c:v>
                </c:pt>
                <c:pt idx="630">
                  <c:v>0.799356212</c:v>
                </c:pt>
                <c:pt idx="631">
                  <c:v>0.7986409044</c:v>
                </c:pt>
                <c:pt idx="632">
                  <c:v>0.7979255968</c:v>
                </c:pt>
                <c:pt idx="633">
                  <c:v>0.7972102892</c:v>
                </c:pt>
                <c:pt idx="634">
                  <c:v>0.7964949816</c:v>
                </c:pt>
                <c:pt idx="635">
                  <c:v>0.795779674</c:v>
                </c:pt>
                <c:pt idx="636">
                  <c:v>0.7950643664</c:v>
                </c:pt>
                <c:pt idx="637">
                  <c:v>0.7943490588</c:v>
                </c:pt>
                <c:pt idx="638">
                  <c:v>0.7936337512</c:v>
                </c:pt>
                <c:pt idx="639">
                  <c:v>0.7929184436</c:v>
                </c:pt>
                <c:pt idx="640">
                  <c:v>0.792203136</c:v>
                </c:pt>
                <c:pt idx="641">
                  <c:v>0.7914878284</c:v>
                </c:pt>
                <c:pt idx="642">
                  <c:v>0.7907725208</c:v>
                </c:pt>
                <c:pt idx="643">
                  <c:v>0.7900572132</c:v>
                </c:pt>
                <c:pt idx="644">
                  <c:v>0.7893419056</c:v>
                </c:pt>
                <c:pt idx="645">
                  <c:v>0.788626598</c:v>
                </c:pt>
                <c:pt idx="646">
                  <c:v>0.7879112904</c:v>
                </c:pt>
                <c:pt idx="647">
                  <c:v>0.7871959828</c:v>
                </c:pt>
                <c:pt idx="648">
                  <c:v>0.7864806752</c:v>
                </c:pt>
                <c:pt idx="649">
                  <c:v>0.7857653676</c:v>
                </c:pt>
                <c:pt idx="650">
                  <c:v>0.78505006</c:v>
                </c:pt>
                <c:pt idx="651">
                  <c:v>0.7843347524</c:v>
                </c:pt>
                <c:pt idx="652">
                  <c:v>0.7836194448</c:v>
                </c:pt>
                <c:pt idx="653">
                  <c:v>0.7829041372</c:v>
                </c:pt>
                <c:pt idx="654">
                  <c:v>0.7821888296</c:v>
                </c:pt>
                <c:pt idx="655">
                  <c:v>0.781473522</c:v>
                </c:pt>
                <c:pt idx="656">
                  <c:v>0.7807582144</c:v>
                </c:pt>
                <c:pt idx="657">
                  <c:v>0.7800429068</c:v>
                </c:pt>
                <c:pt idx="658">
                  <c:v>0.7793275992</c:v>
                </c:pt>
                <c:pt idx="659">
                  <c:v>0.7786122916</c:v>
                </c:pt>
                <c:pt idx="660">
                  <c:v>0.777896984</c:v>
                </c:pt>
                <c:pt idx="661">
                  <c:v>0.7771816764</c:v>
                </c:pt>
                <c:pt idx="662">
                  <c:v>0.7764663688</c:v>
                </c:pt>
                <c:pt idx="663">
                  <c:v>0.7757510612</c:v>
                </c:pt>
                <c:pt idx="664">
                  <c:v>0.7750357536</c:v>
                </c:pt>
                <c:pt idx="665">
                  <c:v>0.774320446</c:v>
                </c:pt>
                <c:pt idx="666">
                  <c:v>0.7736051384</c:v>
                </c:pt>
                <c:pt idx="667">
                  <c:v>0.7728898308</c:v>
                </c:pt>
                <c:pt idx="668">
                  <c:v>0.7721745232</c:v>
                </c:pt>
                <c:pt idx="669">
                  <c:v>0.7714592156</c:v>
                </c:pt>
                <c:pt idx="670">
                  <c:v>0.770743908</c:v>
                </c:pt>
                <c:pt idx="671">
                  <c:v>0.7700286004</c:v>
                </c:pt>
                <c:pt idx="672">
                  <c:v>0.7693132928</c:v>
                </c:pt>
                <c:pt idx="673">
                  <c:v>0.7685979852</c:v>
                </c:pt>
                <c:pt idx="674">
                  <c:v>0.7678826776</c:v>
                </c:pt>
                <c:pt idx="675">
                  <c:v>0.76716737</c:v>
                </c:pt>
                <c:pt idx="676">
                  <c:v>0.7664520624</c:v>
                </c:pt>
                <c:pt idx="677">
                  <c:v>0.7657367548</c:v>
                </c:pt>
                <c:pt idx="678">
                  <c:v>0.7650214472</c:v>
                </c:pt>
                <c:pt idx="679">
                  <c:v>0.7643061396</c:v>
                </c:pt>
                <c:pt idx="680">
                  <c:v>0.763590832</c:v>
                </c:pt>
                <c:pt idx="681">
                  <c:v>0.7628755244</c:v>
                </c:pt>
                <c:pt idx="682">
                  <c:v>0.7621602168</c:v>
                </c:pt>
                <c:pt idx="683">
                  <c:v>0.7614449092</c:v>
                </c:pt>
                <c:pt idx="684">
                  <c:v>0.7607296016</c:v>
                </c:pt>
                <c:pt idx="685">
                  <c:v>0.760014294</c:v>
                </c:pt>
                <c:pt idx="686">
                  <c:v>0.7592989864</c:v>
                </c:pt>
                <c:pt idx="687">
                  <c:v>0.7585836788</c:v>
                </c:pt>
                <c:pt idx="688">
                  <c:v>0.7578683712</c:v>
                </c:pt>
                <c:pt idx="689">
                  <c:v>0.7571530636</c:v>
                </c:pt>
                <c:pt idx="690">
                  <c:v>0.756437756</c:v>
                </c:pt>
                <c:pt idx="691">
                  <c:v>0.7557224484</c:v>
                </c:pt>
                <c:pt idx="692">
                  <c:v>0.7550071408</c:v>
                </c:pt>
                <c:pt idx="693">
                  <c:v>0.7542918332</c:v>
                </c:pt>
                <c:pt idx="694">
                  <c:v>0.7535765256</c:v>
                </c:pt>
                <c:pt idx="695">
                  <c:v>0.752861218</c:v>
                </c:pt>
                <c:pt idx="696">
                  <c:v>0.7521459104</c:v>
                </c:pt>
                <c:pt idx="697">
                  <c:v>0.7514306028</c:v>
                </c:pt>
                <c:pt idx="698">
                  <c:v>0.7507152952</c:v>
                </c:pt>
                <c:pt idx="699">
                  <c:v>0.7499999876</c:v>
                </c:pt>
              </c:numCache>
            </c:numRef>
          </c:xVal>
          <c:yVal>
            <c:numRef>
              <c:f>Desc1!ydata3</c:f>
              <c:numCache>
                <c:formatCode>General</c:formatCode>
                <c:ptCount val="700"/>
                <c:pt idx="0">
                  <c:v>7.0</c:v>
                </c:pt>
                <c:pt idx="1">
                  <c:v>6.0</c:v>
                </c:pt>
                <c:pt idx="2">
                  <c:v>7.0</c:v>
                </c:pt>
                <c:pt idx="3">
                  <c:v>6.0</c:v>
                </c:pt>
                <c:pt idx="4">
                  <c:v>7.0</c:v>
                </c:pt>
                <c:pt idx="5">
                  <c:v>6.0</c:v>
                </c:pt>
                <c:pt idx="6">
                  <c:v>7.0</c:v>
                </c:pt>
                <c:pt idx="7">
                  <c:v>6.0</c:v>
                </c:pt>
                <c:pt idx="8">
                  <c:v>7.0</c:v>
                </c:pt>
                <c:pt idx="9">
                  <c:v>6.0</c:v>
                </c:pt>
                <c:pt idx="10">
                  <c:v>7.0</c:v>
                </c:pt>
                <c:pt idx="11">
                  <c:v>6.0</c:v>
                </c:pt>
                <c:pt idx="12">
                  <c:v>7.0</c:v>
                </c:pt>
                <c:pt idx="13">
                  <c:v>6.0</c:v>
                </c:pt>
                <c:pt idx="14">
                  <c:v>7.0</c:v>
                </c:pt>
                <c:pt idx="15">
                  <c:v>6.0</c:v>
                </c:pt>
                <c:pt idx="16">
                  <c:v>7.0</c:v>
                </c:pt>
                <c:pt idx="17">
                  <c:v>6.0</c:v>
                </c:pt>
                <c:pt idx="18">
                  <c:v>7.0</c:v>
                </c:pt>
                <c:pt idx="19">
                  <c:v>6.0</c:v>
                </c:pt>
                <c:pt idx="20">
                  <c:v>7.0</c:v>
                </c:pt>
                <c:pt idx="21">
                  <c:v>6.0</c:v>
                </c:pt>
                <c:pt idx="22">
                  <c:v>7.0</c:v>
                </c:pt>
                <c:pt idx="23">
                  <c:v>6.0</c:v>
                </c:pt>
                <c:pt idx="24">
                  <c:v>7.0</c:v>
                </c:pt>
                <c:pt idx="25">
                  <c:v>6.0</c:v>
                </c:pt>
                <c:pt idx="26">
                  <c:v>7.0</c:v>
                </c:pt>
                <c:pt idx="27">
                  <c:v>6.0</c:v>
                </c:pt>
                <c:pt idx="28">
                  <c:v>7.0</c:v>
                </c:pt>
                <c:pt idx="29">
                  <c:v>6.0</c:v>
                </c:pt>
                <c:pt idx="30">
                  <c:v>7.0</c:v>
                </c:pt>
                <c:pt idx="31">
                  <c:v>6.0</c:v>
                </c:pt>
                <c:pt idx="32">
                  <c:v>7.0</c:v>
                </c:pt>
                <c:pt idx="33">
                  <c:v>6.0</c:v>
                </c:pt>
                <c:pt idx="34">
                  <c:v>7.0</c:v>
                </c:pt>
                <c:pt idx="35">
                  <c:v>6.0</c:v>
                </c:pt>
                <c:pt idx="36">
                  <c:v>7.0</c:v>
                </c:pt>
                <c:pt idx="37">
                  <c:v>6.0</c:v>
                </c:pt>
                <c:pt idx="38">
                  <c:v>7.0</c:v>
                </c:pt>
                <c:pt idx="39">
                  <c:v>6.0</c:v>
                </c:pt>
                <c:pt idx="40">
                  <c:v>7.0</c:v>
                </c:pt>
                <c:pt idx="41">
                  <c:v>6.0</c:v>
                </c:pt>
                <c:pt idx="42">
                  <c:v>7.0</c:v>
                </c:pt>
                <c:pt idx="43">
                  <c:v>6.0</c:v>
                </c:pt>
                <c:pt idx="44">
                  <c:v>7.0</c:v>
                </c:pt>
                <c:pt idx="45">
                  <c:v>6.0</c:v>
                </c:pt>
                <c:pt idx="46">
                  <c:v>7.0</c:v>
                </c:pt>
                <c:pt idx="47">
                  <c:v>6.0</c:v>
                </c:pt>
                <c:pt idx="48">
                  <c:v>7.0</c:v>
                </c:pt>
                <c:pt idx="49">
                  <c:v>6.0</c:v>
                </c:pt>
                <c:pt idx="50">
                  <c:v>7.0</c:v>
                </c:pt>
                <c:pt idx="51">
                  <c:v>6.0</c:v>
                </c:pt>
                <c:pt idx="52">
                  <c:v>7.0</c:v>
                </c:pt>
                <c:pt idx="53">
                  <c:v>6.0</c:v>
                </c:pt>
                <c:pt idx="54">
                  <c:v>7.0</c:v>
                </c:pt>
                <c:pt idx="55">
                  <c:v>6.0</c:v>
                </c:pt>
                <c:pt idx="56">
                  <c:v>7.0</c:v>
                </c:pt>
                <c:pt idx="57">
                  <c:v>6.0</c:v>
                </c:pt>
                <c:pt idx="58">
                  <c:v>7.0</c:v>
                </c:pt>
                <c:pt idx="59">
                  <c:v>6.0</c:v>
                </c:pt>
                <c:pt idx="60">
                  <c:v>7.0</c:v>
                </c:pt>
                <c:pt idx="61">
                  <c:v>6.0</c:v>
                </c:pt>
                <c:pt idx="62">
                  <c:v>7.0</c:v>
                </c:pt>
                <c:pt idx="63">
                  <c:v>6.0</c:v>
                </c:pt>
                <c:pt idx="64">
                  <c:v>7.0</c:v>
                </c:pt>
                <c:pt idx="65">
                  <c:v>6.0</c:v>
                </c:pt>
                <c:pt idx="66">
                  <c:v>7.0</c:v>
                </c:pt>
                <c:pt idx="67">
                  <c:v>6.0</c:v>
                </c:pt>
                <c:pt idx="68">
                  <c:v>7.0</c:v>
                </c:pt>
                <c:pt idx="69">
                  <c:v>6.0</c:v>
                </c:pt>
                <c:pt idx="70">
                  <c:v>7.0</c:v>
                </c:pt>
                <c:pt idx="71">
                  <c:v>6.0</c:v>
                </c:pt>
                <c:pt idx="72">
                  <c:v>7.0</c:v>
                </c:pt>
                <c:pt idx="73">
                  <c:v>6.0</c:v>
                </c:pt>
                <c:pt idx="74">
                  <c:v>7.0</c:v>
                </c:pt>
                <c:pt idx="75">
                  <c:v>6.0</c:v>
                </c:pt>
                <c:pt idx="76">
                  <c:v>7.0</c:v>
                </c:pt>
                <c:pt idx="77">
                  <c:v>6.0</c:v>
                </c:pt>
                <c:pt idx="78">
                  <c:v>7.0</c:v>
                </c:pt>
                <c:pt idx="79">
                  <c:v>6.0</c:v>
                </c:pt>
                <c:pt idx="80">
                  <c:v>7.0</c:v>
                </c:pt>
                <c:pt idx="81">
                  <c:v>6.0</c:v>
                </c:pt>
                <c:pt idx="82">
                  <c:v>7.0</c:v>
                </c:pt>
                <c:pt idx="83">
                  <c:v>6.0</c:v>
                </c:pt>
                <c:pt idx="84">
                  <c:v>7.0</c:v>
                </c:pt>
                <c:pt idx="85">
                  <c:v>6.0</c:v>
                </c:pt>
                <c:pt idx="86">
                  <c:v>7.0</c:v>
                </c:pt>
                <c:pt idx="87">
                  <c:v>6.0</c:v>
                </c:pt>
                <c:pt idx="88">
                  <c:v>7.0</c:v>
                </c:pt>
                <c:pt idx="89">
                  <c:v>6.0</c:v>
                </c:pt>
                <c:pt idx="90">
                  <c:v>7.0</c:v>
                </c:pt>
                <c:pt idx="91">
                  <c:v>6.0</c:v>
                </c:pt>
                <c:pt idx="92">
                  <c:v>7.0</c:v>
                </c:pt>
                <c:pt idx="93">
                  <c:v>6.0</c:v>
                </c:pt>
                <c:pt idx="94">
                  <c:v>7.0</c:v>
                </c:pt>
                <c:pt idx="95">
                  <c:v>6.0</c:v>
                </c:pt>
                <c:pt idx="96">
                  <c:v>7.0</c:v>
                </c:pt>
                <c:pt idx="97">
                  <c:v>6.0</c:v>
                </c:pt>
                <c:pt idx="98">
                  <c:v>7.0</c:v>
                </c:pt>
                <c:pt idx="99">
                  <c:v>6.0</c:v>
                </c:pt>
                <c:pt idx="100">
                  <c:v>7.0</c:v>
                </c:pt>
                <c:pt idx="101">
                  <c:v>6.0</c:v>
                </c:pt>
                <c:pt idx="102">
                  <c:v>7.0</c:v>
                </c:pt>
                <c:pt idx="103">
                  <c:v>6.0</c:v>
                </c:pt>
                <c:pt idx="104">
                  <c:v>7.0</c:v>
                </c:pt>
                <c:pt idx="105">
                  <c:v>6.0</c:v>
                </c:pt>
                <c:pt idx="106">
                  <c:v>7.0</c:v>
                </c:pt>
                <c:pt idx="107">
                  <c:v>6.0</c:v>
                </c:pt>
                <c:pt idx="108">
                  <c:v>7.0</c:v>
                </c:pt>
                <c:pt idx="109">
                  <c:v>6.0</c:v>
                </c:pt>
                <c:pt idx="110">
                  <c:v>7.0</c:v>
                </c:pt>
                <c:pt idx="111">
                  <c:v>6.0</c:v>
                </c:pt>
                <c:pt idx="112">
                  <c:v>7.0</c:v>
                </c:pt>
                <c:pt idx="113">
                  <c:v>6.0</c:v>
                </c:pt>
                <c:pt idx="114">
                  <c:v>7.0</c:v>
                </c:pt>
                <c:pt idx="115">
                  <c:v>6.0</c:v>
                </c:pt>
                <c:pt idx="116">
                  <c:v>7.0</c:v>
                </c:pt>
                <c:pt idx="117">
                  <c:v>6.0</c:v>
                </c:pt>
                <c:pt idx="118">
                  <c:v>7.0</c:v>
                </c:pt>
                <c:pt idx="119">
                  <c:v>6.0</c:v>
                </c:pt>
                <c:pt idx="120">
                  <c:v>7.0</c:v>
                </c:pt>
                <c:pt idx="121">
                  <c:v>6.0</c:v>
                </c:pt>
                <c:pt idx="122">
                  <c:v>7.0</c:v>
                </c:pt>
                <c:pt idx="123">
                  <c:v>6.0</c:v>
                </c:pt>
                <c:pt idx="124">
                  <c:v>7.0</c:v>
                </c:pt>
                <c:pt idx="125">
                  <c:v>6.0</c:v>
                </c:pt>
                <c:pt idx="126">
                  <c:v>7.0</c:v>
                </c:pt>
                <c:pt idx="127">
                  <c:v>6.0</c:v>
                </c:pt>
                <c:pt idx="128">
                  <c:v>7.0</c:v>
                </c:pt>
                <c:pt idx="129">
                  <c:v>6.0</c:v>
                </c:pt>
                <c:pt idx="130">
                  <c:v>7.0</c:v>
                </c:pt>
                <c:pt idx="131">
                  <c:v>6.0</c:v>
                </c:pt>
                <c:pt idx="132">
                  <c:v>7.0</c:v>
                </c:pt>
                <c:pt idx="133">
                  <c:v>6.0</c:v>
                </c:pt>
                <c:pt idx="134">
                  <c:v>7.0</c:v>
                </c:pt>
                <c:pt idx="135">
                  <c:v>6.0</c:v>
                </c:pt>
                <c:pt idx="136">
                  <c:v>7.0</c:v>
                </c:pt>
                <c:pt idx="137">
                  <c:v>6.0</c:v>
                </c:pt>
                <c:pt idx="138">
                  <c:v>7.0</c:v>
                </c:pt>
                <c:pt idx="139">
                  <c:v>6.0</c:v>
                </c:pt>
                <c:pt idx="140">
                  <c:v>7.0</c:v>
                </c:pt>
                <c:pt idx="141">
                  <c:v>6.0</c:v>
                </c:pt>
                <c:pt idx="142">
                  <c:v>7.0</c:v>
                </c:pt>
                <c:pt idx="143">
                  <c:v>6.0</c:v>
                </c:pt>
                <c:pt idx="144">
                  <c:v>7.0</c:v>
                </c:pt>
                <c:pt idx="145">
                  <c:v>6.0</c:v>
                </c:pt>
                <c:pt idx="146">
                  <c:v>7.0</c:v>
                </c:pt>
                <c:pt idx="147">
                  <c:v>6.0</c:v>
                </c:pt>
                <c:pt idx="148">
                  <c:v>7.0</c:v>
                </c:pt>
                <c:pt idx="149">
                  <c:v>6.0</c:v>
                </c:pt>
                <c:pt idx="150">
                  <c:v>7.0</c:v>
                </c:pt>
                <c:pt idx="151">
                  <c:v>6.0</c:v>
                </c:pt>
                <c:pt idx="152">
                  <c:v>7.0</c:v>
                </c:pt>
                <c:pt idx="153">
                  <c:v>6.0</c:v>
                </c:pt>
                <c:pt idx="154">
                  <c:v>7.0</c:v>
                </c:pt>
                <c:pt idx="155">
                  <c:v>6.0</c:v>
                </c:pt>
                <c:pt idx="156">
                  <c:v>7.0</c:v>
                </c:pt>
                <c:pt idx="157">
                  <c:v>6.0</c:v>
                </c:pt>
                <c:pt idx="158">
                  <c:v>7.0</c:v>
                </c:pt>
                <c:pt idx="159">
                  <c:v>6.0</c:v>
                </c:pt>
                <c:pt idx="160">
                  <c:v>7.0</c:v>
                </c:pt>
                <c:pt idx="161">
                  <c:v>6.0</c:v>
                </c:pt>
                <c:pt idx="162">
                  <c:v>7.0</c:v>
                </c:pt>
                <c:pt idx="163">
                  <c:v>6.0</c:v>
                </c:pt>
                <c:pt idx="164">
                  <c:v>7.0</c:v>
                </c:pt>
                <c:pt idx="165">
                  <c:v>6.0</c:v>
                </c:pt>
                <c:pt idx="166">
                  <c:v>7.0</c:v>
                </c:pt>
                <c:pt idx="167">
                  <c:v>6.0</c:v>
                </c:pt>
                <c:pt idx="168">
                  <c:v>7.0</c:v>
                </c:pt>
                <c:pt idx="169">
                  <c:v>6.0</c:v>
                </c:pt>
                <c:pt idx="170">
                  <c:v>7.0</c:v>
                </c:pt>
                <c:pt idx="171">
                  <c:v>6.0</c:v>
                </c:pt>
                <c:pt idx="172">
                  <c:v>7.0</c:v>
                </c:pt>
                <c:pt idx="173">
                  <c:v>6.0</c:v>
                </c:pt>
                <c:pt idx="174">
                  <c:v>7.0</c:v>
                </c:pt>
                <c:pt idx="175">
                  <c:v>6.0</c:v>
                </c:pt>
                <c:pt idx="176">
                  <c:v>7.0</c:v>
                </c:pt>
                <c:pt idx="177">
                  <c:v>6.0</c:v>
                </c:pt>
                <c:pt idx="178">
                  <c:v>7.0</c:v>
                </c:pt>
                <c:pt idx="179">
                  <c:v>6.0</c:v>
                </c:pt>
                <c:pt idx="180">
                  <c:v>7.0</c:v>
                </c:pt>
                <c:pt idx="181">
                  <c:v>6.0</c:v>
                </c:pt>
                <c:pt idx="182">
                  <c:v>7.0</c:v>
                </c:pt>
                <c:pt idx="183">
                  <c:v>6.0</c:v>
                </c:pt>
                <c:pt idx="184">
                  <c:v>7.0</c:v>
                </c:pt>
                <c:pt idx="185">
                  <c:v>6.0</c:v>
                </c:pt>
                <c:pt idx="186">
                  <c:v>7.0</c:v>
                </c:pt>
                <c:pt idx="187">
                  <c:v>6.0</c:v>
                </c:pt>
                <c:pt idx="188">
                  <c:v>7.0</c:v>
                </c:pt>
                <c:pt idx="189">
                  <c:v>6.0</c:v>
                </c:pt>
                <c:pt idx="190">
                  <c:v>7.0</c:v>
                </c:pt>
                <c:pt idx="191">
                  <c:v>6.0</c:v>
                </c:pt>
                <c:pt idx="192">
                  <c:v>7.0</c:v>
                </c:pt>
                <c:pt idx="193">
                  <c:v>6.0</c:v>
                </c:pt>
                <c:pt idx="194">
                  <c:v>7.0</c:v>
                </c:pt>
                <c:pt idx="195">
                  <c:v>6.0</c:v>
                </c:pt>
                <c:pt idx="196">
                  <c:v>7.0</c:v>
                </c:pt>
                <c:pt idx="197">
                  <c:v>6.0</c:v>
                </c:pt>
                <c:pt idx="198">
                  <c:v>7.0</c:v>
                </c:pt>
                <c:pt idx="199">
                  <c:v>6.0</c:v>
                </c:pt>
                <c:pt idx="200">
                  <c:v>7.0</c:v>
                </c:pt>
                <c:pt idx="201">
                  <c:v>6.0</c:v>
                </c:pt>
                <c:pt idx="202">
                  <c:v>7.0</c:v>
                </c:pt>
                <c:pt idx="203">
                  <c:v>6.0</c:v>
                </c:pt>
                <c:pt idx="204">
                  <c:v>7.0</c:v>
                </c:pt>
                <c:pt idx="205">
                  <c:v>6.0</c:v>
                </c:pt>
                <c:pt idx="206">
                  <c:v>7.0</c:v>
                </c:pt>
                <c:pt idx="207">
                  <c:v>6.0</c:v>
                </c:pt>
                <c:pt idx="208">
                  <c:v>7.0</c:v>
                </c:pt>
                <c:pt idx="209">
                  <c:v>6.0</c:v>
                </c:pt>
                <c:pt idx="210">
                  <c:v>7.0</c:v>
                </c:pt>
                <c:pt idx="211">
                  <c:v>6.0</c:v>
                </c:pt>
                <c:pt idx="212">
                  <c:v>7.0</c:v>
                </c:pt>
                <c:pt idx="213">
                  <c:v>6.0</c:v>
                </c:pt>
                <c:pt idx="214">
                  <c:v>7.0</c:v>
                </c:pt>
                <c:pt idx="215">
                  <c:v>6.0</c:v>
                </c:pt>
                <c:pt idx="216">
                  <c:v>7.0</c:v>
                </c:pt>
                <c:pt idx="217">
                  <c:v>6.0</c:v>
                </c:pt>
                <c:pt idx="218">
                  <c:v>7.0</c:v>
                </c:pt>
                <c:pt idx="219">
                  <c:v>6.0</c:v>
                </c:pt>
                <c:pt idx="220">
                  <c:v>7.0</c:v>
                </c:pt>
                <c:pt idx="221">
                  <c:v>6.0</c:v>
                </c:pt>
                <c:pt idx="222">
                  <c:v>7.0</c:v>
                </c:pt>
                <c:pt idx="223">
                  <c:v>6.0</c:v>
                </c:pt>
                <c:pt idx="224">
                  <c:v>7.0</c:v>
                </c:pt>
                <c:pt idx="225">
                  <c:v>6.0</c:v>
                </c:pt>
                <c:pt idx="226">
                  <c:v>7.0</c:v>
                </c:pt>
                <c:pt idx="227">
                  <c:v>6.0</c:v>
                </c:pt>
                <c:pt idx="228">
                  <c:v>7.0</c:v>
                </c:pt>
                <c:pt idx="229">
                  <c:v>6.0</c:v>
                </c:pt>
                <c:pt idx="230">
                  <c:v>7.0</c:v>
                </c:pt>
                <c:pt idx="231">
                  <c:v>6.0</c:v>
                </c:pt>
                <c:pt idx="232">
                  <c:v>7.0</c:v>
                </c:pt>
                <c:pt idx="233">
                  <c:v>6.0</c:v>
                </c:pt>
                <c:pt idx="234">
                  <c:v>7.0</c:v>
                </c:pt>
                <c:pt idx="235">
                  <c:v>6.0</c:v>
                </c:pt>
                <c:pt idx="236">
                  <c:v>7.0</c:v>
                </c:pt>
                <c:pt idx="237">
                  <c:v>6.0</c:v>
                </c:pt>
                <c:pt idx="238">
                  <c:v>7.0</c:v>
                </c:pt>
                <c:pt idx="239">
                  <c:v>6.0</c:v>
                </c:pt>
                <c:pt idx="240">
                  <c:v>7.0</c:v>
                </c:pt>
                <c:pt idx="241">
                  <c:v>6.0</c:v>
                </c:pt>
                <c:pt idx="242">
                  <c:v>7.0</c:v>
                </c:pt>
                <c:pt idx="243">
                  <c:v>6.0</c:v>
                </c:pt>
                <c:pt idx="244">
                  <c:v>7.0</c:v>
                </c:pt>
                <c:pt idx="245">
                  <c:v>6.0</c:v>
                </c:pt>
                <c:pt idx="246">
                  <c:v>7.0</c:v>
                </c:pt>
                <c:pt idx="247">
                  <c:v>6.0</c:v>
                </c:pt>
                <c:pt idx="248">
                  <c:v>7.0</c:v>
                </c:pt>
                <c:pt idx="249">
                  <c:v>6.0</c:v>
                </c:pt>
                <c:pt idx="250">
                  <c:v>7.0</c:v>
                </c:pt>
                <c:pt idx="251">
                  <c:v>6.0</c:v>
                </c:pt>
                <c:pt idx="252">
                  <c:v>7.0</c:v>
                </c:pt>
                <c:pt idx="253">
                  <c:v>6.0</c:v>
                </c:pt>
                <c:pt idx="254">
                  <c:v>7.0</c:v>
                </c:pt>
                <c:pt idx="255">
                  <c:v>6.0</c:v>
                </c:pt>
                <c:pt idx="256">
                  <c:v>7.0</c:v>
                </c:pt>
                <c:pt idx="257">
                  <c:v>6.0</c:v>
                </c:pt>
                <c:pt idx="258">
                  <c:v>7.0</c:v>
                </c:pt>
                <c:pt idx="259">
                  <c:v>6.0</c:v>
                </c:pt>
                <c:pt idx="260">
                  <c:v>7.0</c:v>
                </c:pt>
                <c:pt idx="261">
                  <c:v>6.0</c:v>
                </c:pt>
                <c:pt idx="262">
                  <c:v>7.0</c:v>
                </c:pt>
                <c:pt idx="263">
                  <c:v>6.0</c:v>
                </c:pt>
                <c:pt idx="264">
                  <c:v>7.0</c:v>
                </c:pt>
                <c:pt idx="265">
                  <c:v>6.0</c:v>
                </c:pt>
                <c:pt idx="266">
                  <c:v>7.0</c:v>
                </c:pt>
                <c:pt idx="267">
                  <c:v>6.0</c:v>
                </c:pt>
                <c:pt idx="268">
                  <c:v>7.0</c:v>
                </c:pt>
                <c:pt idx="269">
                  <c:v>6.0</c:v>
                </c:pt>
                <c:pt idx="270">
                  <c:v>7.0</c:v>
                </c:pt>
                <c:pt idx="271">
                  <c:v>6.0</c:v>
                </c:pt>
                <c:pt idx="272">
                  <c:v>7.0</c:v>
                </c:pt>
                <c:pt idx="273">
                  <c:v>6.0</c:v>
                </c:pt>
                <c:pt idx="274">
                  <c:v>7.0</c:v>
                </c:pt>
                <c:pt idx="275">
                  <c:v>6.0</c:v>
                </c:pt>
                <c:pt idx="276">
                  <c:v>7.0</c:v>
                </c:pt>
                <c:pt idx="277">
                  <c:v>6.0</c:v>
                </c:pt>
                <c:pt idx="278">
                  <c:v>7.0</c:v>
                </c:pt>
                <c:pt idx="279">
                  <c:v>6.0</c:v>
                </c:pt>
                <c:pt idx="280">
                  <c:v>7.0</c:v>
                </c:pt>
                <c:pt idx="281">
                  <c:v>6.0</c:v>
                </c:pt>
                <c:pt idx="282">
                  <c:v>7.0</c:v>
                </c:pt>
                <c:pt idx="283">
                  <c:v>6.0</c:v>
                </c:pt>
                <c:pt idx="284">
                  <c:v>7.0</c:v>
                </c:pt>
                <c:pt idx="285">
                  <c:v>6.0</c:v>
                </c:pt>
                <c:pt idx="286">
                  <c:v>7.0</c:v>
                </c:pt>
                <c:pt idx="287">
                  <c:v>6.0</c:v>
                </c:pt>
                <c:pt idx="288">
                  <c:v>7.0</c:v>
                </c:pt>
                <c:pt idx="289">
                  <c:v>6.0</c:v>
                </c:pt>
                <c:pt idx="290">
                  <c:v>7.0</c:v>
                </c:pt>
                <c:pt idx="291">
                  <c:v>6.0</c:v>
                </c:pt>
                <c:pt idx="292">
                  <c:v>7.0</c:v>
                </c:pt>
                <c:pt idx="293">
                  <c:v>6.0</c:v>
                </c:pt>
                <c:pt idx="294">
                  <c:v>7.0</c:v>
                </c:pt>
                <c:pt idx="295">
                  <c:v>6.0</c:v>
                </c:pt>
                <c:pt idx="296">
                  <c:v>7.0</c:v>
                </c:pt>
                <c:pt idx="297">
                  <c:v>6.0</c:v>
                </c:pt>
                <c:pt idx="298">
                  <c:v>7.0</c:v>
                </c:pt>
                <c:pt idx="299">
                  <c:v>6.0</c:v>
                </c:pt>
                <c:pt idx="300">
                  <c:v>7.0</c:v>
                </c:pt>
                <c:pt idx="301">
                  <c:v>6.0</c:v>
                </c:pt>
                <c:pt idx="302">
                  <c:v>7.0</c:v>
                </c:pt>
                <c:pt idx="303">
                  <c:v>6.0</c:v>
                </c:pt>
                <c:pt idx="304">
                  <c:v>7.0</c:v>
                </c:pt>
                <c:pt idx="305">
                  <c:v>6.0</c:v>
                </c:pt>
                <c:pt idx="306">
                  <c:v>7.0</c:v>
                </c:pt>
                <c:pt idx="307">
                  <c:v>6.0</c:v>
                </c:pt>
                <c:pt idx="308">
                  <c:v>7.0</c:v>
                </c:pt>
                <c:pt idx="309">
                  <c:v>6.0</c:v>
                </c:pt>
                <c:pt idx="310">
                  <c:v>7.0</c:v>
                </c:pt>
                <c:pt idx="311">
                  <c:v>6.0</c:v>
                </c:pt>
                <c:pt idx="312">
                  <c:v>7.0</c:v>
                </c:pt>
                <c:pt idx="313">
                  <c:v>6.0</c:v>
                </c:pt>
                <c:pt idx="314">
                  <c:v>7.0</c:v>
                </c:pt>
                <c:pt idx="315">
                  <c:v>6.0</c:v>
                </c:pt>
                <c:pt idx="316">
                  <c:v>7.0</c:v>
                </c:pt>
                <c:pt idx="317">
                  <c:v>6.0</c:v>
                </c:pt>
                <c:pt idx="318">
                  <c:v>7.0</c:v>
                </c:pt>
                <c:pt idx="319">
                  <c:v>6.0</c:v>
                </c:pt>
                <c:pt idx="320">
                  <c:v>7.0</c:v>
                </c:pt>
                <c:pt idx="321">
                  <c:v>6.0</c:v>
                </c:pt>
                <c:pt idx="322">
                  <c:v>7.0</c:v>
                </c:pt>
                <c:pt idx="323">
                  <c:v>6.0</c:v>
                </c:pt>
                <c:pt idx="324">
                  <c:v>7.0</c:v>
                </c:pt>
                <c:pt idx="325">
                  <c:v>6.0</c:v>
                </c:pt>
                <c:pt idx="326">
                  <c:v>7.0</c:v>
                </c:pt>
                <c:pt idx="327">
                  <c:v>6.0</c:v>
                </c:pt>
                <c:pt idx="328">
                  <c:v>7.0</c:v>
                </c:pt>
                <c:pt idx="329">
                  <c:v>6.0</c:v>
                </c:pt>
                <c:pt idx="330">
                  <c:v>7.0</c:v>
                </c:pt>
                <c:pt idx="331">
                  <c:v>6.0</c:v>
                </c:pt>
                <c:pt idx="332">
                  <c:v>7.0</c:v>
                </c:pt>
                <c:pt idx="333">
                  <c:v>6.0</c:v>
                </c:pt>
                <c:pt idx="334">
                  <c:v>7.0</c:v>
                </c:pt>
                <c:pt idx="335">
                  <c:v>6.0</c:v>
                </c:pt>
                <c:pt idx="336">
                  <c:v>7.0</c:v>
                </c:pt>
                <c:pt idx="337">
                  <c:v>6.0</c:v>
                </c:pt>
                <c:pt idx="338">
                  <c:v>7.0</c:v>
                </c:pt>
                <c:pt idx="339">
                  <c:v>6.0</c:v>
                </c:pt>
                <c:pt idx="340">
                  <c:v>7.0</c:v>
                </c:pt>
                <c:pt idx="341">
                  <c:v>6.0</c:v>
                </c:pt>
                <c:pt idx="342">
                  <c:v>7.0</c:v>
                </c:pt>
                <c:pt idx="343">
                  <c:v>6.0</c:v>
                </c:pt>
                <c:pt idx="344">
                  <c:v>7.0</c:v>
                </c:pt>
                <c:pt idx="345">
                  <c:v>6.0</c:v>
                </c:pt>
                <c:pt idx="346">
                  <c:v>7.0</c:v>
                </c:pt>
                <c:pt idx="347">
                  <c:v>6.0</c:v>
                </c:pt>
                <c:pt idx="348">
                  <c:v>7.0</c:v>
                </c:pt>
                <c:pt idx="349">
                  <c:v>6.0</c:v>
                </c:pt>
                <c:pt idx="350">
                  <c:v>7.0</c:v>
                </c:pt>
                <c:pt idx="351">
                  <c:v>6.0</c:v>
                </c:pt>
                <c:pt idx="352">
                  <c:v>7.0</c:v>
                </c:pt>
                <c:pt idx="353">
                  <c:v>6.0</c:v>
                </c:pt>
                <c:pt idx="354">
                  <c:v>7.0</c:v>
                </c:pt>
                <c:pt idx="355">
                  <c:v>6.0</c:v>
                </c:pt>
                <c:pt idx="356">
                  <c:v>7.0</c:v>
                </c:pt>
                <c:pt idx="357">
                  <c:v>6.0</c:v>
                </c:pt>
                <c:pt idx="358">
                  <c:v>7.0</c:v>
                </c:pt>
                <c:pt idx="359">
                  <c:v>6.0</c:v>
                </c:pt>
                <c:pt idx="360">
                  <c:v>7.0</c:v>
                </c:pt>
                <c:pt idx="361">
                  <c:v>6.0</c:v>
                </c:pt>
                <c:pt idx="362">
                  <c:v>7.0</c:v>
                </c:pt>
                <c:pt idx="363">
                  <c:v>6.0</c:v>
                </c:pt>
                <c:pt idx="364">
                  <c:v>7.0</c:v>
                </c:pt>
                <c:pt idx="365">
                  <c:v>6.0</c:v>
                </c:pt>
                <c:pt idx="366">
                  <c:v>7.0</c:v>
                </c:pt>
                <c:pt idx="367">
                  <c:v>6.0</c:v>
                </c:pt>
                <c:pt idx="368">
                  <c:v>7.0</c:v>
                </c:pt>
                <c:pt idx="369">
                  <c:v>6.0</c:v>
                </c:pt>
                <c:pt idx="370">
                  <c:v>7.0</c:v>
                </c:pt>
                <c:pt idx="371">
                  <c:v>6.0</c:v>
                </c:pt>
                <c:pt idx="372">
                  <c:v>7.0</c:v>
                </c:pt>
                <c:pt idx="373">
                  <c:v>6.0</c:v>
                </c:pt>
                <c:pt idx="374">
                  <c:v>7.0</c:v>
                </c:pt>
                <c:pt idx="375">
                  <c:v>6.0</c:v>
                </c:pt>
                <c:pt idx="376">
                  <c:v>7.0</c:v>
                </c:pt>
                <c:pt idx="377">
                  <c:v>6.0</c:v>
                </c:pt>
                <c:pt idx="378">
                  <c:v>7.0</c:v>
                </c:pt>
                <c:pt idx="379">
                  <c:v>6.0</c:v>
                </c:pt>
                <c:pt idx="380">
                  <c:v>7.0</c:v>
                </c:pt>
                <c:pt idx="381">
                  <c:v>6.0</c:v>
                </c:pt>
                <c:pt idx="382">
                  <c:v>7.0</c:v>
                </c:pt>
                <c:pt idx="383">
                  <c:v>6.0</c:v>
                </c:pt>
                <c:pt idx="384">
                  <c:v>7.0</c:v>
                </c:pt>
                <c:pt idx="385">
                  <c:v>6.0</c:v>
                </c:pt>
                <c:pt idx="386">
                  <c:v>7.0</c:v>
                </c:pt>
                <c:pt idx="387">
                  <c:v>6.0</c:v>
                </c:pt>
                <c:pt idx="388">
                  <c:v>7.0</c:v>
                </c:pt>
                <c:pt idx="389">
                  <c:v>6.0</c:v>
                </c:pt>
                <c:pt idx="390">
                  <c:v>7.0</c:v>
                </c:pt>
                <c:pt idx="391">
                  <c:v>6.0</c:v>
                </c:pt>
                <c:pt idx="392">
                  <c:v>7.0</c:v>
                </c:pt>
                <c:pt idx="393">
                  <c:v>6.0</c:v>
                </c:pt>
                <c:pt idx="394">
                  <c:v>7.0</c:v>
                </c:pt>
                <c:pt idx="395">
                  <c:v>6.0</c:v>
                </c:pt>
                <c:pt idx="396">
                  <c:v>7.0</c:v>
                </c:pt>
                <c:pt idx="397">
                  <c:v>6.0</c:v>
                </c:pt>
                <c:pt idx="398">
                  <c:v>7.0</c:v>
                </c:pt>
                <c:pt idx="399">
                  <c:v>6.0</c:v>
                </c:pt>
                <c:pt idx="400">
                  <c:v>7.0</c:v>
                </c:pt>
                <c:pt idx="401">
                  <c:v>6.0</c:v>
                </c:pt>
                <c:pt idx="402">
                  <c:v>7.0</c:v>
                </c:pt>
                <c:pt idx="403">
                  <c:v>6.0</c:v>
                </c:pt>
                <c:pt idx="404">
                  <c:v>7.0</c:v>
                </c:pt>
                <c:pt idx="405">
                  <c:v>6.0</c:v>
                </c:pt>
                <c:pt idx="406">
                  <c:v>7.0</c:v>
                </c:pt>
                <c:pt idx="407">
                  <c:v>6.0</c:v>
                </c:pt>
                <c:pt idx="408">
                  <c:v>7.0</c:v>
                </c:pt>
                <c:pt idx="409">
                  <c:v>6.0</c:v>
                </c:pt>
                <c:pt idx="410">
                  <c:v>7.0</c:v>
                </c:pt>
                <c:pt idx="411">
                  <c:v>6.0</c:v>
                </c:pt>
                <c:pt idx="412">
                  <c:v>7.0</c:v>
                </c:pt>
                <c:pt idx="413">
                  <c:v>6.0</c:v>
                </c:pt>
                <c:pt idx="414">
                  <c:v>7.0</c:v>
                </c:pt>
                <c:pt idx="415">
                  <c:v>6.0</c:v>
                </c:pt>
                <c:pt idx="416">
                  <c:v>7.0</c:v>
                </c:pt>
                <c:pt idx="417">
                  <c:v>6.0</c:v>
                </c:pt>
                <c:pt idx="418">
                  <c:v>7.0</c:v>
                </c:pt>
                <c:pt idx="419">
                  <c:v>6.0</c:v>
                </c:pt>
                <c:pt idx="420">
                  <c:v>7.0</c:v>
                </c:pt>
                <c:pt idx="421">
                  <c:v>6.0</c:v>
                </c:pt>
                <c:pt idx="422">
                  <c:v>7.0</c:v>
                </c:pt>
                <c:pt idx="423">
                  <c:v>6.0</c:v>
                </c:pt>
                <c:pt idx="424">
                  <c:v>7.0</c:v>
                </c:pt>
                <c:pt idx="425">
                  <c:v>6.0</c:v>
                </c:pt>
                <c:pt idx="426">
                  <c:v>7.0</c:v>
                </c:pt>
                <c:pt idx="427">
                  <c:v>6.0</c:v>
                </c:pt>
                <c:pt idx="428">
                  <c:v>7.0</c:v>
                </c:pt>
                <c:pt idx="429">
                  <c:v>6.0</c:v>
                </c:pt>
                <c:pt idx="430">
                  <c:v>7.0</c:v>
                </c:pt>
                <c:pt idx="431">
                  <c:v>6.0</c:v>
                </c:pt>
                <c:pt idx="432">
                  <c:v>7.0</c:v>
                </c:pt>
                <c:pt idx="433">
                  <c:v>6.0</c:v>
                </c:pt>
                <c:pt idx="434">
                  <c:v>7.0</c:v>
                </c:pt>
                <c:pt idx="435">
                  <c:v>6.0</c:v>
                </c:pt>
                <c:pt idx="436">
                  <c:v>7.0</c:v>
                </c:pt>
                <c:pt idx="437">
                  <c:v>6.0</c:v>
                </c:pt>
                <c:pt idx="438">
                  <c:v>7.0</c:v>
                </c:pt>
                <c:pt idx="439">
                  <c:v>6.0</c:v>
                </c:pt>
                <c:pt idx="440">
                  <c:v>7.0</c:v>
                </c:pt>
                <c:pt idx="441">
                  <c:v>6.0</c:v>
                </c:pt>
                <c:pt idx="442">
                  <c:v>7.0</c:v>
                </c:pt>
                <c:pt idx="443">
                  <c:v>6.0</c:v>
                </c:pt>
                <c:pt idx="444">
                  <c:v>7.0</c:v>
                </c:pt>
                <c:pt idx="445">
                  <c:v>6.0</c:v>
                </c:pt>
                <c:pt idx="446">
                  <c:v>7.0</c:v>
                </c:pt>
                <c:pt idx="447">
                  <c:v>6.0</c:v>
                </c:pt>
                <c:pt idx="448">
                  <c:v>7.0</c:v>
                </c:pt>
                <c:pt idx="449">
                  <c:v>6.0</c:v>
                </c:pt>
                <c:pt idx="450">
                  <c:v>7.0</c:v>
                </c:pt>
                <c:pt idx="451">
                  <c:v>6.0</c:v>
                </c:pt>
                <c:pt idx="452">
                  <c:v>7.0</c:v>
                </c:pt>
                <c:pt idx="453">
                  <c:v>6.0</c:v>
                </c:pt>
                <c:pt idx="454">
                  <c:v>7.0</c:v>
                </c:pt>
                <c:pt idx="455">
                  <c:v>6.0</c:v>
                </c:pt>
                <c:pt idx="456">
                  <c:v>7.0</c:v>
                </c:pt>
                <c:pt idx="457">
                  <c:v>6.0</c:v>
                </c:pt>
                <c:pt idx="458">
                  <c:v>7.0</c:v>
                </c:pt>
                <c:pt idx="459">
                  <c:v>6.0</c:v>
                </c:pt>
                <c:pt idx="460">
                  <c:v>7.0</c:v>
                </c:pt>
                <c:pt idx="461">
                  <c:v>6.0</c:v>
                </c:pt>
                <c:pt idx="462">
                  <c:v>7.0</c:v>
                </c:pt>
                <c:pt idx="463">
                  <c:v>6.0</c:v>
                </c:pt>
                <c:pt idx="464">
                  <c:v>7.0</c:v>
                </c:pt>
                <c:pt idx="465">
                  <c:v>6.0</c:v>
                </c:pt>
                <c:pt idx="466">
                  <c:v>7.0</c:v>
                </c:pt>
                <c:pt idx="467">
                  <c:v>6.0</c:v>
                </c:pt>
                <c:pt idx="468">
                  <c:v>7.0</c:v>
                </c:pt>
                <c:pt idx="469">
                  <c:v>6.0</c:v>
                </c:pt>
                <c:pt idx="470">
                  <c:v>7.0</c:v>
                </c:pt>
                <c:pt idx="471">
                  <c:v>6.0</c:v>
                </c:pt>
                <c:pt idx="472">
                  <c:v>7.0</c:v>
                </c:pt>
                <c:pt idx="473">
                  <c:v>6.0</c:v>
                </c:pt>
                <c:pt idx="474">
                  <c:v>7.0</c:v>
                </c:pt>
                <c:pt idx="475">
                  <c:v>6.0</c:v>
                </c:pt>
                <c:pt idx="476">
                  <c:v>7.0</c:v>
                </c:pt>
                <c:pt idx="477">
                  <c:v>6.0</c:v>
                </c:pt>
                <c:pt idx="478">
                  <c:v>7.0</c:v>
                </c:pt>
                <c:pt idx="479">
                  <c:v>6.0</c:v>
                </c:pt>
                <c:pt idx="480">
                  <c:v>7.0</c:v>
                </c:pt>
                <c:pt idx="481">
                  <c:v>6.0</c:v>
                </c:pt>
                <c:pt idx="482">
                  <c:v>7.0</c:v>
                </c:pt>
                <c:pt idx="483">
                  <c:v>6.0</c:v>
                </c:pt>
                <c:pt idx="484">
                  <c:v>7.0</c:v>
                </c:pt>
                <c:pt idx="485">
                  <c:v>6.0</c:v>
                </c:pt>
                <c:pt idx="486">
                  <c:v>7.0</c:v>
                </c:pt>
                <c:pt idx="487">
                  <c:v>6.0</c:v>
                </c:pt>
                <c:pt idx="488">
                  <c:v>7.0</c:v>
                </c:pt>
                <c:pt idx="489">
                  <c:v>6.0</c:v>
                </c:pt>
                <c:pt idx="490">
                  <c:v>7.0</c:v>
                </c:pt>
                <c:pt idx="491">
                  <c:v>6.0</c:v>
                </c:pt>
                <c:pt idx="492">
                  <c:v>7.0</c:v>
                </c:pt>
                <c:pt idx="493">
                  <c:v>6.0</c:v>
                </c:pt>
                <c:pt idx="494">
                  <c:v>7.0</c:v>
                </c:pt>
                <c:pt idx="495">
                  <c:v>6.0</c:v>
                </c:pt>
                <c:pt idx="496">
                  <c:v>7.0</c:v>
                </c:pt>
                <c:pt idx="497">
                  <c:v>6.0</c:v>
                </c:pt>
                <c:pt idx="498">
                  <c:v>7.0</c:v>
                </c:pt>
                <c:pt idx="499">
                  <c:v>6.0</c:v>
                </c:pt>
                <c:pt idx="500">
                  <c:v>7.0</c:v>
                </c:pt>
                <c:pt idx="501">
                  <c:v>6.0</c:v>
                </c:pt>
                <c:pt idx="502">
                  <c:v>7.0</c:v>
                </c:pt>
                <c:pt idx="503">
                  <c:v>6.0</c:v>
                </c:pt>
                <c:pt idx="504">
                  <c:v>7.0</c:v>
                </c:pt>
                <c:pt idx="505">
                  <c:v>6.0</c:v>
                </c:pt>
                <c:pt idx="506">
                  <c:v>7.0</c:v>
                </c:pt>
                <c:pt idx="507">
                  <c:v>6.0</c:v>
                </c:pt>
                <c:pt idx="508">
                  <c:v>7.0</c:v>
                </c:pt>
                <c:pt idx="509">
                  <c:v>6.0</c:v>
                </c:pt>
                <c:pt idx="510">
                  <c:v>7.0</c:v>
                </c:pt>
                <c:pt idx="511">
                  <c:v>6.0</c:v>
                </c:pt>
                <c:pt idx="512">
                  <c:v>7.0</c:v>
                </c:pt>
                <c:pt idx="513">
                  <c:v>6.0</c:v>
                </c:pt>
                <c:pt idx="514">
                  <c:v>7.0</c:v>
                </c:pt>
                <c:pt idx="515">
                  <c:v>6.0</c:v>
                </c:pt>
                <c:pt idx="516">
                  <c:v>7.0</c:v>
                </c:pt>
                <c:pt idx="517">
                  <c:v>6.0</c:v>
                </c:pt>
                <c:pt idx="518">
                  <c:v>7.0</c:v>
                </c:pt>
                <c:pt idx="519">
                  <c:v>6.0</c:v>
                </c:pt>
                <c:pt idx="520">
                  <c:v>7.0</c:v>
                </c:pt>
                <c:pt idx="521">
                  <c:v>6.0</c:v>
                </c:pt>
                <c:pt idx="522">
                  <c:v>7.0</c:v>
                </c:pt>
                <c:pt idx="523">
                  <c:v>6.0</c:v>
                </c:pt>
                <c:pt idx="524">
                  <c:v>7.0</c:v>
                </c:pt>
                <c:pt idx="525">
                  <c:v>6.0</c:v>
                </c:pt>
                <c:pt idx="526">
                  <c:v>7.0</c:v>
                </c:pt>
                <c:pt idx="527">
                  <c:v>6.0</c:v>
                </c:pt>
                <c:pt idx="528">
                  <c:v>7.0</c:v>
                </c:pt>
                <c:pt idx="529">
                  <c:v>6.0</c:v>
                </c:pt>
                <c:pt idx="530">
                  <c:v>7.0</c:v>
                </c:pt>
                <c:pt idx="531">
                  <c:v>6.0</c:v>
                </c:pt>
                <c:pt idx="532">
                  <c:v>7.0</c:v>
                </c:pt>
                <c:pt idx="533">
                  <c:v>6.0</c:v>
                </c:pt>
                <c:pt idx="534">
                  <c:v>7.0</c:v>
                </c:pt>
                <c:pt idx="535">
                  <c:v>6.0</c:v>
                </c:pt>
                <c:pt idx="536">
                  <c:v>7.0</c:v>
                </c:pt>
                <c:pt idx="537">
                  <c:v>6.0</c:v>
                </c:pt>
                <c:pt idx="538">
                  <c:v>7.0</c:v>
                </c:pt>
                <c:pt idx="539">
                  <c:v>6.0</c:v>
                </c:pt>
                <c:pt idx="540">
                  <c:v>7.0</c:v>
                </c:pt>
                <c:pt idx="541">
                  <c:v>6.0</c:v>
                </c:pt>
                <c:pt idx="542">
                  <c:v>7.0</c:v>
                </c:pt>
                <c:pt idx="543">
                  <c:v>6.0</c:v>
                </c:pt>
                <c:pt idx="544">
                  <c:v>7.0</c:v>
                </c:pt>
                <c:pt idx="545">
                  <c:v>6.0</c:v>
                </c:pt>
                <c:pt idx="546">
                  <c:v>7.0</c:v>
                </c:pt>
                <c:pt idx="547">
                  <c:v>6.0</c:v>
                </c:pt>
                <c:pt idx="548">
                  <c:v>7.0</c:v>
                </c:pt>
                <c:pt idx="549">
                  <c:v>6.0</c:v>
                </c:pt>
                <c:pt idx="550">
                  <c:v>7.0</c:v>
                </c:pt>
                <c:pt idx="551">
                  <c:v>6.0</c:v>
                </c:pt>
                <c:pt idx="552">
                  <c:v>7.0</c:v>
                </c:pt>
                <c:pt idx="553">
                  <c:v>6.0</c:v>
                </c:pt>
                <c:pt idx="554">
                  <c:v>7.0</c:v>
                </c:pt>
                <c:pt idx="555">
                  <c:v>6.0</c:v>
                </c:pt>
                <c:pt idx="556">
                  <c:v>7.0</c:v>
                </c:pt>
                <c:pt idx="557">
                  <c:v>6.0</c:v>
                </c:pt>
                <c:pt idx="558">
                  <c:v>7.0</c:v>
                </c:pt>
                <c:pt idx="559">
                  <c:v>6.0</c:v>
                </c:pt>
                <c:pt idx="560">
                  <c:v>7.0</c:v>
                </c:pt>
                <c:pt idx="561">
                  <c:v>6.0</c:v>
                </c:pt>
                <c:pt idx="562">
                  <c:v>7.0</c:v>
                </c:pt>
                <c:pt idx="563">
                  <c:v>6.0</c:v>
                </c:pt>
                <c:pt idx="564">
                  <c:v>7.0</c:v>
                </c:pt>
                <c:pt idx="565">
                  <c:v>6.0</c:v>
                </c:pt>
                <c:pt idx="566">
                  <c:v>7.0</c:v>
                </c:pt>
                <c:pt idx="567">
                  <c:v>6.0</c:v>
                </c:pt>
                <c:pt idx="568">
                  <c:v>7.0</c:v>
                </c:pt>
                <c:pt idx="569">
                  <c:v>6.0</c:v>
                </c:pt>
                <c:pt idx="570">
                  <c:v>7.0</c:v>
                </c:pt>
                <c:pt idx="571">
                  <c:v>6.0</c:v>
                </c:pt>
                <c:pt idx="572">
                  <c:v>7.0</c:v>
                </c:pt>
                <c:pt idx="573">
                  <c:v>6.0</c:v>
                </c:pt>
                <c:pt idx="574">
                  <c:v>7.0</c:v>
                </c:pt>
                <c:pt idx="575">
                  <c:v>6.0</c:v>
                </c:pt>
                <c:pt idx="576">
                  <c:v>7.0</c:v>
                </c:pt>
                <c:pt idx="577">
                  <c:v>6.0</c:v>
                </c:pt>
                <c:pt idx="578">
                  <c:v>7.0</c:v>
                </c:pt>
                <c:pt idx="579">
                  <c:v>6.0</c:v>
                </c:pt>
                <c:pt idx="580">
                  <c:v>7.0</c:v>
                </c:pt>
                <c:pt idx="581">
                  <c:v>6.0</c:v>
                </c:pt>
                <c:pt idx="582">
                  <c:v>7.0</c:v>
                </c:pt>
                <c:pt idx="583">
                  <c:v>6.0</c:v>
                </c:pt>
                <c:pt idx="584">
                  <c:v>7.0</c:v>
                </c:pt>
                <c:pt idx="585">
                  <c:v>6.0</c:v>
                </c:pt>
                <c:pt idx="586">
                  <c:v>7.0</c:v>
                </c:pt>
                <c:pt idx="587">
                  <c:v>6.0</c:v>
                </c:pt>
                <c:pt idx="588">
                  <c:v>7.0</c:v>
                </c:pt>
                <c:pt idx="589">
                  <c:v>6.0</c:v>
                </c:pt>
                <c:pt idx="590">
                  <c:v>7.0</c:v>
                </c:pt>
                <c:pt idx="591">
                  <c:v>6.0</c:v>
                </c:pt>
                <c:pt idx="592">
                  <c:v>7.0</c:v>
                </c:pt>
                <c:pt idx="593">
                  <c:v>6.0</c:v>
                </c:pt>
                <c:pt idx="594">
                  <c:v>7.0</c:v>
                </c:pt>
                <c:pt idx="595">
                  <c:v>6.0</c:v>
                </c:pt>
                <c:pt idx="596">
                  <c:v>7.0</c:v>
                </c:pt>
                <c:pt idx="597">
                  <c:v>6.0</c:v>
                </c:pt>
                <c:pt idx="598">
                  <c:v>7.0</c:v>
                </c:pt>
                <c:pt idx="599">
                  <c:v>6.0</c:v>
                </c:pt>
                <c:pt idx="600">
                  <c:v>7.0</c:v>
                </c:pt>
                <c:pt idx="601">
                  <c:v>6.0</c:v>
                </c:pt>
                <c:pt idx="602">
                  <c:v>7.0</c:v>
                </c:pt>
                <c:pt idx="603">
                  <c:v>6.0</c:v>
                </c:pt>
                <c:pt idx="604">
                  <c:v>7.0</c:v>
                </c:pt>
                <c:pt idx="605">
                  <c:v>6.0</c:v>
                </c:pt>
                <c:pt idx="606">
                  <c:v>7.0</c:v>
                </c:pt>
                <c:pt idx="607">
                  <c:v>6.0</c:v>
                </c:pt>
                <c:pt idx="608">
                  <c:v>7.0</c:v>
                </c:pt>
                <c:pt idx="609">
                  <c:v>6.0</c:v>
                </c:pt>
                <c:pt idx="610">
                  <c:v>7.0</c:v>
                </c:pt>
                <c:pt idx="611">
                  <c:v>6.0</c:v>
                </c:pt>
                <c:pt idx="612">
                  <c:v>7.0</c:v>
                </c:pt>
                <c:pt idx="613">
                  <c:v>6.0</c:v>
                </c:pt>
                <c:pt idx="614">
                  <c:v>7.0</c:v>
                </c:pt>
                <c:pt idx="615">
                  <c:v>6.0</c:v>
                </c:pt>
                <c:pt idx="616">
                  <c:v>7.0</c:v>
                </c:pt>
                <c:pt idx="617">
                  <c:v>6.0</c:v>
                </c:pt>
                <c:pt idx="618">
                  <c:v>7.0</c:v>
                </c:pt>
                <c:pt idx="619">
                  <c:v>6.0</c:v>
                </c:pt>
                <c:pt idx="620">
                  <c:v>7.0</c:v>
                </c:pt>
                <c:pt idx="621">
                  <c:v>6.0</c:v>
                </c:pt>
                <c:pt idx="622">
                  <c:v>7.0</c:v>
                </c:pt>
                <c:pt idx="623">
                  <c:v>6.0</c:v>
                </c:pt>
                <c:pt idx="624">
                  <c:v>7.0</c:v>
                </c:pt>
                <c:pt idx="625">
                  <c:v>6.0</c:v>
                </c:pt>
                <c:pt idx="626">
                  <c:v>7.0</c:v>
                </c:pt>
                <c:pt idx="627">
                  <c:v>6.0</c:v>
                </c:pt>
                <c:pt idx="628">
                  <c:v>7.0</c:v>
                </c:pt>
                <c:pt idx="629">
                  <c:v>6.0</c:v>
                </c:pt>
                <c:pt idx="630">
                  <c:v>7.0</c:v>
                </c:pt>
                <c:pt idx="631">
                  <c:v>6.0</c:v>
                </c:pt>
                <c:pt idx="632">
                  <c:v>7.0</c:v>
                </c:pt>
                <c:pt idx="633">
                  <c:v>6.0</c:v>
                </c:pt>
                <c:pt idx="634">
                  <c:v>7.0</c:v>
                </c:pt>
                <c:pt idx="635">
                  <c:v>6.0</c:v>
                </c:pt>
                <c:pt idx="636">
                  <c:v>7.0</c:v>
                </c:pt>
                <c:pt idx="637">
                  <c:v>6.0</c:v>
                </c:pt>
                <c:pt idx="638">
                  <c:v>7.0</c:v>
                </c:pt>
                <c:pt idx="639">
                  <c:v>6.0</c:v>
                </c:pt>
                <c:pt idx="640">
                  <c:v>7.0</c:v>
                </c:pt>
                <c:pt idx="641">
                  <c:v>6.0</c:v>
                </c:pt>
                <c:pt idx="642">
                  <c:v>7.0</c:v>
                </c:pt>
                <c:pt idx="643">
                  <c:v>6.0</c:v>
                </c:pt>
                <c:pt idx="644">
                  <c:v>7.0</c:v>
                </c:pt>
                <c:pt idx="645">
                  <c:v>6.0</c:v>
                </c:pt>
                <c:pt idx="646">
                  <c:v>7.0</c:v>
                </c:pt>
                <c:pt idx="647">
                  <c:v>6.0</c:v>
                </c:pt>
                <c:pt idx="648">
                  <c:v>7.0</c:v>
                </c:pt>
                <c:pt idx="649">
                  <c:v>6.0</c:v>
                </c:pt>
                <c:pt idx="650">
                  <c:v>7.0</c:v>
                </c:pt>
                <c:pt idx="651">
                  <c:v>6.0</c:v>
                </c:pt>
                <c:pt idx="652">
                  <c:v>7.0</c:v>
                </c:pt>
                <c:pt idx="653">
                  <c:v>6.0</c:v>
                </c:pt>
                <c:pt idx="654">
                  <c:v>7.0</c:v>
                </c:pt>
                <c:pt idx="655">
                  <c:v>6.0</c:v>
                </c:pt>
                <c:pt idx="656">
                  <c:v>7.0</c:v>
                </c:pt>
                <c:pt idx="657">
                  <c:v>6.0</c:v>
                </c:pt>
                <c:pt idx="658">
                  <c:v>7.0</c:v>
                </c:pt>
                <c:pt idx="659">
                  <c:v>6.0</c:v>
                </c:pt>
                <c:pt idx="660">
                  <c:v>7.0</c:v>
                </c:pt>
                <c:pt idx="661">
                  <c:v>6.0</c:v>
                </c:pt>
                <c:pt idx="662">
                  <c:v>7.0</c:v>
                </c:pt>
                <c:pt idx="663">
                  <c:v>6.0</c:v>
                </c:pt>
                <c:pt idx="664">
                  <c:v>7.0</c:v>
                </c:pt>
                <c:pt idx="665">
                  <c:v>6.0</c:v>
                </c:pt>
                <c:pt idx="666">
                  <c:v>7.0</c:v>
                </c:pt>
                <c:pt idx="667">
                  <c:v>6.0</c:v>
                </c:pt>
                <c:pt idx="668">
                  <c:v>7.0</c:v>
                </c:pt>
                <c:pt idx="669">
                  <c:v>6.0</c:v>
                </c:pt>
                <c:pt idx="670">
                  <c:v>7.0</c:v>
                </c:pt>
                <c:pt idx="671">
                  <c:v>6.0</c:v>
                </c:pt>
                <c:pt idx="672">
                  <c:v>7.0</c:v>
                </c:pt>
                <c:pt idx="673">
                  <c:v>6.0</c:v>
                </c:pt>
                <c:pt idx="674">
                  <c:v>7.0</c:v>
                </c:pt>
                <c:pt idx="675">
                  <c:v>6.0</c:v>
                </c:pt>
                <c:pt idx="676">
                  <c:v>7.0</c:v>
                </c:pt>
                <c:pt idx="677">
                  <c:v>6.0</c:v>
                </c:pt>
                <c:pt idx="678">
                  <c:v>7.0</c:v>
                </c:pt>
                <c:pt idx="679">
                  <c:v>6.0</c:v>
                </c:pt>
                <c:pt idx="680">
                  <c:v>7.0</c:v>
                </c:pt>
                <c:pt idx="681">
                  <c:v>6.0</c:v>
                </c:pt>
                <c:pt idx="682">
                  <c:v>7.0</c:v>
                </c:pt>
                <c:pt idx="683">
                  <c:v>6.0</c:v>
                </c:pt>
                <c:pt idx="684">
                  <c:v>7.0</c:v>
                </c:pt>
                <c:pt idx="685">
                  <c:v>6.0</c:v>
                </c:pt>
                <c:pt idx="686">
                  <c:v>7.0</c:v>
                </c:pt>
                <c:pt idx="687">
                  <c:v>6.0</c:v>
                </c:pt>
                <c:pt idx="688">
                  <c:v>7.0</c:v>
                </c:pt>
                <c:pt idx="689">
                  <c:v>6.0</c:v>
                </c:pt>
                <c:pt idx="690">
                  <c:v>7.0</c:v>
                </c:pt>
                <c:pt idx="691">
                  <c:v>6.0</c:v>
                </c:pt>
                <c:pt idx="692">
                  <c:v>7.0</c:v>
                </c:pt>
                <c:pt idx="693">
                  <c:v>6.0</c:v>
                </c:pt>
                <c:pt idx="694">
                  <c:v>7.0</c:v>
                </c:pt>
                <c:pt idx="695">
                  <c:v>6.0</c:v>
                </c:pt>
                <c:pt idx="696">
                  <c:v>7.0</c:v>
                </c:pt>
                <c:pt idx="697">
                  <c:v>6.0</c:v>
                </c:pt>
                <c:pt idx="698">
                  <c:v>7.0</c:v>
                </c:pt>
                <c:pt idx="699">
                  <c:v>6.0</c:v>
                </c:pt>
              </c:numCache>
            </c:numRef>
          </c:yVal>
          <c:smooth val="0"/>
          <c:extLst xmlns:c16r2="http://schemas.microsoft.com/office/drawing/2015/06/chart">
            <c:ext xmlns:c16="http://schemas.microsoft.com/office/drawing/2014/chart" uri="{C3380CC4-5D6E-409C-BE32-E72D297353CC}">
              <c16:uniqueId val="{00000002-1877-4E46-8DD4-CAD361396DAE}"/>
            </c:ext>
          </c:extLst>
        </c:ser>
        <c:ser>
          <c:idx val="14"/>
          <c:order val="3"/>
          <c:spPr>
            <a:ln w="19050" cap="rnd">
              <a:solidFill>
                <a:schemeClr val="accent3">
                  <a:lumMod val="80000"/>
                  <a:lumOff val="20000"/>
                </a:schemeClr>
              </a:solidFill>
              <a:round/>
            </a:ln>
            <a:effectLst/>
          </c:spPr>
          <c:marker>
            <c:symbol val="circle"/>
            <c:size val="5"/>
            <c:spPr>
              <a:solidFill>
                <a:schemeClr val="accent3">
                  <a:lumMod val="80000"/>
                  <a:lumOff val="20000"/>
                </a:schemeClr>
              </a:solidFill>
              <a:ln w="9525">
                <a:solidFill>
                  <a:schemeClr val="accent3">
                    <a:lumMod val="80000"/>
                    <a:lumOff val="20000"/>
                  </a:schemeClr>
                </a:solidFill>
              </a:ln>
              <a:effectLst/>
            </c:spPr>
          </c:marker>
          <c:xVal>
            <c:numLit>
              <c:formatCode>General</c:formatCode>
              <c:ptCount val="23"/>
              <c:pt idx="0">
                <c:v>0.9</c:v>
              </c:pt>
              <c:pt idx="1">
                <c:v>1.1</c:v>
              </c:pt>
              <c:pt idx="2">
                <c:v>1.0</c:v>
              </c:pt>
              <c:pt idx="3">
                <c:v>1.0</c:v>
              </c:pt>
              <c:pt idx="4">
                <c:v>0.75</c:v>
              </c:pt>
              <c:pt idx="5">
                <c:v>1.25</c:v>
              </c:pt>
              <c:pt idx="6">
                <c:v>1.25</c:v>
              </c:pt>
              <c:pt idx="7">
                <c:v>1.25</c:v>
              </c:pt>
              <c:pt idx="8">
                <c:v>1.25</c:v>
              </c:pt>
              <c:pt idx="9">
                <c:v>1.25</c:v>
              </c:pt>
              <c:pt idx="10">
                <c:v>1.0</c:v>
              </c:pt>
              <c:pt idx="11">
                <c:v>1.0</c:v>
              </c:pt>
              <c:pt idx="12">
                <c:v>1.1</c:v>
              </c:pt>
              <c:pt idx="13">
                <c:v>0.9</c:v>
              </c:pt>
              <c:pt idx="14">
                <c:v>1.0</c:v>
              </c:pt>
              <c:pt idx="15">
                <c:v>1.0</c:v>
              </c:pt>
              <c:pt idx="16">
                <c:v>0.75</c:v>
              </c:pt>
              <c:pt idx="17">
                <c:v>0.75</c:v>
              </c:pt>
              <c:pt idx="18">
                <c:v>0.75</c:v>
              </c:pt>
              <c:pt idx="19">
                <c:v>1.25</c:v>
              </c:pt>
              <c:pt idx="20">
                <c:v>0.75</c:v>
              </c:pt>
              <c:pt idx="21">
                <c:v>0.75</c:v>
              </c:pt>
              <c:pt idx="22">
                <c:v>0.75</c:v>
              </c:pt>
            </c:numLit>
          </c:xVal>
          <c:yVal>
            <c:numLit>
              <c:formatCode>General</c:formatCode>
              <c:ptCount val="23"/>
              <c:pt idx="0">
                <c:v>8.0</c:v>
              </c:pt>
              <c:pt idx="1">
                <c:v>8.0</c:v>
              </c:pt>
              <c:pt idx="2">
                <c:v>8.0</c:v>
              </c:pt>
              <c:pt idx="3">
                <c:v>7.0</c:v>
              </c:pt>
              <c:pt idx="4">
                <c:v>7.0</c:v>
              </c:pt>
              <c:pt idx="5">
                <c:v>7.0</c:v>
              </c:pt>
              <c:pt idx="6">
                <c:v>7.0</c:v>
              </c:pt>
              <c:pt idx="7">
                <c:v>7.0</c:v>
              </c:pt>
              <c:pt idx="8">
                <c:v>6.0</c:v>
              </c:pt>
              <c:pt idx="9">
                <c:v>6.0</c:v>
              </c:pt>
              <c:pt idx="10">
                <c:v>6.0</c:v>
              </c:pt>
              <c:pt idx="11">
                <c:v>5.0</c:v>
              </c:pt>
              <c:pt idx="12">
                <c:v>5.0</c:v>
              </c:pt>
              <c:pt idx="13">
                <c:v>5.0</c:v>
              </c:pt>
              <c:pt idx="14">
                <c:v>5.0</c:v>
              </c:pt>
              <c:pt idx="15">
                <c:v>6.0</c:v>
              </c:pt>
              <c:pt idx="16">
                <c:v>6.0</c:v>
              </c:pt>
              <c:pt idx="17">
                <c:v>6.0</c:v>
              </c:pt>
              <c:pt idx="18">
                <c:v>7.0</c:v>
              </c:pt>
              <c:pt idx="19">
                <c:v>7.0</c:v>
              </c:pt>
              <c:pt idx="20">
                <c:v>7.0</c:v>
              </c:pt>
              <c:pt idx="21">
                <c:v>7.0</c:v>
              </c:pt>
              <c:pt idx="22">
                <c:v>7.0</c:v>
              </c:pt>
            </c:numLit>
          </c:yVal>
          <c:smooth val="0"/>
          <c:extLst xmlns:c16r2="http://schemas.microsoft.com/office/drawing/2015/06/chart">
            <c:ext xmlns:c16="http://schemas.microsoft.com/office/drawing/2014/chart" uri="{C3380CC4-5D6E-409C-BE32-E72D297353CC}">
              <c16:uniqueId val="{00000003-1877-4E46-8DD4-CAD361396DAE}"/>
            </c:ext>
          </c:extLst>
        </c:ser>
        <c:ser>
          <c:idx val="15"/>
          <c:order val="4"/>
          <c:spPr>
            <a:ln w="19050" cap="rnd">
              <a:solidFill>
                <a:schemeClr val="accent4">
                  <a:lumMod val="80000"/>
                  <a:lumOff val="20000"/>
                </a:schemeClr>
              </a:solidFill>
              <a:round/>
            </a:ln>
            <a:effectLst/>
          </c:spPr>
          <c:marker>
            <c:symbol val="circle"/>
            <c:size val="5"/>
            <c:spPr>
              <a:solidFill>
                <a:schemeClr val="accent4">
                  <a:lumMod val="80000"/>
                  <a:lumOff val="20000"/>
                </a:schemeClr>
              </a:solidFill>
              <a:ln w="9525">
                <a:solidFill>
                  <a:schemeClr val="accent4">
                    <a:lumMod val="80000"/>
                    <a:lumOff val="20000"/>
                  </a:schemeClr>
                </a:solidFill>
              </a:ln>
              <a:effectLst/>
            </c:spPr>
          </c:marker>
          <c:xVal>
            <c:numRef>
              <c:f>Desc1!xdata5</c:f>
              <c:numCache>
                <c:formatCode>General</c:formatCode>
                <c:ptCount val="700"/>
                <c:pt idx="0">
                  <c:v>2.25</c:v>
                </c:pt>
                <c:pt idx="1">
                  <c:v>2.2492846924</c:v>
                </c:pt>
                <c:pt idx="2">
                  <c:v>2.2485693848</c:v>
                </c:pt>
                <c:pt idx="3">
                  <c:v>2.2478540772</c:v>
                </c:pt>
                <c:pt idx="4">
                  <c:v>2.2471387696</c:v>
                </c:pt>
                <c:pt idx="5">
                  <c:v>2.246423462</c:v>
                </c:pt>
                <c:pt idx="6">
                  <c:v>2.2457081544</c:v>
                </c:pt>
                <c:pt idx="7">
                  <c:v>2.2449928468</c:v>
                </c:pt>
                <c:pt idx="8">
                  <c:v>2.2442775392</c:v>
                </c:pt>
                <c:pt idx="9">
                  <c:v>2.2435622316</c:v>
                </c:pt>
                <c:pt idx="10">
                  <c:v>2.242846923999998</c:v>
                </c:pt>
                <c:pt idx="11">
                  <c:v>2.2421316164</c:v>
                </c:pt>
                <c:pt idx="12">
                  <c:v>2.2414163088</c:v>
                </c:pt>
                <c:pt idx="13">
                  <c:v>2.2407010012</c:v>
                </c:pt>
                <c:pt idx="14">
                  <c:v>2.2399856936</c:v>
                </c:pt>
                <c:pt idx="15">
                  <c:v>2.239270386</c:v>
                </c:pt>
                <c:pt idx="16">
                  <c:v>2.2385550784</c:v>
                </c:pt>
                <c:pt idx="17">
                  <c:v>2.2378397708</c:v>
                </c:pt>
                <c:pt idx="18">
                  <c:v>2.2371244632</c:v>
                </c:pt>
                <c:pt idx="19">
                  <c:v>2.2364091556</c:v>
                </c:pt>
                <c:pt idx="20">
                  <c:v>2.235693848</c:v>
                </c:pt>
                <c:pt idx="21">
                  <c:v>2.2349785404</c:v>
                </c:pt>
                <c:pt idx="22">
                  <c:v>2.2342632328</c:v>
                </c:pt>
                <c:pt idx="23">
                  <c:v>2.2335479252</c:v>
                </c:pt>
                <c:pt idx="24">
                  <c:v>2.2328326176</c:v>
                </c:pt>
                <c:pt idx="25">
                  <c:v>2.23211731</c:v>
                </c:pt>
                <c:pt idx="26">
                  <c:v>2.2314020024</c:v>
                </c:pt>
                <c:pt idx="27">
                  <c:v>2.2306866948</c:v>
                </c:pt>
                <c:pt idx="28">
                  <c:v>2.2299713872</c:v>
                </c:pt>
                <c:pt idx="29">
                  <c:v>2.2292560796</c:v>
                </c:pt>
                <c:pt idx="30">
                  <c:v>2.228540772</c:v>
                </c:pt>
                <c:pt idx="31">
                  <c:v>2.2278254644</c:v>
                </c:pt>
                <c:pt idx="32">
                  <c:v>2.2271101568</c:v>
                </c:pt>
                <c:pt idx="33">
                  <c:v>2.2263948492</c:v>
                </c:pt>
                <c:pt idx="34">
                  <c:v>2.2256795416</c:v>
                </c:pt>
                <c:pt idx="35">
                  <c:v>2.224964234</c:v>
                </c:pt>
                <c:pt idx="36">
                  <c:v>2.2242489264</c:v>
                </c:pt>
                <c:pt idx="37">
                  <c:v>2.2235336188</c:v>
                </c:pt>
                <c:pt idx="38">
                  <c:v>2.2228183112</c:v>
                </c:pt>
                <c:pt idx="39">
                  <c:v>2.2221030036</c:v>
                </c:pt>
                <c:pt idx="40">
                  <c:v>2.221387696</c:v>
                </c:pt>
                <c:pt idx="41">
                  <c:v>2.2206723884</c:v>
                </c:pt>
                <c:pt idx="42">
                  <c:v>2.2199570808</c:v>
                </c:pt>
                <c:pt idx="43">
                  <c:v>2.2192417732</c:v>
                </c:pt>
                <c:pt idx="44">
                  <c:v>2.2185264656</c:v>
                </c:pt>
                <c:pt idx="45">
                  <c:v>2.217811158</c:v>
                </c:pt>
                <c:pt idx="46">
                  <c:v>2.2170958504</c:v>
                </c:pt>
                <c:pt idx="47">
                  <c:v>2.2163805428</c:v>
                </c:pt>
                <c:pt idx="48">
                  <c:v>2.215665235199999</c:v>
                </c:pt>
                <c:pt idx="49">
                  <c:v>2.2149499276</c:v>
                </c:pt>
                <c:pt idx="50">
                  <c:v>2.21423462</c:v>
                </c:pt>
                <c:pt idx="51">
                  <c:v>2.2135193124</c:v>
                </c:pt>
                <c:pt idx="52">
                  <c:v>2.2128040048</c:v>
                </c:pt>
                <c:pt idx="53">
                  <c:v>2.2120886972</c:v>
                </c:pt>
                <c:pt idx="54">
                  <c:v>2.2113733896</c:v>
                </c:pt>
                <c:pt idx="55">
                  <c:v>2.210658082</c:v>
                </c:pt>
                <c:pt idx="56">
                  <c:v>2.2099427744</c:v>
                </c:pt>
                <c:pt idx="57">
                  <c:v>2.2092274668</c:v>
                </c:pt>
                <c:pt idx="58">
                  <c:v>2.2085121592</c:v>
                </c:pt>
                <c:pt idx="59">
                  <c:v>2.2077968516</c:v>
                </c:pt>
                <c:pt idx="60">
                  <c:v>2.207081544</c:v>
                </c:pt>
                <c:pt idx="61">
                  <c:v>2.2063662364</c:v>
                </c:pt>
                <c:pt idx="62">
                  <c:v>2.2056509288</c:v>
                </c:pt>
                <c:pt idx="63">
                  <c:v>2.2049356212</c:v>
                </c:pt>
                <c:pt idx="64">
                  <c:v>2.2042203136</c:v>
                </c:pt>
                <c:pt idx="65">
                  <c:v>2.203505006</c:v>
                </c:pt>
                <c:pt idx="66">
                  <c:v>2.2027896984</c:v>
                </c:pt>
                <c:pt idx="67">
                  <c:v>2.2020743908</c:v>
                </c:pt>
                <c:pt idx="68">
                  <c:v>2.2013590832</c:v>
                </c:pt>
                <c:pt idx="69">
                  <c:v>2.2006437756</c:v>
                </c:pt>
                <c:pt idx="70">
                  <c:v>2.199928468</c:v>
                </c:pt>
                <c:pt idx="71">
                  <c:v>2.1992131604</c:v>
                </c:pt>
                <c:pt idx="72">
                  <c:v>2.1984978528</c:v>
                </c:pt>
                <c:pt idx="73">
                  <c:v>2.1977825452</c:v>
                </c:pt>
                <c:pt idx="74">
                  <c:v>2.1970672376</c:v>
                </c:pt>
                <c:pt idx="75">
                  <c:v>2.19635193</c:v>
                </c:pt>
                <c:pt idx="76">
                  <c:v>2.1956366224</c:v>
                </c:pt>
                <c:pt idx="77">
                  <c:v>2.1949213148</c:v>
                </c:pt>
                <c:pt idx="78">
                  <c:v>2.1942060072</c:v>
                </c:pt>
                <c:pt idx="79">
                  <c:v>2.1934906996</c:v>
                </c:pt>
                <c:pt idx="80">
                  <c:v>2.192775392</c:v>
                </c:pt>
                <c:pt idx="81">
                  <c:v>2.1920600844</c:v>
                </c:pt>
                <c:pt idx="82">
                  <c:v>2.1913447768</c:v>
                </c:pt>
                <c:pt idx="83">
                  <c:v>2.1906294692</c:v>
                </c:pt>
                <c:pt idx="84">
                  <c:v>2.1899141616</c:v>
                </c:pt>
                <c:pt idx="85">
                  <c:v>2.189198854</c:v>
                </c:pt>
                <c:pt idx="86">
                  <c:v>2.1884835464</c:v>
                </c:pt>
                <c:pt idx="87">
                  <c:v>2.1877682388</c:v>
                </c:pt>
                <c:pt idx="88">
                  <c:v>2.1870529312</c:v>
                </c:pt>
                <c:pt idx="89">
                  <c:v>2.1863376236</c:v>
                </c:pt>
                <c:pt idx="90">
                  <c:v>2.185622316</c:v>
                </c:pt>
                <c:pt idx="91">
                  <c:v>2.1849070084</c:v>
                </c:pt>
                <c:pt idx="92">
                  <c:v>2.1841917008</c:v>
                </c:pt>
                <c:pt idx="93">
                  <c:v>2.1834763932</c:v>
                </c:pt>
                <c:pt idx="94">
                  <c:v>2.1827610856</c:v>
                </c:pt>
                <c:pt idx="95">
                  <c:v>2.182045778</c:v>
                </c:pt>
                <c:pt idx="96">
                  <c:v>2.1813304704</c:v>
                </c:pt>
                <c:pt idx="97">
                  <c:v>2.1806151628</c:v>
                </c:pt>
                <c:pt idx="98">
                  <c:v>2.1798998552</c:v>
                </c:pt>
                <c:pt idx="99">
                  <c:v>2.1791845476</c:v>
                </c:pt>
                <c:pt idx="100">
                  <c:v>2.17846924</c:v>
                </c:pt>
                <c:pt idx="101">
                  <c:v>2.1777539324</c:v>
                </c:pt>
                <c:pt idx="102">
                  <c:v>2.1770386248</c:v>
                </c:pt>
                <c:pt idx="103">
                  <c:v>2.1763233172</c:v>
                </c:pt>
                <c:pt idx="104">
                  <c:v>2.175608009599999</c:v>
                </c:pt>
                <c:pt idx="105">
                  <c:v>2.174892702</c:v>
                </c:pt>
                <c:pt idx="106">
                  <c:v>2.1741773944</c:v>
                </c:pt>
                <c:pt idx="107">
                  <c:v>2.1734620868</c:v>
                </c:pt>
                <c:pt idx="108">
                  <c:v>2.1727467792</c:v>
                </c:pt>
                <c:pt idx="109">
                  <c:v>2.1720314716</c:v>
                </c:pt>
                <c:pt idx="110">
                  <c:v>2.171316164</c:v>
                </c:pt>
                <c:pt idx="111">
                  <c:v>2.1706008564</c:v>
                </c:pt>
                <c:pt idx="112">
                  <c:v>2.1698855488</c:v>
                </c:pt>
                <c:pt idx="113">
                  <c:v>2.1691702412</c:v>
                </c:pt>
                <c:pt idx="114">
                  <c:v>2.1684549336</c:v>
                </c:pt>
                <c:pt idx="115">
                  <c:v>2.167739626</c:v>
                </c:pt>
                <c:pt idx="116">
                  <c:v>2.1670243184</c:v>
                </c:pt>
                <c:pt idx="117">
                  <c:v>2.1663090108</c:v>
                </c:pt>
                <c:pt idx="118">
                  <c:v>2.1655937032</c:v>
                </c:pt>
                <c:pt idx="119">
                  <c:v>2.1648783956</c:v>
                </c:pt>
                <c:pt idx="120">
                  <c:v>2.164163088</c:v>
                </c:pt>
                <c:pt idx="121">
                  <c:v>2.1634477804</c:v>
                </c:pt>
                <c:pt idx="122">
                  <c:v>2.1627324728</c:v>
                </c:pt>
                <c:pt idx="123">
                  <c:v>2.1620171652</c:v>
                </c:pt>
                <c:pt idx="124">
                  <c:v>2.1613018576</c:v>
                </c:pt>
                <c:pt idx="125">
                  <c:v>2.16058655</c:v>
                </c:pt>
                <c:pt idx="126">
                  <c:v>2.1598712424</c:v>
                </c:pt>
                <c:pt idx="127">
                  <c:v>2.159155934799998</c:v>
                </c:pt>
                <c:pt idx="128">
                  <c:v>2.1584406272</c:v>
                </c:pt>
                <c:pt idx="129">
                  <c:v>2.1577253196</c:v>
                </c:pt>
                <c:pt idx="130">
                  <c:v>2.157010012</c:v>
                </c:pt>
                <c:pt idx="131">
                  <c:v>2.1562947044</c:v>
                </c:pt>
                <c:pt idx="132">
                  <c:v>2.1555793968</c:v>
                </c:pt>
                <c:pt idx="133">
                  <c:v>2.1548640892</c:v>
                </c:pt>
                <c:pt idx="134">
                  <c:v>2.1541487816</c:v>
                </c:pt>
                <c:pt idx="135">
                  <c:v>2.153433474</c:v>
                </c:pt>
                <c:pt idx="136">
                  <c:v>2.1527181664</c:v>
                </c:pt>
                <c:pt idx="137">
                  <c:v>2.1520028588</c:v>
                </c:pt>
                <c:pt idx="138">
                  <c:v>2.1512875512</c:v>
                </c:pt>
                <c:pt idx="139">
                  <c:v>2.1505722436</c:v>
                </c:pt>
                <c:pt idx="140">
                  <c:v>2.149856935999999</c:v>
                </c:pt>
                <c:pt idx="141">
                  <c:v>2.1491416284</c:v>
                </c:pt>
                <c:pt idx="142">
                  <c:v>2.1484263208</c:v>
                </c:pt>
                <c:pt idx="143">
                  <c:v>2.1477110132</c:v>
                </c:pt>
                <c:pt idx="144">
                  <c:v>2.1469957056</c:v>
                </c:pt>
                <c:pt idx="145">
                  <c:v>2.146280398</c:v>
                </c:pt>
                <c:pt idx="146">
                  <c:v>2.1455650904</c:v>
                </c:pt>
                <c:pt idx="147">
                  <c:v>2.1448497828</c:v>
                </c:pt>
                <c:pt idx="148">
                  <c:v>2.1441344752</c:v>
                </c:pt>
                <c:pt idx="149">
                  <c:v>2.1434191676</c:v>
                </c:pt>
                <c:pt idx="150">
                  <c:v>2.14270386</c:v>
                </c:pt>
                <c:pt idx="151">
                  <c:v>2.1419885524</c:v>
                </c:pt>
                <c:pt idx="152">
                  <c:v>2.1412732448</c:v>
                </c:pt>
                <c:pt idx="153">
                  <c:v>2.1405579372</c:v>
                </c:pt>
                <c:pt idx="154">
                  <c:v>2.139842629599984</c:v>
                </c:pt>
                <c:pt idx="155">
                  <c:v>2.139127322</c:v>
                </c:pt>
                <c:pt idx="156">
                  <c:v>2.1384120144</c:v>
                </c:pt>
                <c:pt idx="157">
                  <c:v>2.1376967068</c:v>
                </c:pt>
                <c:pt idx="158">
                  <c:v>2.1369813992</c:v>
                </c:pt>
                <c:pt idx="159">
                  <c:v>2.1362660916</c:v>
                </c:pt>
                <c:pt idx="160">
                  <c:v>2.135550784</c:v>
                </c:pt>
                <c:pt idx="161">
                  <c:v>2.1348354764</c:v>
                </c:pt>
                <c:pt idx="162">
                  <c:v>2.1341201688</c:v>
                </c:pt>
                <c:pt idx="163">
                  <c:v>2.1334048612</c:v>
                </c:pt>
                <c:pt idx="164">
                  <c:v>2.1326895536</c:v>
                </c:pt>
                <c:pt idx="165">
                  <c:v>2.131974246</c:v>
                </c:pt>
                <c:pt idx="166">
                  <c:v>2.131258938399998</c:v>
                </c:pt>
                <c:pt idx="167">
                  <c:v>2.1305436308</c:v>
                </c:pt>
                <c:pt idx="168">
                  <c:v>2.129828323199999</c:v>
                </c:pt>
                <c:pt idx="169">
                  <c:v>2.1291130156</c:v>
                </c:pt>
                <c:pt idx="170">
                  <c:v>2.128397708</c:v>
                </c:pt>
                <c:pt idx="171">
                  <c:v>2.1276824004</c:v>
                </c:pt>
                <c:pt idx="172">
                  <c:v>2.1269670928</c:v>
                </c:pt>
                <c:pt idx="173">
                  <c:v>2.1262517852</c:v>
                </c:pt>
                <c:pt idx="174">
                  <c:v>2.1255364776</c:v>
                </c:pt>
                <c:pt idx="175">
                  <c:v>2.12482117</c:v>
                </c:pt>
                <c:pt idx="176">
                  <c:v>2.1241058624</c:v>
                </c:pt>
                <c:pt idx="177">
                  <c:v>2.1233905548</c:v>
                </c:pt>
                <c:pt idx="178">
                  <c:v>2.1226752472</c:v>
                </c:pt>
                <c:pt idx="179">
                  <c:v>2.1219599396</c:v>
                </c:pt>
                <c:pt idx="180">
                  <c:v>2.121244632</c:v>
                </c:pt>
                <c:pt idx="181">
                  <c:v>2.1205293244</c:v>
                </c:pt>
                <c:pt idx="182">
                  <c:v>2.1198140168</c:v>
                </c:pt>
                <c:pt idx="183">
                  <c:v>2.1190987092</c:v>
                </c:pt>
                <c:pt idx="184">
                  <c:v>2.1183834016</c:v>
                </c:pt>
                <c:pt idx="185">
                  <c:v>2.117668093999999</c:v>
                </c:pt>
                <c:pt idx="186">
                  <c:v>2.1169527864</c:v>
                </c:pt>
                <c:pt idx="187">
                  <c:v>2.1162374788</c:v>
                </c:pt>
                <c:pt idx="188">
                  <c:v>2.1155221712</c:v>
                </c:pt>
                <c:pt idx="189">
                  <c:v>2.1148068636</c:v>
                </c:pt>
                <c:pt idx="190">
                  <c:v>2.114091556</c:v>
                </c:pt>
                <c:pt idx="191">
                  <c:v>2.1133762484</c:v>
                </c:pt>
                <c:pt idx="192">
                  <c:v>2.1126609408</c:v>
                </c:pt>
                <c:pt idx="193">
                  <c:v>2.111945633199996</c:v>
                </c:pt>
                <c:pt idx="194">
                  <c:v>2.1112303256</c:v>
                </c:pt>
                <c:pt idx="195">
                  <c:v>2.110515018</c:v>
                </c:pt>
                <c:pt idx="196">
                  <c:v>2.1097997104</c:v>
                </c:pt>
                <c:pt idx="197">
                  <c:v>2.1090844028</c:v>
                </c:pt>
                <c:pt idx="198">
                  <c:v>2.1083690952</c:v>
                </c:pt>
                <c:pt idx="199">
                  <c:v>2.1076537876</c:v>
                </c:pt>
                <c:pt idx="200">
                  <c:v>2.10693848</c:v>
                </c:pt>
                <c:pt idx="201">
                  <c:v>2.1062231724</c:v>
                </c:pt>
                <c:pt idx="202">
                  <c:v>2.1055078648</c:v>
                </c:pt>
                <c:pt idx="203">
                  <c:v>2.1047925572</c:v>
                </c:pt>
                <c:pt idx="204">
                  <c:v>2.1040772496</c:v>
                </c:pt>
                <c:pt idx="205">
                  <c:v>2.103361942</c:v>
                </c:pt>
                <c:pt idx="206">
                  <c:v>2.102646634399997</c:v>
                </c:pt>
                <c:pt idx="207">
                  <c:v>2.1019313268</c:v>
                </c:pt>
                <c:pt idx="208">
                  <c:v>2.1012160192</c:v>
                </c:pt>
                <c:pt idx="209">
                  <c:v>2.1005007116</c:v>
                </c:pt>
                <c:pt idx="210">
                  <c:v>2.099785403999999</c:v>
                </c:pt>
                <c:pt idx="211">
                  <c:v>2.0990700964</c:v>
                </c:pt>
                <c:pt idx="212">
                  <c:v>2.0983547888</c:v>
                </c:pt>
                <c:pt idx="213">
                  <c:v>2.0976394812</c:v>
                </c:pt>
                <c:pt idx="214">
                  <c:v>2.0969241736</c:v>
                </c:pt>
                <c:pt idx="215">
                  <c:v>2.096208866</c:v>
                </c:pt>
                <c:pt idx="216">
                  <c:v>2.0954935584</c:v>
                </c:pt>
                <c:pt idx="217">
                  <c:v>2.0947782508</c:v>
                </c:pt>
                <c:pt idx="218">
                  <c:v>2.0940629432</c:v>
                </c:pt>
                <c:pt idx="219">
                  <c:v>2.0933476356</c:v>
                </c:pt>
                <c:pt idx="220">
                  <c:v>2.092632328</c:v>
                </c:pt>
                <c:pt idx="221">
                  <c:v>2.0919170204</c:v>
                </c:pt>
                <c:pt idx="222">
                  <c:v>2.0912017128</c:v>
                </c:pt>
                <c:pt idx="223">
                  <c:v>2.0904864052</c:v>
                </c:pt>
                <c:pt idx="224">
                  <c:v>2.0897710976</c:v>
                </c:pt>
                <c:pt idx="225">
                  <c:v>2.08905579</c:v>
                </c:pt>
                <c:pt idx="226">
                  <c:v>2.0883404824</c:v>
                </c:pt>
                <c:pt idx="227">
                  <c:v>2.0876251748</c:v>
                </c:pt>
                <c:pt idx="228">
                  <c:v>2.0869098672</c:v>
                </c:pt>
                <c:pt idx="229">
                  <c:v>2.0861945596</c:v>
                </c:pt>
                <c:pt idx="230">
                  <c:v>2.085479252</c:v>
                </c:pt>
                <c:pt idx="231">
                  <c:v>2.0847639444</c:v>
                </c:pt>
                <c:pt idx="232">
                  <c:v>2.0840486368</c:v>
                </c:pt>
                <c:pt idx="233">
                  <c:v>2.0833333292</c:v>
                </c:pt>
                <c:pt idx="234">
                  <c:v>2.0826180216</c:v>
                </c:pt>
                <c:pt idx="235">
                  <c:v>2.081902714</c:v>
                </c:pt>
                <c:pt idx="236">
                  <c:v>2.0811874064</c:v>
                </c:pt>
                <c:pt idx="237">
                  <c:v>2.0804720988</c:v>
                </c:pt>
                <c:pt idx="238">
                  <c:v>2.0797567912</c:v>
                </c:pt>
                <c:pt idx="239">
                  <c:v>2.079041483599998</c:v>
                </c:pt>
                <c:pt idx="240">
                  <c:v>2.078326176</c:v>
                </c:pt>
                <c:pt idx="241">
                  <c:v>2.0776108684</c:v>
                </c:pt>
                <c:pt idx="242">
                  <c:v>2.0768955608</c:v>
                </c:pt>
                <c:pt idx="243">
                  <c:v>2.0761802532</c:v>
                </c:pt>
                <c:pt idx="244">
                  <c:v>2.0754649456</c:v>
                </c:pt>
                <c:pt idx="245">
                  <c:v>2.074749638</c:v>
                </c:pt>
                <c:pt idx="246">
                  <c:v>2.0740343304</c:v>
                </c:pt>
                <c:pt idx="247">
                  <c:v>2.0733190228</c:v>
                </c:pt>
                <c:pt idx="248">
                  <c:v>2.0726037152</c:v>
                </c:pt>
                <c:pt idx="249">
                  <c:v>2.071888407599999</c:v>
                </c:pt>
                <c:pt idx="250">
                  <c:v>2.0711731</c:v>
                </c:pt>
                <c:pt idx="251">
                  <c:v>2.0704577924</c:v>
                </c:pt>
                <c:pt idx="252">
                  <c:v>2.069742484799999</c:v>
                </c:pt>
                <c:pt idx="253">
                  <c:v>2.0690271772</c:v>
                </c:pt>
                <c:pt idx="254">
                  <c:v>2.0683118696</c:v>
                </c:pt>
                <c:pt idx="255">
                  <c:v>2.067596562</c:v>
                </c:pt>
                <c:pt idx="256">
                  <c:v>2.0668812544</c:v>
                </c:pt>
                <c:pt idx="257">
                  <c:v>2.0661659468</c:v>
                </c:pt>
                <c:pt idx="258">
                  <c:v>2.065450639199998</c:v>
                </c:pt>
                <c:pt idx="259">
                  <c:v>2.0647353316</c:v>
                </c:pt>
                <c:pt idx="260">
                  <c:v>2.064020024</c:v>
                </c:pt>
                <c:pt idx="261">
                  <c:v>2.0633047164</c:v>
                </c:pt>
                <c:pt idx="262">
                  <c:v>2.0625894088</c:v>
                </c:pt>
                <c:pt idx="263">
                  <c:v>2.0618741012</c:v>
                </c:pt>
                <c:pt idx="264">
                  <c:v>2.0611587936</c:v>
                </c:pt>
                <c:pt idx="265">
                  <c:v>2.060443486</c:v>
                </c:pt>
                <c:pt idx="266">
                  <c:v>2.0597281784</c:v>
                </c:pt>
                <c:pt idx="267">
                  <c:v>2.0590128708</c:v>
                </c:pt>
                <c:pt idx="268">
                  <c:v>2.0582975632</c:v>
                </c:pt>
                <c:pt idx="269">
                  <c:v>2.0575822556</c:v>
                </c:pt>
                <c:pt idx="270">
                  <c:v>2.056866948</c:v>
                </c:pt>
                <c:pt idx="271">
                  <c:v>2.0561516404</c:v>
                </c:pt>
                <c:pt idx="272">
                  <c:v>2.0554363328</c:v>
                </c:pt>
                <c:pt idx="273">
                  <c:v>2.0547210252</c:v>
                </c:pt>
                <c:pt idx="274">
                  <c:v>2.0540057176</c:v>
                </c:pt>
                <c:pt idx="275">
                  <c:v>2.05329041</c:v>
                </c:pt>
                <c:pt idx="276">
                  <c:v>2.0525751024</c:v>
                </c:pt>
                <c:pt idx="277">
                  <c:v>2.051859794799999</c:v>
                </c:pt>
                <c:pt idx="278">
                  <c:v>2.0511444872</c:v>
                </c:pt>
                <c:pt idx="279">
                  <c:v>2.0504291796</c:v>
                </c:pt>
                <c:pt idx="280">
                  <c:v>2.049713872</c:v>
                </c:pt>
                <c:pt idx="281">
                  <c:v>2.0489985644</c:v>
                </c:pt>
                <c:pt idx="282">
                  <c:v>2.0482832568</c:v>
                </c:pt>
                <c:pt idx="283">
                  <c:v>2.0475679492</c:v>
                </c:pt>
                <c:pt idx="284">
                  <c:v>2.0468526416</c:v>
                </c:pt>
                <c:pt idx="285">
                  <c:v>2.046137334</c:v>
                </c:pt>
                <c:pt idx="286">
                  <c:v>2.0454220264</c:v>
                </c:pt>
                <c:pt idx="287">
                  <c:v>2.0447067188</c:v>
                </c:pt>
                <c:pt idx="288">
                  <c:v>2.0439914112</c:v>
                </c:pt>
                <c:pt idx="289">
                  <c:v>2.0432761036</c:v>
                </c:pt>
                <c:pt idx="290">
                  <c:v>2.042560796</c:v>
                </c:pt>
                <c:pt idx="291">
                  <c:v>2.041845488399999</c:v>
                </c:pt>
                <c:pt idx="292">
                  <c:v>2.0411301808</c:v>
                </c:pt>
                <c:pt idx="293">
                  <c:v>2.0404148732</c:v>
                </c:pt>
                <c:pt idx="294">
                  <c:v>2.0396995656</c:v>
                </c:pt>
                <c:pt idx="295">
                  <c:v>2.038984258</c:v>
                </c:pt>
                <c:pt idx="296">
                  <c:v>2.0382689504</c:v>
                </c:pt>
                <c:pt idx="297">
                  <c:v>2.0375536428</c:v>
                </c:pt>
                <c:pt idx="298">
                  <c:v>2.036838335199997</c:v>
                </c:pt>
                <c:pt idx="299">
                  <c:v>2.0361230276</c:v>
                </c:pt>
                <c:pt idx="300">
                  <c:v>2.03540772</c:v>
                </c:pt>
                <c:pt idx="301">
                  <c:v>2.0346924124</c:v>
                </c:pt>
                <c:pt idx="302">
                  <c:v>2.0339771048</c:v>
                </c:pt>
                <c:pt idx="303">
                  <c:v>2.0332617972</c:v>
                </c:pt>
                <c:pt idx="304">
                  <c:v>2.032546489599997</c:v>
                </c:pt>
                <c:pt idx="305">
                  <c:v>2.031831182</c:v>
                </c:pt>
                <c:pt idx="306">
                  <c:v>2.0311158744</c:v>
                </c:pt>
                <c:pt idx="307">
                  <c:v>2.0304005668</c:v>
                </c:pt>
                <c:pt idx="308">
                  <c:v>2.0296852592</c:v>
                </c:pt>
                <c:pt idx="309">
                  <c:v>2.0289699516</c:v>
                </c:pt>
                <c:pt idx="310">
                  <c:v>2.028254644</c:v>
                </c:pt>
                <c:pt idx="311">
                  <c:v>2.0275393364</c:v>
                </c:pt>
                <c:pt idx="312">
                  <c:v>2.0268240288</c:v>
                </c:pt>
                <c:pt idx="313">
                  <c:v>2.0261087212</c:v>
                </c:pt>
                <c:pt idx="314">
                  <c:v>2.0253934136</c:v>
                </c:pt>
                <c:pt idx="315">
                  <c:v>2.024678106</c:v>
                </c:pt>
                <c:pt idx="316">
                  <c:v>2.0239627984</c:v>
                </c:pt>
                <c:pt idx="317">
                  <c:v>2.0232474908</c:v>
                </c:pt>
                <c:pt idx="318">
                  <c:v>2.0225321832</c:v>
                </c:pt>
                <c:pt idx="319">
                  <c:v>2.0218168756</c:v>
                </c:pt>
                <c:pt idx="320">
                  <c:v>2.021101568</c:v>
                </c:pt>
                <c:pt idx="321">
                  <c:v>2.0203862604</c:v>
                </c:pt>
                <c:pt idx="322">
                  <c:v>2.0196709528</c:v>
                </c:pt>
                <c:pt idx="323">
                  <c:v>2.0189556452</c:v>
                </c:pt>
                <c:pt idx="324">
                  <c:v>2.0182403376</c:v>
                </c:pt>
                <c:pt idx="325">
                  <c:v>2.01752503</c:v>
                </c:pt>
                <c:pt idx="326">
                  <c:v>2.0168097224</c:v>
                </c:pt>
                <c:pt idx="327">
                  <c:v>2.0160944148</c:v>
                </c:pt>
                <c:pt idx="328">
                  <c:v>2.0153791072</c:v>
                </c:pt>
                <c:pt idx="329">
                  <c:v>2.0146637996</c:v>
                </c:pt>
                <c:pt idx="330">
                  <c:v>2.013948491999999</c:v>
                </c:pt>
                <c:pt idx="331">
                  <c:v>2.0132331844</c:v>
                </c:pt>
                <c:pt idx="332">
                  <c:v>2.0125178768</c:v>
                </c:pt>
                <c:pt idx="333">
                  <c:v>2.011802569199999</c:v>
                </c:pt>
                <c:pt idx="334">
                  <c:v>2.0110872616</c:v>
                </c:pt>
                <c:pt idx="335">
                  <c:v>2.010371954</c:v>
                </c:pt>
                <c:pt idx="336">
                  <c:v>2.0096566464</c:v>
                </c:pt>
                <c:pt idx="337">
                  <c:v>2.0089413388</c:v>
                </c:pt>
                <c:pt idx="338">
                  <c:v>2.0082260312</c:v>
                </c:pt>
                <c:pt idx="339">
                  <c:v>2.0075107236</c:v>
                </c:pt>
                <c:pt idx="340">
                  <c:v>2.006795416</c:v>
                </c:pt>
                <c:pt idx="341">
                  <c:v>2.0060801084</c:v>
                </c:pt>
                <c:pt idx="342">
                  <c:v>2.0053648008</c:v>
                </c:pt>
                <c:pt idx="343">
                  <c:v>2.004649493199997</c:v>
                </c:pt>
                <c:pt idx="344">
                  <c:v>2.0039341856</c:v>
                </c:pt>
                <c:pt idx="345">
                  <c:v>2.003218878</c:v>
                </c:pt>
                <c:pt idx="346">
                  <c:v>2.0025035704</c:v>
                </c:pt>
                <c:pt idx="347">
                  <c:v>2.0017882628</c:v>
                </c:pt>
                <c:pt idx="348">
                  <c:v>2.0010729552</c:v>
                </c:pt>
                <c:pt idx="349">
                  <c:v>2.0003576476</c:v>
                </c:pt>
                <c:pt idx="350">
                  <c:v>1.99964234</c:v>
                </c:pt>
                <c:pt idx="351">
                  <c:v>1.9989270324</c:v>
                </c:pt>
                <c:pt idx="352">
                  <c:v>1.9982117248</c:v>
                </c:pt>
                <c:pt idx="353">
                  <c:v>1.9974964172</c:v>
                </c:pt>
                <c:pt idx="354">
                  <c:v>1.9967811096</c:v>
                </c:pt>
                <c:pt idx="355">
                  <c:v>1.996065802</c:v>
                </c:pt>
                <c:pt idx="356">
                  <c:v>1.9953504944</c:v>
                </c:pt>
                <c:pt idx="357">
                  <c:v>1.9946351868</c:v>
                </c:pt>
                <c:pt idx="358">
                  <c:v>1.9939198792</c:v>
                </c:pt>
                <c:pt idx="359">
                  <c:v>1.9932045716</c:v>
                </c:pt>
                <c:pt idx="360">
                  <c:v>1.992489264</c:v>
                </c:pt>
                <c:pt idx="361">
                  <c:v>1.9917739564</c:v>
                </c:pt>
                <c:pt idx="362">
                  <c:v>1.9910586488</c:v>
                </c:pt>
                <c:pt idx="363">
                  <c:v>1.9903433412</c:v>
                </c:pt>
                <c:pt idx="364">
                  <c:v>1.9896280336</c:v>
                </c:pt>
                <c:pt idx="365">
                  <c:v>1.988912726</c:v>
                </c:pt>
                <c:pt idx="366">
                  <c:v>1.9881974184</c:v>
                </c:pt>
                <c:pt idx="367">
                  <c:v>1.9874821108</c:v>
                </c:pt>
                <c:pt idx="368">
                  <c:v>1.9867668032</c:v>
                </c:pt>
                <c:pt idx="369">
                  <c:v>1.9860514956</c:v>
                </c:pt>
                <c:pt idx="370">
                  <c:v>1.985336188</c:v>
                </c:pt>
                <c:pt idx="371">
                  <c:v>1.9846208804</c:v>
                </c:pt>
                <c:pt idx="372">
                  <c:v>1.9839055728</c:v>
                </c:pt>
                <c:pt idx="373">
                  <c:v>1.9831902652</c:v>
                </c:pt>
                <c:pt idx="374">
                  <c:v>1.9824749576</c:v>
                </c:pt>
                <c:pt idx="375">
                  <c:v>1.98175965</c:v>
                </c:pt>
                <c:pt idx="376">
                  <c:v>1.981044342399999</c:v>
                </c:pt>
                <c:pt idx="377">
                  <c:v>1.9803290348</c:v>
                </c:pt>
                <c:pt idx="378">
                  <c:v>1.9796137272</c:v>
                </c:pt>
                <c:pt idx="379">
                  <c:v>1.9788984196</c:v>
                </c:pt>
                <c:pt idx="380">
                  <c:v>1.978183112</c:v>
                </c:pt>
                <c:pt idx="381">
                  <c:v>1.9774678044</c:v>
                </c:pt>
                <c:pt idx="382">
                  <c:v>1.9767524968</c:v>
                </c:pt>
                <c:pt idx="383">
                  <c:v>1.9760371892</c:v>
                </c:pt>
                <c:pt idx="384">
                  <c:v>1.9753218816</c:v>
                </c:pt>
                <c:pt idx="385">
                  <c:v>1.974606574</c:v>
                </c:pt>
                <c:pt idx="386">
                  <c:v>1.973891266399999</c:v>
                </c:pt>
                <c:pt idx="387">
                  <c:v>1.9731759588</c:v>
                </c:pt>
                <c:pt idx="388">
                  <c:v>1.9724606512</c:v>
                </c:pt>
                <c:pt idx="389">
                  <c:v>1.9717453436</c:v>
                </c:pt>
                <c:pt idx="390">
                  <c:v>1.971030036</c:v>
                </c:pt>
                <c:pt idx="391">
                  <c:v>1.9703147284</c:v>
                </c:pt>
                <c:pt idx="392">
                  <c:v>1.9695994208</c:v>
                </c:pt>
                <c:pt idx="393">
                  <c:v>1.9688841132</c:v>
                </c:pt>
                <c:pt idx="394">
                  <c:v>1.9681688056</c:v>
                </c:pt>
                <c:pt idx="395">
                  <c:v>1.967453498</c:v>
                </c:pt>
                <c:pt idx="396">
                  <c:v>1.9667381904</c:v>
                </c:pt>
                <c:pt idx="397">
                  <c:v>1.9660228828</c:v>
                </c:pt>
                <c:pt idx="398">
                  <c:v>1.9653075752</c:v>
                </c:pt>
                <c:pt idx="399">
                  <c:v>1.9645922676</c:v>
                </c:pt>
                <c:pt idx="400">
                  <c:v>1.96387696</c:v>
                </c:pt>
                <c:pt idx="401">
                  <c:v>1.963161652399984</c:v>
                </c:pt>
                <c:pt idx="402">
                  <c:v>1.9624463448</c:v>
                </c:pt>
                <c:pt idx="403">
                  <c:v>1.9617310372</c:v>
                </c:pt>
                <c:pt idx="404">
                  <c:v>1.9610157296</c:v>
                </c:pt>
                <c:pt idx="405">
                  <c:v>1.960300422</c:v>
                </c:pt>
                <c:pt idx="406">
                  <c:v>1.9595851144</c:v>
                </c:pt>
                <c:pt idx="407">
                  <c:v>1.9588698068</c:v>
                </c:pt>
                <c:pt idx="408">
                  <c:v>1.9581544992</c:v>
                </c:pt>
                <c:pt idx="409">
                  <c:v>1.9574391916</c:v>
                </c:pt>
                <c:pt idx="410">
                  <c:v>1.956723884</c:v>
                </c:pt>
                <c:pt idx="411">
                  <c:v>1.9560085764</c:v>
                </c:pt>
                <c:pt idx="412">
                  <c:v>1.9552932688</c:v>
                </c:pt>
                <c:pt idx="413">
                  <c:v>1.9545779612</c:v>
                </c:pt>
                <c:pt idx="414">
                  <c:v>1.953862653599999</c:v>
                </c:pt>
                <c:pt idx="415">
                  <c:v>1.953147346</c:v>
                </c:pt>
                <c:pt idx="416">
                  <c:v>1.9524320384</c:v>
                </c:pt>
                <c:pt idx="417">
                  <c:v>1.9517167308</c:v>
                </c:pt>
                <c:pt idx="418">
                  <c:v>1.9510014232</c:v>
                </c:pt>
                <c:pt idx="419">
                  <c:v>1.9502861156</c:v>
                </c:pt>
                <c:pt idx="420">
                  <c:v>1.949570808</c:v>
                </c:pt>
                <c:pt idx="421">
                  <c:v>1.9488555004</c:v>
                </c:pt>
                <c:pt idx="422">
                  <c:v>1.9481401928</c:v>
                </c:pt>
                <c:pt idx="423">
                  <c:v>1.9474248852</c:v>
                </c:pt>
                <c:pt idx="424">
                  <c:v>1.9467095776</c:v>
                </c:pt>
                <c:pt idx="425">
                  <c:v>1.945994269999999</c:v>
                </c:pt>
                <c:pt idx="426">
                  <c:v>1.9452789624</c:v>
                </c:pt>
                <c:pt idx="427">
                  <c:v>1.9445636548</c:v>
                </c:pt>
                <c:pt idx="428">
                  <c:v>1.943848347199999</c:v>
                </c:pt>
                <c:pt idx="429">
                  <c:v>1.9431330396</c:v>
                </c:pt>
                <c:pt idx="430">
                  <c:v>1.942417732</c:v>
                </c:pt>
                <c:pt idx="431">
                  <c:v>1.9417024244</c:v>
                </c:pt>
                <c:pt idx="432">
                  <c:v>1.9409871168</c:v>
                </c:pt>
                <c:pt idx="433">
                  <c:v>1.9402718092</c:v>
                </c:pt>
                <c:pt idx="434">
                  <c:v>1.9395565016</c:v>
                </c:pt>
                <c:pt idx="435">
                  <c:v>1.938841194</c:v>
                </c:pt>
                <c:pt idx="436">
                  <c:v>1.9381258864</c:v>
                </c:pt>
                <c:pt idx="437">
                  <c:v>1.9374105788</c:v>
                </c:pt>
                <c:pt idx="438">
                  <c:v>1.9366952712</c:v>
                </c:pt>
                <c:pt idx="439">
                  <c:v>1.9359799636</c:v>
                </c:pt>
                <c:pt idx="440">
                  <c:v>1.935264655999984</c:v>
                </c:pt>
                <c:pt idx="441">
                  <c:v>1.9345493484</c:v>
                </c:pt>
                <c:pt idx="442">
                  <c:v>1.933834040799999</c:v>
                </c:pt>
                <c:pt idx="443">
                  <c:v>1.9331187332</c:v>
                </c:pt>
                <c:pt idx="444">
                  <c:v>1.9324034256</c:v>
                </c:pt>
                <c:pt idx="445">
                  <c:v>1.931688118</c:v>
                </c:pt>
                <c:pt idx="446">
                  <c:v>1.9309728104</c:v>
                </c:pt>
                <c:pt idx="447">
                  <c:v>1.9302575028</c:v>
                </c:pt>
                <c:pt idx="448">
                  <c:v>1.9295421952</c:v>
                </c:pt>
                <c:pt idx="449">
                  <c:v>1.9288268876</c:v>
                </c:pt>
                <c:pt idx="450">
                  <c:v>1.92811158</c:v>
                </c:pt>
                <c:pt idx="451">
                  <c:v>1.9273962724</c:v>
                </c:pt>
                <c:pt idx="452">
                  <c:v>1.9266809648</c:v>
                </c:pt>
                <c:pt idx="453">
                  <c:v>1.925965657199984</c:v>
                </c:pt>
                <c:pt idx="454">
                  <c:v>1.9252503496</c:v>
                </c:pt>
                <c:pt idx="455">
                  <c:v>1.924535042</c:v>
                </c:pt>
                <c:pt idx="456">
                  <c:v>1.9238197344</c:v>
                </c:pt>
                <c:pt idx="457">
                  <c:v>1.9231044268</c:v>
                </c:pt>
                <c:pt idx="458">
                  <c:v>1.9223891192</c:v>
                </c:pt>
                <c:pt idx="459">
                  <c:v>1.9216738116</c:v>
                </c:pt>
                <c:pt idx="460">
                  <c:v>1.920958504</c:v>
                </c:pt>
                <c:pt idx="461">
                  <c:v>1.9202431964</c:v>
                </c:pt>
                <c:pt idx="462">
                  <c:v>1.9195278888</c:v>
                </c:pt>
                <c:pt idx="463">
                  <c:v>1.9188125812</c:v>
                </c:pt>
                <c:pt idx="464">
                  <c:v>1.9180972736</c:v>
                </c:pt>
                <c:pt idx="465">
                  <c:v>1.917381966</c:v>
                </c:pt>
                <c:pt idx="466">
                  <c:v>1.9166666584</c:v>
                </c:pt>
                <c:pt idx="467">
                  <c:v>1.915951350799999</c:v>
                </c:pt>
                <c:pt idx="468">
                  <c:v>1.9152360432</c:v>
                </c:pt>
                <c:pt idx="469">
                  <c:v>1.9145207356</c:v>
                </c:pt>
                <c:pt idx="470">
                  <c:v>1.913805428</c:v>
                </c:pt>
                <c:pt idx="471">
                  <c:v>1.9130901204</c:v>
                </c:pt>
                <c:pt idx="472">
                  <c:v>1.9123748128</c:v>
                </c:pt>
                <c:pt idx="473">
                  <c:v>1.9116595052</c:v>
                </c:pt>
                <c:pt idx="474">
                  <c:v>1.910944197599999</c:v>
                </c:pt>
                <c:pt idx="475">
                  <c:v>1.91022889</c:v>
                </c:pt>
                <c:pt idx="476">
                  <c:v>1.9095135824</c:v>
                </c:pt>
                <c:pt idx="477">
                  <c:v>1.9087982748</c:v>
                </c:pt>
                <c:pt idx="478">
                  <c:v>1.9080829672</c:v>
                </c:pt>
                <c:pt idx="479">
                  <c:v>1.9073676596</c:v>
                </c:pt>
                <c:pt idx="480">
                  <c:v>1.906652352</c:v>
                </c:pt>
                <c:pt idx="481">
                  <c:v>1.9059370444</c:v>
                </c:pt>
                <c:pt idx="482">
                  <c:v>1.9052217368</c:v>
                </c:pt>
                <c:pt idx="483">
                  <c:v>1.9045064292</c:v>
                </c:pt>
                <c:pt idx="484">
                  <c:v>1.9037911216</c:v>
                </c:pt>
                <c:pt idx="485">
                  <c:v>1.903075814</c:v>
                </c:pt>
                <c:pt idx="486">
                  <c:v>1.9023605064</c:v>
                </c:pt>
                <c:pt idx="487">
                  <c:v>1.9016451988</c:v>
                </c:pt>
                <c:pt idx="488">
                  <c:v>1.9009298912</c:v>
                </c:pt>
                <c:pt idx="489">
                  <c:v>1.9002145836</c:v>
                </c:pt>
                <c:pt idx="490">
                  <c:v>1.899499276</c:v>
                </c:pt>
                <c:pt idx="491">
                  <c:v>1.8987839684</c:v>
                </c:pt>
                <c:pt idx="492">
                  <c:v>1.8980686608</c:v>
                </c:pt>
                <c:pt idx="493">
                  <c:v>1.8973533532</c:v>
                </c:pt>
                <c:pt idx="494">
                  <c:v>1.8966380456</c:v>
                </c:pt>
                <c:pt idx="495">
                  <c:v>1.895922738</c:v>
                </c:pt>
                <c:pt idx="496">
                  <c:v>1.8952074304</c:v>
                </c:pt>
                <c:pt idx="497">
                  <c:v>1.8944921228</c:v>
                </c:pt>
                <c:pt idx="498">
                  <c:v>1.8937768152</c:v>
                </c:pt>
                <c:pt idx="499">
                  <c:v>1.8930615076</c:v>
                </c:pt>
                <c:pt idx="500">
                  <c:v>1.8923462</c:v>
                </c:pt>
                <c:pt idx="501">
                  <c:v>1.8916308924</c:v>
                </c:pt>
                <c:pt idx="502">
                  <c:v>1.8909155848</c:v>
                </c:pt>
                <c:pt idx="503">
                  <c:v>1.8902002772</c:v>
                </c:pt>
                <c:pt idx="504">
                  <c:v>1.8894849696</c:v>
                </c:pt>
                <c:pt idx="505">
                  <c:v>1.888769662</c:v>
                </c:pt>
                <c:pt idx="506">
                  <c:v>1.8880543544</c:v>
                </c:pt>
                <c:pt idx="507">
                  <c:v>1.8873390468</c:v>
                </c:pt>
                <c:pt idx="508">
                  <c:v>1.8866237392</c:v>
                </c:pt>
                <c:pt idx="509">
                  <c:v>1.8859084316</c:v>
                </c:pt>
                <c:pt idx="510">
                  <c:v>1.885193124</c:v>
                </c:pt>
                <c:pt idx="511">
                  <c:v>1.8844778164</c:v>
                </c:pt>
                <c:pt idx="512">
                  <c:v>1.8837625088</c:v>
                </c:pt>
                <c:pt idx="513">
                  <c:v>1.8830472012</c:v>
                </c:pt>
                <c:pt idx="514">
                  <c:v>1.8823318936</c:v>
                </c:pt>
                <c:pt idx="515">
                  <c:v>1.881616586</c:v>
                </c:pt>
                <c:pt idx="516">
                  <c:v>1.8809012784</c:v>
                </c:pt>
                <c:pt idx="517">
                  <c:v>1.8801859708</c:v>
                </c:pt>
                <c:pt idx="518">
                  <c:v>1.8794706632</c:v>
                </c:pt>
                <c:pt idx="519">
                  <c:v>1.8787553556</c:v>
                </c:pt>
                <c:pt idx="520">
                  <c:v>1.878040048</c:v>
                </c:pt>
                <c:pt idx="521">
                  <c:v>1.8773247404</c:v>
                </c:pt>
                <c:pt idx="522">
                  <c:v>1.8766094328</c:v>
                </c:pt>
                <c:pt idx="523">
                  <c:v>1.8758941252</c:v>
                </c:pt>
                <c:pt idx="524">
                  <c:v>1.8751788176</c:v>
                </c:pt>
                <c:pt idx="525">
                  <c:v>1.87446351</c:v>
                </c:pt>
                <c:pt idx="526">
                  <c:v>1.8737482024</c:v>
                </c:pt>
                <c:pt idx="527">
                  <c:v>1.8730328948</c:v>
                </c:pt>
                <c:pt idx="528">
                  <c:v>1.8723175872</c:v>
                </c:pt>
                <c:pt idx="529">
                  <c:v>1.8716022796</c:v>
                </c:pt>
                <c:pt idx="530">
                  <c:v>1.870886972</c:v>
                </c:pt>
                <c:pt idx="531">
                  <c:v>1.8701716644</c:v>
                </c:pt>
                <c:pt idx="532">
                  <c:v>1.8694563568</c:v>
                </c:pt>
                <c:pt idx="533">
                  <c:v>1.8687410492</c:v>
                </c:pt>
                <c:pt idx="534">
                  <c:v>1.8680257416</c:v>
                </c:pt>
                <c:pt idx="535">
                  <c:v>1.867310434</c:v>
                </c:pt>
                <c:pt idx="536">
                  <c:v>1.8665951264</c:v>
                </c:pt>
                <c:pt idx="537">
                  <c:v>1.8658798188</c:v>
                </c:pt>
                <c:pt idx="538">
                  <c:v>1.8651645112</c:v>
                </c:pt>
                <c:pt idx="539">
                  <c:v>1.8644492036</c:v>
                </c:pt>
                <c:pt idx="540">
                  <c:v>1.863733896</c:v>
                </c:pt>
                <c:pt idx="541">
                  <c:v>1.8630185884</c:v>
                </c:pt>
                <c:pt idx="542">
                  <c:v>1.8623032808</c:v>
                </c:pt>
                <c:pt idx="543">
                  <c:v>1.8615879732</c:v>
                </c:pt>
                <c:pt idx="544">
                  <c:v>1.8608726656</c:v>
                </c:pt>
                <c:pt idx="545">
                  <c:v>1.860157358</c:v>
                </c:pt>
                <c:pt idx="546">
                  <c:v>1.8594420504</c:v>
                </c:pt>
                <c:pt idx="547">
                  <c:v>1.8587267428</c:v>
                </c:pt>
                <c:pt idx="548">
                  <c:v>1.8580114352</c:v>
                </c:pt>
                <c:pt idx="549">
                  <c:v>1.8572961276</c:v>
                </c:pt>
                <c:pt idx="550">
                  <c:v>1.85658082</c:v>
                </c:pt>
                <c:pt idx="551">
                  <c:v>1.8558655124</c:v>
                </c:pt>
                <c:pt idx="552">
                  <c:v>1.8551502048</c:v>
                </c:pt>
                <c:pt idx="553">
                  <c:v>1.8544348972</c:v>
                </c:pt>
                <c:pt idx="554">
                  <c:v>1.8537195896</c:v>
                </c:pt>
                <c:pt idx="555">
                  <c:v>1.853004282</c:v>
                </c:pt>
                <c:pt idx="556">
                  <c:v>1.8522889744</c:v>
                </c:pt>
                <c:pt idx="557">
                  <c:v>1.8515736668</c:v>
                </c:pt>
                <c:pt idx="558">
                  <c:v>1.8508583592</c:v>
                </c:pt>
                <c:pt idx="559">
                  <c:v>1.8501430516</c:v>
                </c:pt>
                <c:pt idx="560">
                  <c:v>1.849427744</c:v>
                </c:pt>
                <c:pt idx="561">
                  <c:v>1.8487124364</c:v>
                </c:pt>
                <c:pt idx="562">
                  <c:v>1.8479971288</c:v>
                </c:pt>
                <c:pt idx="563">
                  <c:v>1.8472818212</c:v>
                </c:pt>
                <c:pt idx="564">
                  <c:v>1.8465665136</c:v>
                </c:pt>
                <c:pt idx="565">
                  <c:v>1.845851206</c:v>
                </c:pt>
                <c:pt idx="566">
                  <c:v>1.8451358984</c:v>
                </c:pt>
                <c:pt idx="567">
                  <c:v>1.8444205908</c:v>
                </c:pt>
                <c:pt idx="568">
                  <c:v>1.8437052832</c:v>
                </c:pt>
                <c:pt idx="569">
                  <c:v>1.8429899756</c:v>
                </c:pt>
                <c:pt idx="570">
                  <c:v>1.842274668</c:v>
                </c:pt>
                <c:pt idx="571">
                  <c:v>1.8415593604</c:v>
                </c:pt>
                <c:pt idx="572">
                  <c:v>1.8408440528</c:v>
                </c:pt>
                <c:pt idx="573">
                  <c:v>1.8401287452</c:v>
                </c:pt>
                <c:pt idx="574">
                  <c:v>1.8394134376</c:v>
                </c:pt>
                <c:pt idx="575">
                  <c:v>1.83869813</c:v>
                </c:pt>
                <c:pt idx="576">
                  <c:v>1.8379828224</c:v>
                </c:pt>
                <c:pt idx="577">
                  <c:v>1.8372675148</c:v>
                </c:pt>
                <c:pt idx="578">
                  <c:v>1.8365522072</c:v>
                </c:pt>
                <c:pt idx="579">
                  <c:v>1.8358368996</c:v>
                </c:pt>
                <c:pt idx="580">
                  <c:v>1.835121592</c:v>
                </c:pt>
                <c:pt idx="581">
                  <c:v>1.8344062844</c:v>
                </c:pt>
                <c:pt idx="582">
                  <c:v>1.8336909768</c:v>
                </c:pt>
                <c:pt idx="583">
                  <c:v>1.8329756692</c:v>
                </c:pt>
                <c:pt idx="584">
                  <c:v>1.8322603616</c:v>
                </c:pt>
                <c:pt idx="585">
                  <c:v>1.831545054</c:v>
                </c:pt>
                <c:pt idx="586">
                  <c:v>1.8308297464</c:v>
                </c:pt>
                <c:pt idx="587">
                  <c:v>1.8301144388</c:v>
                </c:pt>
                <c:pt idx="588">
                  <c:v>1.8293991312</c:v>
                </c:pt>
                <c:pt idx="589">
                  <c:v>1.8286838236</c:v>
                </c:pt>
                <c:pt idx="590">
                  <c:v>1.827968516</c:v>
                </c:pt>
                <c:pt idx="591">
                  <c:v>1.8272532084</c:v>
                </c:pt>
                <c:pt idx="592">
                  <c:v>1.8265379008</c:v>
                </c:pt>
                <c:pt idx="593">
                  <c:v>1.8258225932</c:v>
                </c:pt>
                <c:pt idx="594">
                  <c:v>1.8251072856</c:v>
                </c:pt>
                <c:pt idx="595">
                  <c:v>1.824391978</c:v>
                </c:pt>
                <c:pt idx="596">
                  <c:v>1.8236766704</c:v>
                </c:pt>
                <c:pt idx="597">
                  <c:v>1.8229613628</c:v>
                </c:pt>
                <c:pt idx="598">
                  <c:v>1.8222460552</c:v>
                </c:pt>
                <c:pt idx="599">
                  <c:v>1.8215307476</c:v>
                </c:pt>
                <c:pt idx="600">
                  <c:v>1.82081544</c:v>
                </c:pt>
                <c:pt idx="601">
                  <c:v>1.8201001324</c:v>
                </c:pt>
                <c:pt idx="602">
                  <c:v>1.8193848248</c:v>
                </c:pt>
                <c:pt idx="603">
                  <c:v>1.8186695172</c:v>
                </c:pt>
                <c:pt idx="604">
                  <c:v>1.8179542096</c:v>
                </c:pt>
                <c:pt idx="605">
                  <c:v>1.817238902</c:v>
                </c:pt>
                <c:pt idx="606">
                  <c:v>1.8165235944</c:v>
                </c:pt>
                <c:pt idx="607">
                  <c:v>1.8158082868</c:v>
                </c:pt>
                <c:pt idx="608">
                  <c:v>1.8150929792</c:v>
                </c:pt>
                <c:pt idx="609">
                  <c:v>1.8143776716</c:v>
                </c:pt>
                <c:pt idx="610">
                  <c:v>1.813662364</c:v>
                </c:pt>
                <c:pt idx="611">
                  <c:v>1.8129470564</c:v>
                </c:pt>
                <c:pt idx="612">
                  <c:v>1.8122317488</c:v>
                </c:pt>
                <c:pt idx="613">
                  <c:v>1.8115164412</c:v>
                </c:pt>
                <c:pt idx="614">
                  <c:v>1.8108011336</c:v>
                </c:pt>
                <c:pt idx="615">
                  <c:v>1.810085826</c:v>
                </c:pt>
                <c:pt idx="616">
                  <c:v>1.8093705184</c:v>
                </c:pt>
                <c:pt idx="617">
                  <c:v>1.8086552108</c:v>
                </c:pt>
                <c:pt idx="618">
                  <c:v>1.8079399032</c:v>
                </c:pt>
                <c:pt idx="619">
                  <c:v>1.807224595599999</c:v>
                </c:pt>
                <c:pt idx="620">
                  <c:v>1.806509288</c:v>
                </c:pt>
                <c:pt idx="621">
                  <c:v>1.8057939804</c:v>
                </c:pt>
                <c:pt idx="622">
                  <c:v>1.8050786728</c:v>
                </c:pt>
                <c:pt idx="623">
                  <c:v>1.8043633652</c:v>
                </c:pt>
                <c:pt idx="624">
                  <c:v>1.8036480576</c:v>
                </c:pt>
                <c:pt idx="625">
                  <c:v>1.80293275</c:v>
                </c:pt>
                <c:pt idx="626">
                  <c:v>1.8022174424</c:v>
                </c:pt>
                <c:pt idx="627">
                  <c:v>1.8015021348</c:v>
                </c:pt>
                <c:pt idx="628">
                  <c:v>1.8007868272</c:v>
                </c:pt>
                <c:pt idx="629">
                  <c:v>1.8000715196</c:v>
                </c:pt>
                <c:pt idx="630">
                  <c:v>1.799356212</c:v>
                </c:pt>
                <c:pt idx="631">
                  <c:v>1.7986409044</c:v>
                </c:pt>
                <c:pt idx="632">
                  <c:v>1.7979255968</c:v>
                </c:pt>
                <c:pt idx="633">
                  <c:v>1.7972102892</c:v>
                </c:pt>
                <c:pt idx="634">
                  <c:v>1.7964949816</c:v>
                </c:pt>
                <c:pt idx="635">
                  <c:v>1.795779674</c:v>
                </c:pt>
                <c:pt idx="636">
                  <c:v>1.7950643664</c:v>
                </c:pt>
                <c:pt idx="637">
                  <c:v>1.7943490588</c:v>
                </c:pt>
                <c:pt idx="638">
                  <c:v>1.7936337512</c:v>
                </c:pt>
                <c:pt idx="639">
                  <c:v>1.7929184436</c:v>
                </c:pt>
                <c:pt idx="640">
                  <c:v>1.792203136</c:v>
                </c:pt>
                <c:pt idx="641">
                  <c:v>1.7914878284</c:v>
                </c:pt>
                <c:pt idx="642">
                  <c:v>1.7907725208</c:v>
                </c:pt>
                <c:pt idx="643">
                  <c:v>1.7900572132</c:v>
                </c:pt>
                <c:pt idx="644">
                  <c:v>1.7893419056</c:v>
                </c:pt>
                <c:pt idx="645">
                  <c:v>1.788626598</c:v>
                </c:pt>
                <c:pt idx="646">
                  <c:v>1.7879112904</c:v>
                </c:pt>
                <c:pt idx="647">
                  <c:v>1.7871959828</c:v>
                </c:pt>
                <c:pt idx="648">
                  <c:v>1.7864806752</c:v>
                </c:pt>
                <c:pt idx="649">
                  <c:v>1.7857653676</c:v>
                </c:pt>
                <c:pt idx="650">
                  <c:v>1.78505006</c:v>
                </c:pt>
                <c:pt idx="651">
                  <c:v>1.7843347524</c:v>
                </c:pt>
                <c:pt idx="652">
                  <c:v>1.7836194448</c:v>
                </c:pt>
                <c:pt idx="653">
                  <c:v>1.7829041372</c:v>
                </c:pt>
                <c:pt idx="654">
                  <c:v>1.7821888296</c:v>
                </c:pt>
                <c:pt idx="655">
                  <c:v>1.781473522</c:v>
                </c:pt>
                <c:pt idx="656">
                  <c:v>1.7807582144</c:v>
                </c:pt>
                <c:pt idx="657">
                  <c:v>1.7800429068</c:v>
                </c:pt>
                <c:pt idx="658">
                  <c:v>1.7793275992</c:v>
                </c:pt>
                <c:pt idx="659">
                  <c:v>1.7786122916</c:v>
                </c:pt>
                <c:pt idx="660">
                  <c:v>1.777896984</c:v>
                </c:pt>
                <c:pt idx="661">
                  <c:v>1.7771816764</c:v>
                </c:pt>
                <c:pt idx="662">
                  <c:v>1.7764663688</c:v>
                </c:pt>
                <c:pt idx="663">
                  <c:v>1.7757510612</c:v>
                </c:pt>
                <c:pt idx="664">
                  <c:v>1.7750357536</c:v>
                </c:pt>
                <c:pt idx="665">
                  <c:v>1.774320446</c:v>
                </c:pt>
                <c:pt idx="666">
                  <c:v>1.7736051384</c:v>
                </c:pt>
                <c:pt idx="667">
                  <c:v>1.7728898308</c:v>
                </c:pt>
                <c:pt idx="668">
                  <c:v>1.7721745232</c:v>
                </c:pt>
                <c:pt idx="669">
                  <c:v>1.7714592156</c:v>
                </c:pt>
                <c:pt idx="670">
                  <c:v>1.770743908</c:v>
                </c:pt>
                <c:pt idx="671">
                  <c:v>1.7700286004</c:v>
                </c:pt>
                <c:pt idx="672">
                  <c:v>1.7693132928</c:v>
                </c:pt>
                <c:pt idx="673">
                  <c:v>1.7685979852</c:v>
                </c:pt>
                <c:pt idx="674">
                  <c:v>1.7678826776</c:v>
                </c:pt>
                <c:pt idx="675">
                  <c:v>1.76716737</c:v>
                </c:pt>
                <c:pt idx="676">
                  <c:v>1.7664520624</c:v>
                </c:pt>
                <c:pt idx="677">
                  <c:v>1.7657367548</c:v>
                </c:pt>
                <c:pt idx="678">
                  <c:v>1.7650214472</c:v>
                </c:pt>
                <c:pt idx="679">
                  <c:v>1.7643061396</c:v>
                </c:pt>
                <c:pt idx="680">
                  <c:v>1.763590832</c:v>
                </c:pt>
                <c:pt idx="681">
                  <c:v>1.7628755244</c:v>
                </c:pt>
                <c:pt idx="682">
                  <c:v>1.7621602168</c:v>
                </c:pt>
                <c:pt idx="683">
                  <c:v>1.7614449092</c:v>
                </c:pt>
                <c:pt idx="684">
                  <c:v>1.7607296016</c:v>
                </c:pt>
                <c:pt idx="685">
                  <c:v>1.760014294</c:v>
                </c:pt>
                <c:pt idx="686">
                  <c:v>1.7592989864</c:v>
                </c:pt>
                <c:pt idx="687">
                  <c:v>1.7585836788</c:v>
                </c:pt>
                <c:pt idx="688">
                  <c:v>1.7578683712</c:v>
                </c:pt>
                <c:pt idx="689">
                  <c:v>1.7571530636</c:v>
                </c:pt>
                <c:pt idx="690">
                  <c:v>1.756437756</c:v>
                </c:pt>
                <c:pt idx="691">
                  <c:v>1.7557224484</c:v>
                </c:pt>
                <c:pt idx="692">
                  <c:v>1.7550071408</c:v>
                </c:pt>
                <c:pt idx="693">
                  <c:v>1.7542918332</c:v>
                </c:pt>
                <c:pt idx="694">
                  <c:v>1.7535765256</c:v>
                </c:pt>
                <c:pt idx="695">
                  <c:v>1.752861218</c:v>
                </c:pt>
                <c:pt idx="696">
                  <c:v>1.7521459104</c:v>
                </c:pt>
                <c:pt idx="697">
                  <c:v>1.7514306028</c:v>
                </c:pt>
                <c:pt idx="698">
                  <c:v>1.7507152952</c:v>
                </c:pt>
                <c:pt idx="699">
                  <c:v>1.7499999876</c:v>
                </c:pt>
              </c:numCache>
            </c:numRef>
          </c:xVal>
          <c:yVal>
            <c:numRef>
              <c:f>Desc1!ydata6</c:f>
              <c:numCache>
                <c:formatCode>General</c:formatCode>
                <c:ptCount val="700"/>
                <c:pt idx="0">
                  <c:v>11.0</c:v>
                </c:pt>
                <c:pt idx="1">
                  <c:v>10.0</c:v>
                </c:pt>
                <c:pt idx="2">
                  <c:v>11.0</c:v>
                </c:pt>
                <c:pt idx="3">
                  <c:v>10.0</c:v>
                </c:pt>
                <c:pt idx="4">
                  <c:v>11.0</c:v>
                </c:pt>
                <c:pt idx="5">
                  <c:v>10.0</c:v>
                </c:pt>
                <c:pt idx="6">
                  <c:v>11.0</c:v>
                </c:pt>
                <c:pt idx="7">
                  <c:v>10.0</c:v>
                </c:pt>
                <c:pt idx="8">
                  <c:v>11.0</c:v>
                </c:pt>
                <c:pt idx="9">
                  <c:v>10.0</c:v>
                </c:pt>
                <c:pt idx="10">
                  <c:v>11.0</c:v>
                </c:pt>
                <c:pt idx="11">
                  <c:v>10.0</c:v>
                </c:pt>
                <c:pt idx="12">
                  <c:v>11.0</c:v>
                </c:pt>
                <c:pt idx="13">
                  <c:v>10.0</c:v>
                </c:pt>
                <c:pt idx="14">
                  <c:v>11.0</c:v>
                </c:pt>
                <c:pt idx="15">
                  <c:v>10.0</c:v>
                </c:pt>
                <c:pt idx="16">
                  <c:v>11.0</c:v>
                </c:pt>
                <c:pt idx="17">
                  <c:v>10.0</c:v>
                </c:pt>
                <c:pt idx="18">
                  <c:v>11.0</c:v>
                </c:pt>
                <c:pt idx="19">
                  <c:v>10.0</c:v>
                </c:pt>
                <c:pt idx="20">
                  <c:v>11.0</c:v>
                </c:pt>
                <c:pt idx="21">
                  <c:v>10.0</c:v>
                </c:pt>
                <c:pt idx="22">
                  <c:v>11.0</c:v>
                </c:pt>
                <c:pt idx="23">
                  <c:v>10.0</c:v>
                </c:pt>
                <c:pt idx="24">
                  <c:v>11.0</c:v>
                </c:pt>
                <c:pt idx="25">
                  <c:v>10.0</c:v>
                </c:pt>
                <c:pt idx="26">
                  <c:v>11.0</c:v>
                </c:pt>
                <c:pt idx="27">
                  <c:v>10.0</c:v>
                </c:pt>
                <c:pt idx="28">
                  <c:v>11.0</c:v>
                </c:pt>
                <c:pt idx="29">
                  <c:v>10.0</c:v>
                </c:pt>
                <c:pt idx="30">
                  <c:v>11.0</c:v>
                </c:pt>
                <c:pt idx="31">
                  <c:v>10.0</c:v>
                </c:pt>
                <c:pt idx="32">
                  <c:v>11.0</c:v>
                </c:pt>
                <c:pt idx="33">
                  <c:v>10.0</c:v>
                </c:pt>
                <c:pt idx="34">
                  <c:v>11.0</c:v>
                </c:pt>
                <c:pt idx="35">
                  <c:v>10.0</c:v>
                </c:pt>
                <c:pt idx="36">
                  <c:v>11.0</c:v>
                </c:pt>
                <c:pt idx="37">
                  <c:v>10.0</c:v>
                </c:pt>
                <c:pt idx="38">
                  <c:v>11.0</c:v>
                </c:pt>
                <c:pt idx="39">
                  <c:v>10.0</c:v>
                </c:pt>
                <c:pt idx="40">
                  <c:v>11.0</c:v>
                </c:pt>
                <c:pt idx="41">
                  <c:v>10.0</c:v>
                </c:pt>
                <c:pt idx="42">
                  <c:v>11.0</c:v>
                </c:pt>
                <c:pt idx="43">
                  <c:v>10.0</c:v>
                </c:pt>
                <c:pt idx="44">
                  <c:v>11.0</c:v>
                </c:pt>
                <c:pt idx="45">
                  <c:v>10.0</c:v>
                </c:pt>
                <c:pt idx="46">
                  <c:v>11.0</c:v>
                </c:pt>
                <c:pt idx="47">
                  <c:v>10.0</c:v>
                </c:pt>
                <c:pt idx="48">
                  <c:v>11.0</c:v>
                </c:pt>
                <c:pt idx="49">
                  <c:v>10.0</c:v>
                </c:pt>
                <c:pt idx="50">
                  <c:v>11.0</c:v>
                </c:pt>
                <c:pt idx="51">
                  <c:v>10.0</c:v>
                </c:pt>
                <c:pt idx="52">
                  <c:v>11.0</c:v>
                </c:pt>
                <c:pt idx="53">
                  <c:v>10.0</c:v>
                </c:pt>
                <c:pt idx="54">
                  <c:v>11.0</c:v>
                </c:pt>
                <c:pt idx="55">
                  <c:v>10.0</c:v>
                </c:pt>
                <c:pt idx="56">
                  <c:v>11.0</c:v>
                </c:pt>
                <c:pt idx="57">
                  <c:v>10.0</c:v>
                </c:pt>
                <c:pt idx="58">
                  <c:v>11.0</c:v>
                </c:pt>
                <c:pt idx="59">
                  <c:v>10.0</c:v>
                </c:pt>
                <c:pt idx="60">
                  <c:v>11.0</c:v>
                </c:pt>
                <c:pt idx="61">
                  <c:v>10.0</c:v>
                </c:pt>
                <c:pt idx="62">
                  <c:v>11.0</c:v>
                </c:pt>
                <c:pt idx="63">
                  <c:v>10.0</c:v>
                </c:pt>
                <c:pt idx="64">
                  <c:v>11.0</c:v>
                </c:pt>
                <c:pt idx="65">
                  <c:v>10.0</c:v>
                </c:pt>
                <c:pt idx="66">
                  <c:v>11.0</c:v>
                </c:pt>
                <c:pt idx="67">
                  <c:v>10.0</c:v>
                </c:pt>
                <c:pt idx="68">
                  <c:v>11.0</c:v>
                </c:pt>
                <c:pt idx="69">
                  <c:v>10.0</c:v>
                </c:pt>
                <c:pt idx="70">
                  <c:v>11.0</c:v>
                </c:pt>
                <c:pt idx="71">
                  <c:v>10.0</c:v>
                </c:pt>
                <c:pt idx="72">
                  <c:v>11.0</c:v>
                </c:pt>
                <c:pt idx="73">
                  <c:v>10.0</c:v>
                </c:pt>
                <c:pt idx="74">
                  <c:v>11.0</c:v>
                </c:pt>
                <c:pt idx="75">
                  <c:v>10.0</c:v>
                </c:pt>
                <c:pt idx="76">
                  <c:v>11.0</c:v>
                </c:pt>
                <c:pt idx="77">
                  <c:v>10.0</c:v>
                </c:pt>
                <c:pt idx="78">
                  <c:v>11.0</c:v>
                </c:pt>
                <c:pt idx="79">
                  <c:v>10.0</c:v>
                </c:pt>
                <c:pt idx="80">
                  <c:v>11.0</c:v>
                </c:pt>
                <c:pt idx="81">
                  <c:v>10.0</c:v>
                </c:pt>
                <c:pt idx="82">
                  <c:v>11.0</c:v>
                </c:pt>
                <c:pt idx="83">
                  <c:v>10.0</c:v>
                </c:pt>
                <c:pt idx="84">
                  <c:v>11.0</c:v>
                </c:pt>
                <c:pt idx="85">
                  <c:v>10.0</c:v>
                </c:pt>
                <c:pt idx="86">
                  <c:v>11.0</c:v>
                </c:pt>
                <c:pt idx="87">
                  <c:v>10.0</c:v>
                </c:pt>
                <c:pt idx="88">
                  <c:v>11.0</c:v>
                </c:pt>
                <c:pt idx="89">
                  <c:v>10.0</c:v>
                </c:pt>
                <c:pt idx="90">
                  <c:v>11.0</c:v>
                </c:pt>
                <c:pt idx="91">
                  <c:v>10.0</c:v>
                </c:pt>
                <c:pt idx="92">
                  <c:v>11.0</c:v>
                </c:pt>
                <c:pt idx="93">
                  <c:v>10.0</c:v>
                </c:pt>
                <c:pt idx="94">
                  <c:v>11.0</c:v>
                </c:pt>
                <c:pt idx="95">
                  <c:v>10.0</c:v>
                </c:pt>
                <c:pt idx="96">
                  <c:v>11.0</c:v>
                </c:pt>
                <c:pt idx="97">
                  <c:v>10.0</c:v>
                </c:pt>
                <c:pt idx="98">
                  <c:v>11.0</c:v>
                </c:pt>
                <c:pt idx="99">
                  <c:v>10.0</c:v>
                </c:pt>
                <c:pt idx="100">
                  <c:v>11.0</c:v>
                </c:pt>
                <c:pt idx="101">
                  <c:v>10.0</c:v>
                </c:pt>
                <c:pt idx="102">
                  <c:v>11.0</c:v>
                </c:pt>
                <c:pt idx="103">
                  <c:v>10.0</c:v>
                </c:pt>
                <c:pt idx="104">
                  <c:v>11.0</c:v>
                </c:pt>
                <c:pt idx="105">
                  <c:v>10.0</c:v>
                </c:pt>
                <c:pt idx="106">
                  <c:v>11.0</c:v>
                </c:pt>
                <c:pt idx="107">
                  <c:v>10.0</c:v>
                </c:pt>
                <c:pt idx="108">
                  <c:v>11.0</c:v>
                </c:pt>
                <c:pt idx="109">
                  <c:v>10.0</c:v>
                </c:pt>
                <c:pt idx="110">
                  <c:v>11.0</c:v>
                </c:pt>
                <c:pt idx="111">
                  <c:v>10.0</c:v>
                </c:pt>
                <c:pt idx="112">
                  <c:v>11.0</c:v>
                </c:pt>
                <c:pt idx="113">
                  <c:v>10.0</c:v>
                </c:pt>
                <c:pt idx="114">
                  <c:v>11.0</c:v>
                </c:pt>
                <c:pt idx="115">
                  <c:v>10.0</c:v>
                </c:pt>
                <c:pt idx="116">
                  <c:v>11.0</c:v>
                </c:pt>
                <c:pt idx="117">
                  <c:v>10.0</c:v>
                </c:pt>
                <c:pt idx="118">
                  <c:v>11.0</c:v>
                </c:pt>
                <c:pt idx="119">
                  <c:v>10.0</c:v>
                </c:pt>
                <c:pt idx="120">
                  <c:v>11.0</c:v>
                </c:pt>
                <c:pt idx="121">
                  <c:v>10.0</c:v>
                </c:pt>
                <c:pt idx="122">
                  <c:v>11.0</c:v>
                </c:pt>
                <c:pt idx="123">
                  <c:v>10.0</c:v>
                </c:pt>
                <c:pt idx="124">
                  <c:v>11.0</c:v>
                </c:pt>
                <c:pt idx="125">
                  <c:v>10.0</c:v>
                </c:pt>
                <c:pt idx="126">
                  <c:v>11.0</c:v>
                </c:pt>
                <c:pt idx="127">
                  <c:v>10.0</c:v>
                </c:pt>
                <c:pt idx="128">
                  <c:v>11.0</c:v>
                </c:pt>
                <c:pt idx="129">
                  <c:v>10.0</c:v>
                </c:pt>
                <c:pt idx="130">
                  <c:v>11.0</c:v>
                </c:pt>
                <c:pt idx="131">
                  <c:v>10.0</c:v>
                </c:pt>
                <c:pt idx="132">
                  <c:v>11.0</c:v>
                </c:pt>
                <c:pt idx="133">
                  <c:v>10.0</c:v>
                </c:pt>
                <c:pt idx="134">
                  <c:v>11.0</c:v>
                </c:pt>
                <c:pt idx="135">
                  <c:v>10.0</c:v>
                </c:pt>
                <c:pt idx="136">
                  <c:v>11.0</c:v>
                </c:pt>
                <c:pt idx="137">
                  <c:v>10.0</c:v>
                </c:pt>
                <c:pt idx="138">
                  <c:v>11.0</c:v>
                </c:pt>
                <c:pt idx="139">
                  <c:v>10.0</c:v>
                </c:pt>
                <c:pt idx="140">
                  <c:v>11.0</c:v>
                </c:pt>
                <c:pt idx="141">
                  <c:v>10.0</c:v>
                </c:pt>
                <c:pt idx="142">
                  <c:v>11.0</c:v>
                </c:pt>
                <c:pt idx="143">
                  <c:v>10.0</c:v>
                </c:pt>
                <c:pt idx="144">
                  <c:v>11.0</c:v>
                </c:pt>
                <c:pt idx="145">
                  <c:v>10.0</c:v>
                </c:pt>
                <c:pt idx="146">
                  <c:v>11.0</c:v>
                </c:pt>
                <c:pt idx="147">
                  <c:v>10.0</c:v>
                </c:pt>
                <c:pt idx="148">
                  <c:v>11.0</c:v>
                </c:pt>
                <c:pt idx="149">
                  <c:v>10.0</c:v>
                </c:pt>
                <c:pt idx="150">
                  <c:v>11.0</c:v>
                </c:pt>
                <c:pt idx="151">
                  <c:v>10.0</c:v>
                </c:pt>
                <c:pt idx="152">
                  <c:v>11.0</c:v>
                </c:pt>
                <c:pt idx="153">
                  <c:v>10.0</c:v>
                </c:pt>
                <c:pt idx="154">
                  <c:v>11.0</c:v>
                </c:pt>
                <c:pt idx="155">
                  <c:v>10.0</c:v>
                </c:pt>
                <c:pt idx="156">
                  <c:v>11.0</c:v>
                </c:pt>
                <c:pt idx="157">
                  <c:v>10.0</c:v>
                </c:pt>
                <c:pt idx="158">
                  <c:v>11.0</c:v>
                </c:pt>
                <c:pt idx="159">
                  <c:v>10.0</c:v>
                </c:pt>
                <c:pt idx="160">
                  <c:v>11.0</c:v>
                </c:pt>
                <c:pt idx="161">
                  <c:v>10.0</c:v>
                </c:pt>
                <c:pt idx="162">
                  <c:v>11.0</c:v>
                </c:pt>
                <c:pt idx="163">
                  <c:v>10.0</c:v>
                </c:pt>
                <c:pt idx="164">
                  <c:v>11.0</c:v>
                </c:pt>
                <c:pt idx="165">
                  <c:v>10.0</c:v>
                </c:pt>
                <c:pt idx="166">
                  <c:v>11.0</c:v>
                </c:pt>
                <c:pt idx="167">
                  <c:v>10.0</c:v>
                </c:pt>
                <c:pt idx="168">
                  <c:v>11.0</c:v>
                </c:pt>
                <c:pt idx="169">
                  <c:v>10.0</c:v>
                </c:pt>
                <c:pt idx="170">
                  <c:v>11.0</c:v>
                </c:pt>
                <c:pt idx="171">
                  <c:v>10.0</c:v>
                </c:pt>
                <c:pt idx="172">
                  <c:v>11.0</c:v>
                </c:pt>
                <c:pt idx="173">
                  <c:v>10.0</c:v>
                </c:pt>
                <c:pt idx="174">
                  <c:v>11.0</c:v>
                </c:pt>
                <c:pt idx="175">
                  <c:v>10.0</c:v>
                </c:pt>
                <c:pt idx="176">
                  <c:v>11.0</c:v>
                </c:pt>
                <c:pt idx="177">
                  <c:v>10.0</c:v>
                </c:pt>
                <c:pt idx="178">
                  <c:v>11.0</c:v>
                </c:pt>
                <c:pt idx="179">
                  <c:v>10.0</c:v>
                </c:pt>
                <c:pt idx="180">
                  <c:v>11.0</c:v>
                </c:pt>
                <c:pt idx="181">
                  <c:v>10.0</c:v>
                </c:pt>
                <c:pt idx="182">
                  <c:v>11.0</c:v>
                </c:pt>
                <c:pt idx="183">
                  <c:v>10.0</c:v>
                </c:pt>
                <c:pt idx="184">
                  <c:v>11.0</c:v>
                </c:pt>
                <c:pt idx="185">
                  <c:v>10.0</c:v>
                </c:pt>
                <c:pt idx="186">
                  <c:v>11.0</c:v>
                </c:pt>
                <c:pt idx="187">
                  <c:v>10.0</c:v>
                </c:pt>
                <c:pt idx="188">
                  <c:v>11.0</c:v>
                </c:pt>
                <c:pt idx="189">
                  <c:v>10.0</c:v>
                </c:pt>
                <c:pt idx="190">
                  <c:v>11.0</c:v>
                </c:pt>
                <c:pt idx="191">
                  <c:v>10.0</c:v>
                </c:pt>
                <c:pt idx="192">
                  <c:v>11.0</c:v>
                </c:pt>
                <c:pt idx="193">
                  <c:v>10.0</c:v>
                </c:pt>
                <c:pt idx="194">
                  <c:v>11.0</c:v>
                </c:pt>
                <c:pt idx="195">
                  <c:v>10.0</c:v>
                </c:pt>
                <c:pt idx="196">
                  <c:v>11.0</c:v>
                </c:pt>
                <c:pt idx="197">
                  <c:v>10.0</c:v>
                </c:pt>
                <c:pt idx="198">
                  <c:v>11.0</c:v>
                </c:pt>
                <c:pt idx="199">
                  <c:v>10.0</c:v>
                </c:pt>
                <c:pt idx="200">
                  <c:v>11.0</c:v>
                </c:pt>
                <c:pt idx="201">
                  <c:v>10.0</c:v>
                </c:pt>
                <c:pt idx="202">
                  <c:v>11.0</c:v>
                </c:pt>
                <c:pt idx="203">
                  <c:v>10.0</c:v>
                </c:pt>
                <c:pt idx="204">
                  <c:v>11.0</c:v>
                </c:pt>
                <c:pt idx="205">
                  <c:v>10.0</c:v>
                </c:pt>
                <c:pt idx="206">
                  <c:v>11.0</c:v>
                </c:pt>
                <c:pt idx="207">
                  <c:v>10.0</c:v>
                </c:pt>
                <c:pt idx="208">
                  <c:v>11.0</c:v>
                </c:pt>
                <c:pt idx="209">
                  <c:v>10.0</c:v>
                </c:pt>
                <c:pt idx="210">
                  <c:v>11.0</c:v>
                </c:pt>
                <c:pt idx="211">
                  <c:v>10.0</c:v>
                </c:pt>
                <c:pt idx="212">
                  <c:v>11.0</c:v>
                </c:pt>
                <c:pt idx="213">
                  <c:v>10.0</c:v>
                </c:pt>
                <c:pt idx="214">
                  <c:v>11.0</c:v>
                </c:pt>
                <c:pt idx="215">
                  <c:v>10.0</c:v>
                </c:pt>
                <c:pt idx="216">
                  <c:v>11.0</c:v>
                </c:pt>
                <c:pt idx="217">
                  <c:v>10.0</c:v>
                </c:pt>
                <c:pt idx="218">
                  <c:v>11.0</c:v>
                </c:pt>
                <c:pt idx="219">
                  <c:v>10.0</c:v>
                </c:pt>
                <c:pt idx="220">
                  <c:v>11.0</c:v>
                </c:pt>
                <c:pt idx="221">
                  <c:v>10.0</c:v>
                </c:pt>
                <c:pt idx="222">
                  <c:v>11.0</c:v>
                </c:pt>
                <c:pt idx="223">
                  <c:v>10.0</c:v>
                </c:pt>
                <c:pt idx="224">
                  <c:v>11.0</c:v>
                </c:pt>
                <c:pt idx="225">
                  <c:v>10.0</c:v>
                </c:pt>
                <c:pt idx="226">
                  <c:v>11.0</c:v>
                </c:pt>
                <c:pt idx="227">
                  <c:v>10.0</c:v>
                </c:pt>
                <c:pt idx="228">
                  <c:v>11.0</c:v>
                </c:pt>
                <c:pt idx="229">
                  <c:v>10.0</c:v>
                </c:pt>
                <c:pt idx="230">
                  <c:v>11.0</c:v>
                </c:pt>
                <c:pt idx="231">
                  <c:v>10.0</c:v>
                </c:pt>
                <c:pt idx="232">
                  <c:v>11.0</c:v>
                </c:pt>
                <c:pt idx="233">
                  <c:v>10.0</c:v>
                </c:pt>
                <c:pt idx="234">
                  <c:v>11.0</c:v>
                </c:pt>
                <c:pt idx="235">
                  <c:v>10.0</c:v>
                </c:pt>
                <c:pt idx="236">
                  <c:v>11.0</c:v>
                </c:pt>
                <c:pt idx="237">
                  <c:v>10.0</c:v>
                </c:pt>
                <c:pt idx="238">
                  <c:v>11.0</c:v>
                </c:pt>
                <c:pt idx="239">
                  <c:v>10.0</c:v>
                </c:pt>
                <c:pt idx="240">
                  <c:v>11.0</c:v>
                </c:pt>
                <c:pt idx="241">
                  <c:v>10.0</c:v>
                </c:pt>
                <c:pt idx="242">
                  <c:v>11.0</c:v>
                </c:pt>
                <c:pt idx="243">
                  <c:v>10.0</c:v>
                </c:pt>
                <c:pt idx="244">
                  <c:v>11.0</c:v>
                </c:pt>
                <c:pt idx="245">
                  <c:v>10.0</c:v>
                </c:pt>
                <c:pt idx="246">
                  <c:v>11.0</c:v>
                </c:pt>
                <c:pt idx="247">
                  <c:v>10.0</c:v>
                </c:pt>
                <c:pt idx="248">
                  <c:v>11.0</c:v>
                </c:pt>
                <c:pt idx="249">
                  <c:v>10.0</c:v>
                </c:pt>
                <c:pt idx="250">
                  <c:v>11.0</c:v>
                </c:pt>
                <c:pt idx="251">
                  <c:v>10.0</c:v>
                </c:pt>
                <c:pt idx="252">
                  <c:v>11.0</c:v>
                </c:pt>
                <c:pt idx="253">
                  <c:v>10.0</c:v>
                </c:pt>
                <c:pt idx="254">
                  <c:v>11.0</c:v>
                </c:pt>
                <c:pt idx="255">
                  <c:v>10.0</c:v>
                </c:pt>
                <c:pt idx="256">
                  <c:v>11.0</c:v>
                </c:pt>
                <c:pt idx="257">
                  <c:v>10.0</c:v>
                </c:pt>
                <c:pt idx="258">
                  <c:v>11.0</c:v>
                </c:pt>
                <c:pt idx="259">
                  <c:v>10.0</c:v>
                </c:pt>
                <c:pt idx="260">
                  <c:v>11.0</c:v>
                </c:pt>
                <c:pt idx="261">
                  <c:v>10.0</c:v>
                </c:pt>
                <c:pt idx="262">
                  <c:v>11.0</c:v>
                </c:pt>
                <c:pt idx="263">
                  <c:v>10.0</c:v>
                </c:pt>
                <c:pt idx="264">
                  <c:v>11.0</c:v>
                </c:pt>
                <c:pt idx="265">
                  <c:v>10.0</c:v>
                </c:pt>
                <c:pt idx="266">
                  <c:v>11.0</c:v>
                </c:pt>
                <c:pt idx="267">
                  <c:v>10.0</c:v>
                </c:pt>
                <c:pt idx="268">
                  <c:v>11.0</c:v>
                </c:pt>
                <c:pt idx="269">
                  <c:v>10.0</c:v>
                </c:pt>
                <c:pt idx="270">
                  <c:v>11.0</c:v>
                </c:pt>
                <c:pt idx="271">
                  <c:v>10.0</c:v>
                </c:pt>
                <c:pt idx="272">
                  <c:v>11.0</c:v>
                </c:pt>
                <c:pt idx="273">
                  <c:v>10.0</c:v>
                </c:pt>
                <c:pt idx="274">
                  <c:v>11.0</c:v>
                </c:pt>
                <c:pt idx="275">
                  <c:v>10.0</c:v>
                </c:pt>
                <c:pt idx="276">
                  <c:v>11.0</c:v>
                </c:pt>
                <c:pt idx="277">
                  <c:v>10.0</c:v>
                </c:pt>
                <c:pt idx="278">
                  <c:v>11.0</c:v>
                </c:pt>
                <c:pt idx="279">
                  <c:v>10.0</c:v>
                </c:pt>
                <c:pt idx="280">
                  <c:v>11.0</c:v>
                </c:pt>
                <c:pt idx="281">
                  <c:v>10.0</c:v>
                </c:pt>
                <c:pt idx="282">
                  <c:v>11.0</c:v>
                </c:pt>
                <c:pt idx="283">
                  <c:v>10.0</c:v>
                </c:pt>
                <c:pt idx="284">
                  <c:v>11.0</c:v>
                </c:pt>
                <c:pt idx="285">
                  <c:v>10.0</c:v>
                </c:pt>
                <c:pt idx="286">
                  <c:v>11.0</c:v>
                </c:pt>
                <c:pt idx="287">
                  <c:v>10.0</c:v>
                </c:pt>
                <c:pt idx="288">
                  <c:v>11.0</c:v>
                </c:pt>
                <c:pt idx="289">
                  <c:v>10.0</c:v>
                </c:pt>
                <c:pt idx="290">
                  <c:v>11.0</c:v>
                </c:pt>
                <c:pt idx="291">
                  <c:v>10.0</c:v>
                </c:pt>
                <c:pt idx="292">
                  <c:v>11.0</c:v>
                </c:pt>
                <c:pt idx="293">
                  <c:v>10.0</c:v>
                </c:pt>
                <c:pt idx="294">
                  <c:v>11.0</c:v>
                </c:pt>
                <c:pt idx="295">
                  <c:v>10.0</c:v>
                </c:pt>
                <c:pt idx="296">
                  <c:v>11.0</c:v>
                </c:pt>
                <c:pt idx="297">
                  <c:v>10.0</c:v>
                </c:pt>
                <c:pt idx="298">
                  <c:v>11.0</c:v>
                </c:pt>
                <c:pt idx="299">
                  <c:v>10.0</c:v>
                </c:pt>
                <c:pt idx="300">
                  <c:v>11.0</c:v>
                </c:pt>
                <c:pt idx="301">
                  <c:v>10.0</c:v>
                </c:pt>
                <c:pt idx="302">
                  <c:v>11.0</c:v>
                </c:pt>
                <c:pt idx="303">
                  <c:v>10.0</c:v>
                </c:pt>
                <c:pt idx="304">
                  <c:v>11.0</c:v>
                </c:pt>
                <c:pt idx="305">
                  <c:v>10.0</c:v>
                </c:pt>
                <c:pt idx="306">
                  <c:v>11.0</c:v>
                </c:pt>
                <c:pt idx="307">
                  <c:v>10.0</c:v>
                </c:pt>
                <c:pt idx="308">
                  <c:v>11.0</c:v>
                </c:pt>
                <c:pt idx="309">
                  <c:v>10.0</c:v>
                </c:pt>
                <c:pt idx="310">
                  <c:v>11.0</c:v>
                </c:pt>
                <c:pt idx="311">
                  <c:v>10.0</c:v>
                </c:pt>
                <c:pt idx="312">
                  <c:v>11.0</c:v>
                </c:pt>
                <c:pt idx="313">
                  <c:v>10.0</c:v>
                </c:pt>
                <c:pt idx="314">
                  <c:v>11.0</c:v>
                </c:pt>
                <c:pt idx="315">
                  <c:v>10.0</c:v>
                </c:pt>
                <c:pt idx="316">
                  <c:v>11.0</c:v>
                </c:pt>
                <c:pt idx="317">
                  <c:v>10.0</c:v>
                </c:pt>
                <c:pt idx="318">
                  <c:v>11.0</c:v>
                </c:pt>
                <c:pt idx="319">
                  <c:v>10.0</c:v>
                </c:pt>
                <c:pt idx="320">
                  <c:v>11.0</c:v>
                </c:pt>
                <c:pt idx="321">
                  <c:v>10.0</c:v>
                </c:pt>
                <c:pt idx="322">
                  <c:v>11.0</c:v>
                </c:pt>
                <c:pt idx="323">
                  <c:v>10.0</c:v>
                </c:pt>
                <c:pt idx="324">
                  <c:v>11.0</c:v>
                </c:pt>
                <c:pt idx="325">
                  <c:v>10.0</c:v>
                </c:pt>
                <c:pt idx="326">
                  <c:v>11.0</c:v>
                </c:pt>
                <c:pt idx="327">
                  <c:v>10.0</c:v>
                </c:pt>
                <c:pt idx="328">
                  <c:v>11.0</c:v>
                </c:pt>
                <c:pt idx="329">
                  <c:v>10.0</c:v>
                </c:pt>
                <c:pt idx="330">
                  <c:v>11.0</c:v>
                </c:pt>
                <c:pt idx="331">
                  <c:v>10.0</c:v>
                </c:pt>
                <c:pt idx="332">
                  <c:v>11.0</c:v>
                </c:pt>
                <c:pt idx="333">
                  <c:v>10.0</c:v>
                </c:pt>
                <c:pt idx="334">
                  <c:v>11.0</c:v>
                </c:pt>
                <c:pt idx="335">
                  <c:v>10.0</c:v>
                </c:pt>
                <c:pt idx="336">
                  <c:v>11.0</c:v>
                </c:pt>
                <c:pt idx="337">
                  <c:v>10.0</c:v>
                </c:pt>
                <c:pt idx="338">
                  <c:v>11.0</c:v>
                </c:pt>
                <c:pt idx="339">
                  <c:v>10.0</c:v>
                </c:pt>
                <c:pt idx="340">
                  <c:v>11.0</c:v>
                </c:pt>
                <c:pt idx="341">
                  <c:v>10.0</c:v>
                </c:pt>
                <c:pt idx="342">
                  <c:v>11.0</c:v>
                </c:pt>
                <c:pt idx="343">
                  <c:v>10.0</c:v>
                </c:pt>
                <c:pt idx="344">
                  <c:v>11.0</c:v>
                </c:pt>
                <c:pt idx="345">
                  <c:v>10.0</c:v>
                </c:pt>
                <c:pt idx="346">
                  <c:v>11.0</c:v>
                </c:pt>
                <c:pt idx="347">
                  <c:v>10.0</c:v>
                </c:pt>
                <c:pt idx="348">
                  <c:v>11.0</c:v>
                </c:pt>
                <c:pt idx="349">
                  <c:v>10.0</c:v>
                </c:pt>
                <c:pt idx="350">
                  <c:v>11.0</c:v>
                </c:pt>
                <c:pt idx="351">
                  <c:v>10.0</c:v>
                </c:pt>
                <c:pt idx="352">
                  <c:v>11.0</c:v>
                </c:pt>
                <c:pt idx="353">
                  <c:v>10.0</c:v>
                </c:pt>
                <c:pt idx="354">
                  <c:v>11.0</c:v>
                </c:pt>
                <c:pt idx="355">
                  <c:v>10.0</c:v>
                </c:pt>
                <c:pt idx="356">
                  <c:v>11.0</c:v>
                </c:pt>
                <c:pt idx="357">
                  <c:v>10.0</c:v>
                </c:pt>
                <c:pt idx="358">
                  <c:v>11.0</c:v>
                </c:pt>
                <c:pt idx="359">
                  <c:v>10.0</c:v>
                </c:pt>
                <c:pt idx="360">
                  <c:v>11.0</c:v>
                </c:pt>
                <c:pt idx="361">
                  <c:v>10.0</c:v>
                </c:pt>
                <c:pt idx="362">
                  <c:v>11.0</c:v>
                </c:pt>
                <c:pt idx="363">
                  <c:v>10.0</c:v>
                </c:pt>
                <c:pt idx="364">
                  <c:v>11.0</c:v>
                </c:pt>
                <c:pt idx="365">
                  <c:v>10.0</c:v>
                </c:pt>
                <c:pt idx="366">
                  <c:v>11.0</c:v>
                </c:pt>
                <c:pt idx="367">
                  <c:v>10.0</c:v>
                </c:pt>
                <c:pt idx="368">
                  <c:v>11.0</c:v>
                </c:pt>
                <c:pt idx="369">
                  <c:v>10.0</c:v>
                </c:pt>
                <c:pt idx="370">
                  <c:v>11.0</c:v>
                </c:pt>
                <c:pt idx="371">
                  <c:v>10.0</c:v>
                </c:pt>
                <c:pt idx="372">
                  <c:v>11.0</c:v>
                </c:pt>
                <c:pt idx="373">
                  <c:v>10.0</c:v>
                </c:pt>
                <c:pt idx="374">
                  <c:v>11.0</c:v>
                </c:pt>
                <c:pt idx="375">
                  <c:v>10.0</c:v>
                </c:pt>
                <c:pt idx="376">
                  <c:v>11.0</c:v>
                </c:pt>
                <c:pt idx="377">
                  <c:v>10.0</c:v>
                </c:pt>
                <c:pt idx="378">
                  <c:v>11.0</c:v>
                </c:pt>
                <c:pt idx="379">
                  <c:v>10.0</c:v>
                </c:pt>
                <c:pt idx="380">
                  <c:v>11.0</c:v>
                </c:pt>
                <c:pt idx="381">
                  <c:v>10.0</c:v>
                </c:pt>
                <c:pt idx="382">
                  <c:v>11.0</c:v>
                </c:pt>
                <c:pt idx="383">
                  <c:v>10.0</c:v>
                </c:pt>
                <c:pt idx="384">
                  <c:v>11.0</c:v>
                </c:pt>
                <c:pt idx="385">
                  <c:v>10.0</c:v>
                </c:pt>
                <c:pt idx="386">
                  <c:v>11.0</c:v>
                </c:pt>
                <c:pt idx="387">
                  <c:v>10.0</c:v>
                </c:pt>
                <c:pt idx="388">
                  <c:v>11.0</c:v>
                </c:pt>
                <c:pt idx="389">
                  <c:v>10.0</c:v>
                </c:pt>
                <c:pt idx="390">
                  <c:v>11.0</c:v>
                </c:pt>
                <c:pt idx="391">
                  <c:v>10.0</c:v>
                </c:pt>
                <c:pt idx="392">
                  <c:v>11.0</c:v>
                </c:pt>
                <c:pt idx="393">
                  <c:v>10.0</c:v>
                </c:pt>
                <c:pt idx="394">
                  <c:v>11.0</c:v>
                </c:pt>
                <c:pt idx="395">
                  <c:v>10.0</c:v>
                </c:pt>
                <c:pt idx="396">
                  <c:v>11.0</c:v>
                </c:pt>
                <c:pt idx="397">
                  <c:v>10.0</c:v>
                </c:pt>
                <c:pt idx="398">
                  <c:v>11.0</c:v>
                </c:pt>
                <c:pt idx="399">
                  <c:v>10.0</c:v>
                </c:pt>
                <c:pt idx="400">
                  <c:v>11.0</c:v>
                </c:pt>
                <c:pt idx="401">
                  <c:v>10.0</c:v>
                </c:pt>
                <c:pt idx="402">
                  <c:v>11.0</c:v>
                </c:pt>
                <c:pt idx="403">
                  <c:v>10.0</c:v>
                </c:pt>
                <c:pt idx="404">
                  <c:v>11.0</c:v>
                </c:pt>
                <c:pt idx="405">
                  <c:v>10.0</c:v>
                </c:pt>
                <c:pt idx="406">
                  <c:v>11.0</c:v>
                </c:pt>
                <c:pt idx="407">
                  <c:v>10.0</c:v>
                </c:pt>
                <c:pt idx="408">
                  <c:v>11.0</c:v>
                </c:pt>
                <c:pt idx="409">
                  <c:v>10.0</c:v>
                </c:pt>
                <c:pt idx="410">
                  <c:v>11.0</c:v>
                </c:pt>
                <c:pt idx="411">
                  <c:v>10.0</c:v>
                </c:pt>
                <c:pt idx="412">
                  <c:v>11.0</c:v>
                </c:pt>
                <c:pt idx="413">
                  <c:v>10.0</c:v>
                </c:pt>
                <c:pt idx="414">
                  <c:v>11.0</c:v>
                </c:pt>
                <c:pt idx="415">
                  <c:v>10.0</c:v>
                </c:pt>
                <c:pt idx="416">
                  <c:v>11.0</c:v>
                </c:pt>
                <c:pt idx="417">
                  <c:v>10.0</c:v>
                </c:pt>
                <c:pt idx="418">
                  <c:v>11.0</c:v>
                </c:pt>
                <c:pt idx="419">
                  <c:v>10.0</c:v>
                </c:pt>
                <c:pt idx="420">
                  <c:v>11.0</c:v>
                </c:pt>
                <c:pt idx="421">
                  <c:v>10.0</c:v>
                </c:pt>
                <c:pt idx="422">
                  <c:v>11.0</c:v>
                </c:pt>
                <c:pt idx="423">
                  <c:v>10.0</c:v>
                </c:pt>
                <c:pt idx="424">
                  <c:v>11.0</c:v>
                </c:pt>
                <c:pt idx="425">
                  <c:v>10.0</c:v>
                </c:pt>
                <c:pt idx="426">
                  <c:v>11.0</c:v>
                </c:pt>
                <c:pt idx="427">
                  <c:v>10.0</c:v>
                </c:pt>
                <c:pt idx="428">
                  <c:v>11.0</c:v>
                </c:pt>
                <c:pt idx="429">
                  <c:v>10.0</c:v>
                </c:pt>
                <c:pt idx="430">
                  <c:v>11.0</c:v>
                </c:pt>
                <c:pt idx="431">
                  <c:v>10.0</c:v>
                </c:pt>
                <c:pt idx="432">
                  <c:v>11.0</c:v>
                </c:pt>
                <c:pt idx="433">
                  <c:v>10.0</c:v>
                </c:pt>
                <c:pt idx="434">
                  <c:v>11.0</c:v>
                </c:pt>
                <c:pt idx="435">
                  <c:v>10.0</c:v>
                </c:pt>
                <c:pt idx="436">
                  <c:v>11.0</c:v>
                </c:pt>
                <c:pt idx="437">
                  <c:v>10.0</c:v>
                </c:pt>
                <c:pt idx="438">
                  <c:v>11.0</c:v>
                </c:pt>
                <c:pt idx="439">
                  <c:v>10.0</c:v>
                </c:pt>
                <c:pt idx="440">
                  <c:v>11.0</c:v>
                </c:pt>
                <c:pt idx="441">
                  <c:v>10.0</c:v>
                </c:pt>
                <c:pt idx="442">
                  <c:v>11.0</c:v>
                </c:pt>
                <c:pt idx="443">
                  <c:v>10.0</c:v>
                </c:pt>
                <c:pt idx="444">
                  <c:v>11.0</c:v>
                </c:pt>
                <c:pt idx="445">
                  <c:v>10.0</c:v>
                </c:pt>
                <c:pt idx="446">
                  <c:v>11.0</c:v>
                </c:pt>
                <c:pt idx="447">
                  <c:v>10.0</c:v>
                </c:pt>
                <c:pt idx="448">
                  <c:v>11.0</c:v>
                </c:pt>
                <c:pt idx="449">
                  <c:v>10.0</c:v>
                </c:pt>
                <c:pt idx="450">
                  <c:v>11.0</c:v>
                </c:pt>
                <c:pt idx="451">
                  <c:v>10.0</c:v>
                </c:pt>
                <c:pt idx="452">
                  <c:v>11.0</c:v>
                </c:pt>
                <c:pt idx="453">
                  <c:v>10.0</c:v>
                </c:pt>
                <c:pt idx="454">
                  <c:v>11.0</c:v>
                </c:pt>
                <c:pt idx="455">
                  <c:v>10.0</c:v>
                </c:pt>
                <c:pt idx="456">
                  <c:v>11.0</c:v>
                </c:pt>
                <c:pt idx="457">
                  <c:v>10.0</c:v>
                </c:pt>
                <c:pt idx="458">
                  <c:v>11.0</c:v>
                </c:pt>
                <c:pt idx="459">
                  <c:v>10.0</c:v>
                </c:pt>
                <c:pt idx="460">
                  <c:v>11.0</c:v>
                </c:pt>
                <c:pt idx="461">
                  <c:v>10.0</c:v>
                </c:pt>
                <c:pt idx="462">
                  <c:v>11.0</c:v>
                </c:pt>
                <c:pt idx="463">
                  <c:v>10.0</c:v>
                </c:pt>
                <c:pt idx="464">
                  <c:v>11.0</c:v>
                </c:pt>
                <c:pt idx="465">
                  <c:v>10.0</c:v>
                </c:pt>
                <c:pt idx="466">
                  <c:v>11.0</c:v>
                </c:pt>
                <c:pt idx="467">
                  <c:v>10.0</c:v>
                </c:pt>
                <c:pt idx="468">
                  <c:v>11.0</c:v>
                </c:pt>
                <c:pt idx="469">
                  <c:v>10.0</c:v>
                </c:pt>
                <c:pt idx="470">
                  <c:v>11.0</c:v>
                </c:pt>
                <c:pt idx="471">
                  <c:v>10.0</c:v>
                </c:pt>
                <c:pt idx="472">
                  <c:v>11.0</c:v>
                </c:pt>
                <c:pt idx="473">
                  <c:v>10.0</c:v>
                </c:pt>
                <c:pt idx="474">
                  <c:v>11.0</c:v>
                </c:pt>
                <c:pt idx="475">
                  <c:v>10.0</c:v>
                </c:pt>
                <c:pt idx="476">
                  <c:v>11.0</c:v>
                </c:pt>
                <c:pt idx="477">
                  <c:v>10.0</c:v>
                </c:pt>
                <c:pt idx="478">
                  <c:v>11.0</c:v>
                </c:pt>
                <c:pt idx="479">
                  <c:v>10.0</c:v>
                </c:pt>
                <c:pt idx="480">
                  <c:v>11.0</c:v>
                </c:pt>
                <c:pt idx="481">
                  <c:v>10.0</c:v>
                </c:pt>
                <c:pt idx="482">
                  <c:v>11.0</c:v>
                </c:pt>
                <c:pt idx="483">
                  <c:v>10.0</c:v>
                </c:pt>
                <c:pt idx="484">
                  <c:v>11.0</c:v>
                </c:pt>
                <c:pt idx="485">
                  <c:v>10.0</c:v>
                </c:pt>
                <c:pt idx="486">
                  <c:v>11.0</c:v>
                </c:pt>
                <c:pt idx="487">
                  <c:v>10.0</c:v>
                </c:pt>
                <c:pt idx="488">
                  <c:v>11.0</c:v>
                </c:pt>
                <c:pt idx="489">
                  <c:v>10.0</c:v>
                </c:pt>
                <c:pt idx="490">
                  <c:v>11.0</c:v>
                </c:pt>
                <c:pt idx="491">
                  <c:v>10.0</c:v>
                </c:pt>
                <c:pt idx="492">
                  <c:v>11.0</c:v>
                </c:pt>
                <c:pt idx="493">
                  <c:v>10.0</c:v>
                </c:pt>
                <c:pt idx="494">
                  <c:v>11.0</c:v>
                </c:pt>
                <c:pt idx="495">
                  <c:v>10.0</c:v>
                </c:pt>
                <c:pt idx="496">
                  <c:v>11.0</c:v>
                </c:pt>
                <c:pt idx="497">
                  <c:v>10.0</c:v>
                </c:pt>
                <c:pt idx="498">
                  <c:v>11.0</c:v>
                </c:pt>
                <c:pt idx="499">
                  <c:v>10.0</c:v>
                </c:pt>
                <c:pt idx="500">
                  <c:v>11.0</c:v>
                </c:pt>
                <c:pt idx="501">
                  <c:v>10.0</c:v>
                </c:pt>
                <c:pt idx="502">
                  <c:v>11.0</c:v>
                </c:pt>
                <c:pt idx="503">
                  <c:v>10.0</c:v>
                </c:pt>
                <c:pt idx="504">
                  <c:v>11.0</c:v>
                </c:pt>
                <c:pt idx="505">
                  <c:v>10.0</c:v>
                </c:pt>
                <c:pt idx="506">
                  <c:v>11.0</c:v>
                </c:pt>
                <c:pt idx="507">
                  <c:v>10.0</c:v>
                </c:pt>
                <c:pt idx="508">
                  <c:v>11.0</c:v>
                </c:pt>
                <c:pt idx="509">
                  <c:v>10.0</c:v>
                </c:pt>
                <c:pt idx="510">
                  <c:v>11.0</c:v>
                </c:pt>
                <c:pt idx="511">
                  <c:v>10.0</c:v>
                </c:pt>
                <c:pt idx="512">
                  <c:v>11.0</c:v>
                </c:pt>
                <c:pt idx="513">
                  <c:v>10.0</c:v>
                </c:pt>
                <c:pt idx="514">
                  <c:v>11.0</c:v>
                </c:pt>
                <c:pt idx="515">
                  <c:v>10.0</c:v>
                </c:pt>
                <c:pt idx="516">
                  <c:v>11.0</c:v>
                </c:pt>
                <c:pt idx="517">
                  <c:v>10.0</c:v>
                </c:pt>
                <c:pt idx="518">
                  <c:v>11.0</c:v>
                </c:pt>
                <c:pt idx="519">
                  <c:v>10.0</c:v>
                </c:pt>
                <c:pt idx="520">
                  <c:v>11.0</c:v>
                </c:pt>
                <c:pt idx="521">
                  <c:v>10.0</c:v>
                </c:pt>
                <c:pt idx="522">
                  <c:v>11.0</c:v>
                </c:pt>
                <c:pt idx="523">
                  <c:v>10.0</c:v>
                </c:pt>
                <c:pt idx="524">
                  <c:v>11.0</c:v>
                </c:pt>
                <c:pt idx="525">
                  <c:v>10.0</c:v>
                </c:pt>
                <c:pt idx="526">
                  <c:v>11.0</c:v>
                </c:pt>
                <c:pt idx="527">
                  <c:v>10.0</c:v>
                </c:pt>
                <c:pt idx="528">
                  <c:v>11.0</c:v>
                </c:pt>
                <c:pt idx="529">
                  <c:v>10.0</c:v>
                </c:pt>
                <c:pt idx="530">
                  <c:v>11.0</c:v>
                </c:pt>
                <c:pt idx="531">
                  <c:v>10.0</c:v>
                </c:pt>
                <c:pt idx="532">
                  <c:v>11.0</c:v>
                </c:pt>
                <c:pt idx="533">
                  <c:v>10.0</c:v>
                </c:pt>
                <c:pt idx="534">
                  <c:v>11.0</c:v>
                </c:pt>
                <c:pt idx="535">
                  <c:v>10.0</c:v>
                </c:pt>
                <c:pt idx="536">
                  <c:v>11.0</c:v>
                </c:pt>
                <c:pt idx="537">
                  <c:v>10.0</c:v>
                </c:pt>
                <c:pt idx="538">
                  <c:v>11.0</c:v>
                </c:pt>
                <c:pt idx="539">
                  <c:v>10.0</c:v>
                </c:pt>
                <c:pt idx="540">
                  <c:v>11.0</c:v>
                </c:pt>
                <c:pt idx="541">
                  <c:v>10.0</c:v>
                </c:pt>
                <c:pt idx="542">
                  <c:v>11.0</c:v>
                </c:pt>
                <c:pt idx="543">
                  <c:v>10.0</c:v>
                </c:pt>
                <c:pt idx="544">
                  <c:v>11.0</c:v>
                </c:pt>
                <c:pt idx="545">
                  <c:v>10.0</c:v>
                </c:pt>
                <c:pt idx="546">
                  <c:v>11.0</c:v>
                </c:pt>
                <c:pt idx="547">
                  <c:v>10.0</c:v>
                </c:pt>
                <c:pt idx="548">
                  <c:v>11.0</c:v>
                </c:pt>
                <c:pt idx="549">
                  <c:v>10.0</c:v>
                </c:pt>
                <c:pt idx="550">
                  <c:v>11.0</c:v>
                </c:pt>
                <c:pt idx="551">
                  <c:v>10.0</c:v>
                </c:pt>
                <c:pt idx="552">
                  <c:v>11.0</c:v>
                </c:pt>
                <c:pt idx="553">
                  <c:v>10.0</c:v>
                </c:pt>
                <c:pt idx="554">
                  <c:v>11.0</c:v>
                </c:pt>
                <c:pt idx="555">
                  <c:v>10.0</c:v>
                </c:pt>
                <c:pt idx="556">
                  <c:v>11.0</c:v>
                </c:pt>
                <c:pt idx="557">
                  <c:v>10.0</c:v>
                </c:pt>
                <c:pt idx="558">
                  <c:v>11.0</c:v>
                </c:pt>
                <c:pt idx="559">
                  <c:v>10.0</c:v>
                </c:pt>
                <c:pt idx="560">
                  <c:v>11.0</c:v>
                </c:pt>
                <c:pt idx="561">
                  <c:v>10.0</c:v>
                </c:pt>
                <c:pt idx="562">
                  <c:v>11.0</c:v>
                </c:pt>
                <c:pt idx="563">
                  <c:v>10.0</c:v>
                </c:pt>
                <c:pt idx="564">
                  <c:v>11.0</c:v>
                </c:pt>
                <c:pt idx="565">
                  <c:v>10.0</c:v>
                </c:pt>
                <c:pt idx="566">
                  <c:v>11.0</c:v>
                </c:pt>
                <c:pt idx="567">
                  <c:v>10.0</c:v>
                </c:pt>
                <c:pt idx="568">
                  <c:v>11.0</c:v>
                </c:pt>
                <c:pt idx="569">
                  <c:v>10.0</c:v>
                </c:pt>
                <c:pt idx="570">
                  <c:v>11.0</c:v>
                </c:pt>
                <c:pt idx="571">
                  <c:v>10.0</c:v>
                </c:pt>
                <c:pt idx="572">
                  <c:v>11.0</c:v>
                </c:pt>
                <c:pt idx="573">
                  <c:v>10.0</c:v>
                </c:pt>
                <c:pt idx="574">
                  <c:v>11.0</c:v>
                </c:pt>
                <c:pt idx="575">
                  <c:v>10.0</c:v>
                </c:pt>
                <c:pt idx="576">
                  <c:v>11.0</c:v>
                </c:pt>
                <c:pt idx="577">
                  <c:v>10.0</c:v>
                </c:pt>
                <c:pt idx="578">
                  <c:v>11.0</c:v>
                </c:pt>
                <c:pt idx="579">
                  <c:v>10.0</c:v>
                </c:pt>
                <c:pt idx="580">
                  <c:v>11.0</c:v>
                </c:pt>
                <c:pt idx="581">
                  <c:v>10.0</c:v>
                </c:pt>
                <c:pt idx="582">
                  <c:v>11.0</c:v>
                </c:pt>
                <c:pt idx="583">
                  <c:v>10.0</c:v>
                </c:pt>
                <c:pt idx="584">
                  <c:v>11.0</c:v>
                </c:pt>
                <c:pt idx="585">
                  <c:v>10.0</c:v>
                </c:pt>
                <c:pt idx="586">
                  <c:v>11.0</c:v>
                </c:pt>
                <c:pt idx="587">
                  <c:v>10.0</c:v>
                </c:pt>
                <c:pt idx="588">
                  <c:v>11.0</c:v>
                </c:pt>
                <c:pt idx="589">
                  <c:v>10.0</c:v>
                </c:pt>
                <c:pt idx="590">
                  <c:v>11.0</c:v>
                </c:pt>
                <c:pt idx="591">
                  <c:v>10.0</c:v>
                </c:pt>
                <c:pt idx="592">
                  <c:v>11.0</c:v>
                </c:pt>
                <c:pt idx="593">
                  <c:v>10.0</c:v>
                </c:pt>
                <c:pt idx="594">
                  <c:v>11.0</c:v>
                </c:pt>
                <c:pt idx="595">
                  <c:v>10.0</c:v>
                </c:pt>
                <c:pt idx="596">
                  <c:v>11.0</c:v>
                </c:pt>
                <c:pt idx="597">
                  <c:v>10.0</c:v>
                </c:pt>
                <c:pt idx="598">
                  <c:v>11.0</c:v>
                </c:pt>
                <c:pt idx="599">
                  <c:v>10.0</c:v>
                </c:pt>
                <c:pt idx="600">
                  <c:v>11.0</c:v>
                </c:pt>
                <c:pt idx="601">
                  <c:v>10.0</c:v>
                </c:pt>
                <c:pt idx="602">
                  <c:v>11.0</c:v>
                </c:pt>
                <c:pt idx="603">
                  <c:v>10.0</c:v>
                </c:pt>
                <c:pt idx="604">
                  <c:v>11.0</c:v>
                </c:pt>
                <c:pt idx="605">
                  <c:v>10.0</c:v>
                </c:pt>
                <c:pt idx="606">
                  <c:v>11.0</c:v>
                </c:pt>
                <c:pt idx="607">
                  <c:v>10.0</c:v>
                </c:pt>
                <c:pt idx="608">
                  <c:v>11.0</c:v>
                </c:pt>
                <c:pt idx="609">
                  <c:v>10.0</c:v>
                </c:pt>
                <c:pt idx="610">
                  <c:v>11.0</c:v>
                </c:pt>
                <c:pt idx="611">
                  <c:v>10.0</c:v>
                </c:pt>
                <c:pt idx="612">
                  <c:v>11.0</c:v>
                </c:pt>
                <c:pt idx="613">
                  <c:v>10.0</c:v>
                </c:pt>
                <c:pt idx="614">
                  <c:v>11.0</c:v>
                </c:pt>
                <c:pt idx="615">
                  <c:v>10.0</c:v>
                </c:pt>
                <c:pt idx="616">
                  <c:v>11.0</c:v>
                </c:pt>
                <c:pt idx="617">
                  <c:v>10.0</c:v>
                </c:pt>
                <c:pt idx="618">
                  <c:v>11.0</c:v>
                </c:pt>
                <c:pt idx="619">
                  <c:v>10.0</c:v>
                </c:pt>
                <c:pt idx="620">
                  <c:v>11.0</c:v>
                </c:pt>
                <c:pt idx="621">
                  <c:v>10.0</c:v>
                </c:pt>
                <c:pt idx="622">
                  <c:v>11.0</c:v>
                </c:pt>
                <c:pt idx="623">
                  <c:v>10.0</c:v>
                </c:pt>
                <c:pt idx="624">
                  <c:v>11.0</c:v>
                </c:pt>
                <c:pt idx="625">
                  <c:v>10.0</c:v>
                </c:pt>
                <c:pt idx="626">
                  <c:v>11.0</c:v>
                </c:pt>
                <c:pt idx="627">
                  <c:v>10.0</c:v>
                </c:pt>
                <c:pt idx="628">
                  <c:v>11.0</c:v>
                </c:pt>
                <c:pt idx="629">
                  <c:v>10.0</c:v>
                </c:pt>
                <c:pt idx="630">
                  <c:v>11.0</c:v>
                </c:pt>
                <c:pt idx="631">
                  <c:v>10.0</c:v>
                </c:pt>
                <c:pt idx="632">
                  <c:v>11.0</c:v>
                </c:pt>
                <c:pt idx="633">
                  <c:v>10.0</c:v>
                </c:pt>
                <c:pt idx="634">
                  <c:v>11.0</c:v>
                </c:pt>
                <c:pt idx="635">
                  <c:v>10.0</c:v>
                </c:pt>
                <c:pt idx="636">
                  <c:v>11.0</c:v>
                </c:pt>
                <c:pt idx="637">
                  <c:v>10.0</c:v>
                </c:pt>
                <c:pt idx="638">
                  <c:v>11.0</c:v>
                </c:pt>
                <c:pt idx="639">
                  <c:v>10.0</c:v>
                </c:pt>
                <c:pt idx="640">
                  <c:v>11.0</c:v>
                </c:pt>
                <c:pt idx="641">
                  <c:v>10.0</c:v>
                </c:pt>
                <c:pt idx="642">
                  <c:v>11.0</c:v>
                </c:pt>
                <c:pt idx="643">
                  <c:v>10.0</c:v>
                </c:pt>
                <c:pt idx="644">
                  <c:v>11.0</c:v>
                </c:pt>
                <c:pt idx="645">
                  <c:v>10.0</c:v>
                </c:pt>
                <c:pt idx="646">
                  <c:v>11.0</c:v>
                </c:pt>
                <c:pt idx="647">
                  <c:v>10.0</c:v>
                </c:pt>
                <c:pt idx="648">
                  <c:v>11.0</c:v>
                </c:pt>
                <c:pt idx="649">
                  <c:v>10.0</c:v>
                </c:pt>
                <c:pt idx="650">
                  <c:v>11.0</c:v>
                </c:pt>
                <c:pt idx="651">
                  <c:v>10.0</c:v>
                </c:pt>
                <c:pt idx="652">
                  <c:v>11.0</c:v>
                </c:pt>
                <c:pt idx="653">
                  <c:v>10.0</c:v>
                </c:pt>
                <c:pt idx="654">
                  <c:v>11.0</c:v>
                </c:pt>
                <c:pt idx="655">
                  <c:v>10.0</c:v>
                </c:pt>
                <c:pt idx="656">
                  <c:v>11.0</c:v>
                </c:pt>
                <c:pt idx="657">
                  <c:v>10.0</c:v>
                </c:pt>
                <c:pt idx="658">
                  <c:v>11.0</c:v>
                </c:pt>
                <c:pt idx="659">
                  <c:v>10.0</c:v>
                </c:pt>
                <c:pt idx="660">
                  <c:v>11.0</c:v>
                </c:pt>
                <c:pt idx="661">
                  <c:v>10.0</c:v>
                </c:pt>
                <c:pt idx="662">
                  <c:v>11.0</c:v>
                </c:pt>
                <c:pt idx="663">
                  <c:v>10.0</c:v>
                </c:pt>
                <c:pt idx="664">
                  <c:v>11.0</c:v>
                </c:pt>
                <c:pt idx="665">
                  <c:v>10.0</c:v>
                </c:pt>
                <c:pt idx="666">
                  <c:v>11.0</c:v>
                </c:pt>
                <c:pt idx="667">
                  <c:v>10.0</c:v>
                </c:pt>
                <c:pt idx="668">
                  <c:v>11.0</c:v>
                </c:pt>
                <c:pt idx="669">
                  <c:v>10.0</c:v>
                </c:pt>
                <c:pt idx="670">
                  <c:v>11.0</c:v>
                </c:pt>
                <c:pt idx="671">
                  <c:v>10.0</c:v>
                </c:pt>
                <c:pt idx="672">
                  <c:v>11.0</c:v>
                </c:pt>
                <c:pt idx="673">
                  <c:v>10.0</c:v>
                </c:pt>
                <c:pt idx="674">
                  <c:v>11.0</c:v>
                </c:pt>
                <c:pt idx="675">
                  <c:v>10.0</c:v>
                </c:pt>
                <c:pt idx="676">
                  <c:v>11.0</c:v>
                </c:pt>
                <c:pt idx="677">
                  <c:v>10.0</c:v>
                </c:pt>
                <c:pt idx="678">
                  <c:v>11.0</c:v>
                </c:pt>
                <c:pt idx="679">
                  <c:v>10.0</c:v>
                </c:pt>
                <c:pt idx="680">
                  <c:v>11.0</c:v>
                </c:pt>
                <c:pt idx="681">
                  <c:v>10.0</c:v>
                </c:pt>
                <c:pt idx="682">
                  <c:v>11.0</c:v>
                </c:pt>
                <c:pt idx="683">
                  <c:v>10.0</c:v>
                </c:pt>
                <c:pt idx="684">
                  <c:v>11.0</c:v>
                </c:pt>
                <c:pt idx="685">
                  <c:v>10.0</c:v>
                </c:pt>
                <c:pt idx="686">
                  <c:v>11.0</c:v>
                </c:pt>
                <c:pt idx="687">
                  <c:v>10.0</c:v>
                </c:pt>
                <c:pt idx="688">
                  <c:v>11.0</c:v>
                </c:pt>
                <c:pt idx="689">
                  <c:v>10.0</c:v>
                </c:pt>
                <c:pt idx="690">
                  <c:v>11.0</c:v>
                </c:pt>
                <c:pt idx="691">
                  <c:v>10.0</c:v>
                </c:pt>
                <c:pt idx="692">
                  <c:v>11.0</c:v>
                </c:pt>
                <c:pt idx="693">
                  <c:v>10.0</c:v>
                </c:pt>
                <c:pt idx="694">
                  <c:v>11.0</c:v>
                </c:pt>
                <c:pt idx="695">
                  <c:v>10.0</c:v>
                </c:pt>
                <c:pt idx="696">
                  <c:v>11.0</c:v>
                </c:pt>
                <c:pt idx="697">
                  <c:v>10.0</c:v>
                </c:pt>
                <c:pt idx="698">
                  <c:v>11.0</c:v>
                </c:pt>
                <c:pt idx="699">
                  <c:v>10.0</c:v>
                </c:pt>
              </c:numCache>
            </c:numRef>
          </c:yVal>
          <c:smooth val="0"/>
          <c:extLst xmlns:c16r2="http://schemas.microsoft.com/office/drawing/2015/06/chart">
            <c:ext xmlns:c16="http://schemas.microsoft.com/office/drawing/2014/chart" uri="{C3380CC4-5D6E-409C-BE32-E72D297353CC}">
              <c16:uniqueId val="{00000004-1877-4E46-8DD4-CAD361396DAE}"/>
            </c:ext>
          </c:extLst>
        </c:ser>
        <c:ser>
          <c:idx val="16"/>
          <c:order val="5"/>
          <c:spPr>
            <a:ln w="19050" cap="rnd">
              <a:solidFill>
                <a:schemeClr val="accent5">
                  <a:lumMod val="80000"/>
                  <a:lumOff val="20000"/>
                </a:schemeClr>
              </a:solidFill>
              <a:round/>
            </a:ln>
            <a:effectLst/>
          </c:spPr>
          <c:marker>
            <c:symbol val="circle"/>
            <c:size val="5"/>
            <c:spPr>
              <a:solidFill>
                <a:schemeClr val="accent5">
                  <a:lumMod val="80000"/>
                  <a:lumOff val="20000"/>
                </a:schemeClr>
              </a:solidFill>
              <a:ln w="9525">
                <a:solidFill>
                  <a:schemeClr val="accent5">
                    <a:lumMod val="80000"/>
                    <a:lumOff val="20000"/>
                  </a:schemeClr>
                </a:solidFill>
              </a:ln>
              <a:effectLst/>
            </c:spPr>
          </c:marker>
          <c:xVal>
            <c:numLit>
              <c:formatCode>General</c:formatCode>
              <c:ptCount val="23"/>
              <c:pt idx="0">
                <c:v>1.9</c:v>
              </c:pt>
              <c:pt idx="1">
                <c:v>2.1</c:v>
              </c:pt>
              <c:pt idx="2">
                <c:v>2.0</c:v>
              </c:pt>
              <c:pt idx="3">
                <c:v>2.0</c:v>
              </c:pt>
              <c:pt idx="4">
                <c:v>1.75</c:v>
              </c:pt>
              <c:pt idx="5">
                <c:v>2.25</c:v>
              </c:pt>
              <c:pt idx="6">
                <c:v>2.25</c:v>
              </c:pt>
              <c:pt idx="7">
                <c:v>2.25</c:v>
              </c:pt>
              <c:pt idx="8">
                <c:v>2.25</c:v>
              </c:pt>
              <c:pt idx="9">
                <c:v>2.25</c:v>
              </c:pt>
              <c:pt idx="10">
                <c:v>2.0</c:v>
              </c:pt>
              <c:pt idx="11">
                <c:v>2.0</c:v>
              </c:pt>
              <c:pt idx="12">
                <c:v>2.1</c:v>
              </c:pt>
              <c:pt idx="13">
                <c:v>1.9</c:v>
              </c:pt>
              <c:pt idx="14">
                <c:v>2.0</c:v>
              </c:pt>
              <c:pt idx="15">
                <c:v>2.0</c:v>
              </c:pt>
              <c:pt idx="16">
                <c:v>1.75</c:v>
              </c:pt>
              <c:pt idx="17">
                <c:v>1.75</c:v>
              </c:pt>
              <c:pt idx="18">
                <c:v>1.75</c:v>
              </c:pt>
              <c:pt idx="19">
                <c:v>2.25</c:v>
              </c:pt>
              <c:pt idx="20">
                <c:v>1.75</c:v>
              </c:pt>
              <c:pt idx="21">
                <c:v>1.75</c:v>
              </c:pt>
              <c:pt idx="22">
                <c:v>1.75</c:v>
              </c:pt>
            </c:numLit>
          </c:xVal>
          <c:yVal>
            <c:numLit>
              <c:formatCode>General</c:formatCode>
              <c:ptCount val="23"/>
              <c:pt idx="0">
                <c:v>12.0</c:v>
              </c:pt>
              <c:pt idx="1">
                <c:v>12.0</c:v>
              </c:pt>
              <c:pt idx="2">
                <c:v>12.0</c:v>
              </c:pt>
              <c:pt idx="3">
                <c:v>11.0</c:v>
              </c:pt>
              <c:pt idx="4">
                <c:v>11.0</c:v>
              </c:pt>
              <c:pt idx="5">
                <c:v>11.0</c:v>
              </c:pt>
              <c:pt idx="6">
                <c:v>11.0</c:v>
              </c:pt>
              <c:pt idx="7">
                <c:v>10.0</c:v>
              </c:pt>
              <c:pt idx="8">
                <c:v>10.0</c:v>
              </c:pt>
              <c:pt idx="9">
                <c:v>10.0</c:v>
              </c:pt>
              <c:pt idx="10">
                <c:v>10.0</c:v>
              </c:pt>
              <c:pt idx="11">
                <c:v>9.0</c:v>
              </c:pt>
              <c:pt idx="12">
                <c:v>9.0</c:v>
              </c:pt>
              <c:pt idx="13">
                <c:v>9.0</c:v>
              </c:pt>
              <c:pt idx="14">
                <c:v>9.0</c:v>
              </c:pt>
              <c:pt idx="15">
                <c:v>10.0</c:v>
              </c:pt>
              <c:pt idx="16">
                <c:v>10.0</c:v>
              </c:pt>
              <c:pt idx="17">
                <c:v>10.0</c:v>
              </c:pt>
              <c:pt idx="18">
                <c:v>10.0</c:v>
              </c:pt>
              <c:pt idx="19">
                <c:v>10.0</c:v>
              </c:pt>
              <c:pt idx="20">
                <c:v>10.0</c:v>
              </c:pt>
              <c:pt idx="21">
                <c:v>11.0</c:v>
              </c:pt>
              <c:pt idx="22">
                <c:v>11.0</c:v>
              </c:pt>
            </c:numLit>
          </c:yVal>
          <c:smooth val="0"/>
          <c:extLst xmlns:c16r2="http://schemas.microsoft.com/office/drawing/2015/06/chart">
            <c:ext xmlns:c16="http://schemas.microsoft.com/office/drawing/2014/chart" uri="{C3380CC4-5D6E-409C-BE32-E72D297353CC}">
              <c16:uniqueId val="{00000005-1877-4E46-8DD4-CAD361396DAE}"/>
            </c:ext>
          </c:extLst>
        </c:ser>
        <c:ser>
          <c:idx val="17"/>
          <c:order val="6"/>
          <c:spPr>
            <a:ln w="19050" cap="rnd">
              <a:solidFill>
                <a:schemeClr val="accent6">
                  <a:lumMod val="80000"/>
                  <a:lumOff val="20000"/>
                </a:schemeClr>
              </a:solidFill>
              <a:round/>
            </a:ln>
            <a:effectLst/>
          </c:spPr>
          <c:marker>
            <c:symbol val="circle"/>
            <c:size val="5"/>
            <c:spPr>
              <a:solidFill>
                <a:schemeClr val="accent6">
                  <a:lumMod val="80000"/>
                  <a:lumOff val="20000"/>
                </a:schemeClr>
              </a:solidFill>
              <a:ln w="9525">
                <a:solidFill>
                  <a:schemeClr val="accent6">
                    <a:lumMod val="80000"/>
                    <a:lumOff val="20000"/>
                  </a:schemeClr>
                </a:solidFill>
              </a:ln>
              <a:effectLst/>
            </c:spPr>
          </c:marker>
          <c:xVal>
            <c:numRef>
              <c:f>Desc1!xdata8</c:f>
              <c:numCache>
                <c:formatCode>General</c:formatCode>
                <c:ptCount val="700"/>
                <c:pt idx="0">
                  <c:v>3.25</c:v>
                </c:pt>
                <c:pt idx="1">
                  <c:v>3.2492846924</c:v>
                </c:pt>
                <c:pt idx="2">
                  <c:v>3.2485693848</c:v>
                </c:pt>
                <c:pt idx="3">
                  <c:v>3.2478540772</c:v>
                </c:pt>
                <c:pt idx="4">
                  <c:v>3.2471387696</c:v>
                </c:pt>
                <c:pt idx="5">
                  <c:v>3.246423462</c:v>
                </c:pt>
                <c:pt idx="6">
                  <c:v>3.2457081544</c:v>
                </c:pt>
                <c:pt idx="7">
                  <c:v>3.2449928468</c:v>
                </c:pt>
                <c:pt idx="8">
                  <c:v>3.2442775392</c:v>
                </c:pt>
                <c:pt idx="9">
                  <c:v>3.2435622316</c:v>
                </c:pt>
                <c:pt idx="10">
                  <c:v>3.242846923999998</c:v>
                </c:pt>
                <c:pt idx="11">
                  <c:v>3.2421316164</c:v>
                </c:pt>
                <c:pt idx="12">
                  <c:v>3.2414163088</c:v>
                </c:pt>
                <c:pt idx="13">
                  <c:v>3.2407010012</c:v>
                </c:pt>
                <c:pt idx="14">
                  <c:v>3.2399856936</c:v>
                </c:pt>
                <c:pt idx="15">
                  <c:v>3.239270386</c:v>
                </c:pt>
                <c:pt idx="16">
                  <c:v>3.2385550784</c:v>
                </c:pt>
                <c:pt idx="17">
                  <c:v>3.2378397708</c:v>
                </c:pt>
                <c:pt idx="18">
                  <c:v>3.2371244632</c:v>
                </c:pt>
                <c:pt idx="19">
                  <c:v>3.2364091556</c:v>
                </c:pt>
                <c:pt idx="20">
                  <c:v>3.235693848</c:v>
                </c:pt>
                <c:pt idx="21">
                  <c:v>3.2349785404</c:v>
                </c:pt>
                <c:pt idx="22">
                  <c:v>3.2342632328</c:v>
                </c:pt>
                <c:pt idx="23">
                  <c:v>3.2335479252</c:v>
                </c:pt>
                <c:pt idx="24">
                  <c:v>3.2328326176</c:v>
                </c:pt>
                <c:pt idx="25">
                  <c:v>3.23211731</c:v>
                </c:pt>
                <c:pt idx="26">
                  <c:v>3.2314020024</c:v>
                </c:pt>
                <c:pt idx="27">
                  <c:v>3.2306866948</c:v>
                </c:pt>
                <c:pt idx="28">
                  <c:v>3.2299713872</c:v>
                </c:pt>
                <c:pt idx="29">
                  <c:v>3.2292560796</c:v>
                </c:pt>
                <c:pt idx="30">
                  <c:v>3.228540772</c:v>
                </c:pt>
                <c:pt idx="31">
                  <c:v>3.2278254644</c:v>
                </c:pt>
                <c:pt idx="32">
                  <c:v>3.2271101568</c:v>
                </c:pt>
                <c:pt idx="33">
                  <c:v>3.2263948492</c:v>
                </c:pt>
                <c:pt idx="34">
                  <c:v>3.2256795416</c:v>
                </c:pt>
                <c:pt idx="35">
                  <c:v>3.224964234</c:v>
                </c:pt>
                <c:pt idx="36">
                  <c:v>3.2242489264</c:v>
                </c:pt>
                <c:pt idx="37">
                  <c:v>3.2235336188</c:v>
                </c:pt>
                <c:pt idx="38">
                  <c:v>3.2228183112</c:v>
                </c:pt>
                <c:pt idx="39">
                  <c:v>3.2221030036</c:v>
                </c:pt>
                <c:pt idx="40">
                  <c:v>3.221387696</c:v>
                </c:pt>
                <c:pt idx="41">
                  <c:v>3.2206723884</c:v>
                </c:pt>
                <c:pt idx="42">
                  <c:v>3.2199570808</c:v>
                </c:pt>
                <c:pt idx="43">
                  <c:v>3.2192417732</c:v>
                </c:pt>
                <c:pt idx="44">
                  <c:v>3.2185264656</c:v>
                </c:pt>
                <c:pt idx="45">
                  <c:v>3.217811158</c:v>
                </c:pt>
                <c:pt idx="46">
                  <c:v>3.2170958504</c:v>
                </c:pt>
                <c:pt idx="47">
                  <c:v>3.2163805428</c:v>
                </c:pt>
                <c:pt idx="48">
                  <c:v>3.215665235199999</c:v>
                </c:pt>
                <c:pt idx="49">
                  <c:v>3.2149499276</c:v>
                </c:pt>
                <c:pt idx="50">
                  <c:v>3.21423462</c:v>
                </c:pt>
                <c:pt idx="51">
                  <c:v>3.2135193124</c:v>
                </c:pt>
                <c:pt idx="52">
                  <c:v>3.2128040048</c:v>
                </c:pt>
                <c:pt idx="53">
                  <c:v>3.2120886972</c:v>
                </c:pt>
                <c:pt idx="54">
                  <c:v>3.2113733896</c:v>
                </c:pt>
                <c:pt idx="55">
                  <c:v>3.210658082</c:v>
                </c:pt>
                <c:pt idx="56">
                  <c:v>3.2099427744</c:v>
                </c:pt>
                <c:pt idx="57">
                  <c:v>3.2092274668</c:v>
                </c:pt>
                <c:pt idx="58">
                  <c:v>3.2085121592</c:v>
                </c:pt>
                <c:pt idx="59">
                  <c:v>3.2077968516</c:v>
                </c:pt>
                <c:pt idx="60">
                  <c:v>3.207081544</c:v>
                </c:pt>
                <c:pt idx="61">
                  <c:v>3.2063662364</c:v>
                </c:pt>
                <c:pt idx="62">
                  <c:v>3.2056509288</c:v>
                </c:pt>
                <c:pt idx="63">
                  <c:v>3.2049356212</c:v>
                </c:pt>
                <c:pt idx="64">
                  <c:v>3.2042203136</c:v>
                </c:pt>
                <c:pt idx="65">
                  <c:v>3.203505006</c:v>
                </c:pt>
                <c:pt idx="66">
                  <c:v>3.2027896984</c:v>
                </c:pt>
                <c:pt idx="67">
                  <c:v>3.2020743908</c:v>
                </c:pt>
                <c:pt idx="68">
                  <c:v>3.2013590832</c:v>
                </c:pt>
                <c:pt idx="69">
                  <c:v>3.2006437756</c:v>
                </c:pt>
                <c:pt idx="70">
                  <c:v>3.199928468</c:v>
                </c:pt>
                <c:pt idx="71">
                  <c:v>3.1992131604</c:v>
                </c:pt>
                <c:pt idx="72">
                  <c:v>3.1984978528</c:v>
                </c:pt>
                <c:pt idx="73">
                  <c:v>3.1977825452</c:v>
                </c:pt>
                <c:pt idx="74">
                  <c:v>3.1970672376</c:v>
                </c:pt>
                <c:pt idx="75">
                  <c:v>3.19635193</c:v>
                </c:pt>
                <c:pt idx="76">
                  <c:v>3.1956366224</c:v>
                </c:pt>
                <c:pt idx="77">
                  <c:v>3.1949213148</c:v>
                </c:pt>
                <c:pt idx="78">
                  <c:v>3.1942060072</c:v>
                </c:pt>
                <c:pt idx="79">
                  <c:v>3.1934906996</c:v>
                </c:pt>
                <c:pt idx="80">
                  <c:v>3.192775392</c:v>
                </c:pt>
                <c:pt idx="81">
                  <c:v>3.1920600844</c:v>
                </c:pt>
                <c:pt idx="82">
                  <c:v>3.1913447768</c:v>
                </c:pt>
                <c:pt idx="83">
                  <c:v>3.1906294692</c:v>
                </c:pt>
                <c:pt idx="84">
                  <c:v>3.1899141616</c:v>
                </c:pt>
                <c:pt idx="85">
                  <c:v>3.189198854</c:v>
                </c:pt>
                <c:pt idx="86">
                  <c:v>3.1884835464</c:v>
                </c:pt>
                <c:pt idx="87">
                  <c:v>3.1877682388</c:v>
                </c:pt>
                <c:pt idx="88">
                  <c:v>3.1870529312</c:v>
                </c:pt>
                <c:pt idx="89">
                  <c:v>3.1863376236</c:v>
                </c:pt>
                <c:pt idx="90">
                  <c:v>3.185622316</c:v>
                </c:pt>
                <c:pt idx="91">
                  <c:v>3.1849070084</c:v>
                </c:pt>
                <c:pt idx="92">
                  <c:v>3.1841917008</c:v>
                </c:pt>
                <c:pt idx="93">
                  <c:v>3.1834763932</c:v>
                </c:pt>
                <c:pt idx="94">
                  <c:v>3.1827610856</c:v>
                </c:pt>
                <c:pt idx="95">
                  <c:v>3.182045778</c:v>
                </c:pt>
                <c:pt idx="96">
                  <c:v>3.1813304704</c:v>
                </c:pt>
                <c:pt idx="97">
                  <c:v>3.1806151628</c:v>
                </c:pt>
                <c:pt idx="98">
                  <c:v>3.1798998552</c:v>
                </c:pt>
                <c:pt idx="99">
                  <c:v>3.1791845476</c:v>
                </c:pt>
                <c:pt idx="100">
                  <c:v>3.17846924</c:v>
                </c:pt>
                <c:pt idx="101">
                  <c:v>3.1777539324</c:v>
                </c:pt>
                <c:pt idx="102">
                  <c:v>3.1770386248</c:v>
                </c:pt>
                <c:pt idx="103">
                  <c:v>3.1763233172</c:v>
                </c:pt>
                <c:pt idx="104">
                  <c:v>3.175608009599999</c:v>
                </c:pt>
                <c:pt idx="105">
                  <c:v>3.174892702</c:v>
                </c:pt>
                <c:pt idx="106">
                  <c:v>3.1741773944</c:v>
                </c:pt>
                <c:pt idx="107">
                  <c:v>3.1734620868</c:v>
                </c:pt>
                <c:pt idx="108">
                  <c:v>3.1727467792</c:v>
                </c:pt>
                <c:pt idx="109">
                  <c:v>3.1720314716</c:v>
                </c:pt>
                <c:pt idx="110">
                  <c:v>3.171316164</c:v>
                </c:pt>
                <c:pt idx="111">
                  <c:v>3.1706008564</c:v>
                </c:pt>
                <c:pt idx="112">
                  <c:v>3.1698855488</c:v>
                </c:pt>
                <c:pt idx="113">
                  <c:v>3.1691702412</c:v>
                </c:pt>
                <c:pt idx="114">
                  <c:v>3.1684549336</c:v>
                </c:pt>
                <c:pt idx="115">
                  <c:v>3.167739626</c:v>
                </c:pt>
                <c:pt idx="116">
                  <c:v>3.1670243184</c:v>
                </c:pt>
                <c:pt idx="117">
                  <c:v>3.1663090108</c:v>
                </c:pt>
                <c:pt idx="118">
                  <c:v>3.1655937032</c:v>
                </c:pt>
                <c:pt idx="119">
                  <c:v>3.1648783956</c:v>
                </c:pt>
                <c:pt idx="120">
                  <c:v>3.164163088</c:v>
                </c:pt>
                <c:pt idx="121">
                  <c:v>3.1634477804</c:v>
                </c:pt>
                <c:pt idx="122">
                  <c:v>3.1627324728</c:v>
                </c:pt>
                <c:pt idx="123">
                  <c:v>3.1620171652</c:v>
                </c:pt>
                <c:pt idx="124">
                  <c:v>3.1613018576</c:v>
                </c:pt>
                <c:pt idx="125">
                  <c:v>3.16058655</c:v>
                </c:pt>
                <c:pt idx="126">
                  <c:v>3.1598712424</c:v>
                </c:pt>
                <c:pt idx="127">
                  <c:v>3.159155934799998</c:v>
                </c:pt>
                <c:pt idx="128">
                  <c:v>3.1584406272</c:v>
                </c:pt>
                <c:pt idx="129">
                  <c:v>3.1577253196</c:v>
                </c:pt>
                <c:pt idx="130">
                  <c:v>3.157010012</c:v>
                </c:pt>
                <c:pt idx="131">
                  <c:v>3.1562947044</c:v>
                </c:pt>
                <c:pt idx="132">
                  <c:v>3.1555793968</c:v>
                </c:pt>
                <c:pt idx="133">
                  <c:v>3.1548640892</c:v>
                </c:pt>
                <c:pt idx="134">
                  <c:v>3.1541487816</c:v>
                </c:pt>
                <c:pt idx="135">
                  <c:v>3.153433474</c:v>
                </c:pt>
                <c:pt idx="136">
                  <c:v>3.1527181664</c:v>
                </c:pt>
                <c:pt idx="137">
                  <c:v>3.1520028588</c:v>
                </c:pt>
                <c:pt idx="138">
                  <c:v>3.1512875512</c:v>
                </c:pt>
                <c:pt idx="139">
                  <c:v>3.1505722436</c:v>
                </c:pt>
                <c:pt idx="140">
                  <c:v>3.149856935999999</c:v>
                </c:pt>
                <c:pt idx="141">
                  <c:v>3.1491416284</c:v>
                </c:pt>
                <c:pt idx="142">
                  <c:v>3.1484263208</c:v>
                </c:pt>
                <c:pt idx="143">
                  <c:v>3.1477110132</c:v>
                </c:pt>
                <c:pt idx="144">
                  <c:v>3.1469957056</c:v>
                </c:pt>
                <c:pt idx="145">
                  <c:v>3.146280398</c:v>
                </c:pt>
                <c:pt idx="146">
                  <c:v>3.1455650904</c:v>
                </c:pt>
                <c:pt idx="147">
                  <c:v>3.1448497828</c:v>
                </c:pt>
                <c:pt idx="148">
                  <c:v>3.1441344752</c:v>
                </c:pt>
                <c:pt idx="149">
                  <c:v>3.1434191676</c:v>
                </c:pt>
                <c:pt idx="150">
                  <c:v>3.14270386</c:v>
                </c:pt>
                <c:pt idx="151">
                  <c:v>3.1419885524</c:v>
                </c:pt>
                <c:pt idx="152">
                  <c:v>3.1412732448</c:v>
                </c:pt>
                <c:pt idx="153">
                  <c:v>3.1405579372</c:v>
                </c:pt>
                <c:pt idx="154">
                  <c:v>3.139842629599984</c:v>
                </c:pt>
                <c:pt idx="155">
                  <c:v>3.139127322</c:v>
                </c:pt>
                <c:pt idx="156">
                  <c:v>3.1384120144</c:v>
                </c:pt>
                <c:pt idx="157">
                  <c:v>3.1376967068</c:v>
                </c:pt>
                <c:pt idx="158">
                  <c:v>3.1369813992</c:v>
                </c:pt>
                <c:pt idx="159">
                  <c:v>3.1362660916</c:v>
                </c:pt>
                <c:pt idx="160">
                  <c:v>3.135550784</c:v>
                </c:pt>
                <c:pt idx="161">
                  <c:v>3.1348354764</c:v>
                </c:pt>
                <c:pt idx="162">
                  <c:v>3.1341201688</c:v>
                </c:pt>
                <c:pt idx="163">
                  <c:v>3.1334048612</c:v>
                </c:pt>
                <c:pt idx="164">
                  <c:v>3.1326895536</c:v>
                </c:pt>
                <c:pt idx="165">
                  <c:v>3.131974246</c:v>
                </c:pt>
                <c:pt idx="166">
                  <c:v>3.131258938399998</c:v>
                </c:pt>
                <c:pt idx="167">
                  <c:v>3.1305436308</c:v>
                </c:pt>
                <c:pt idx="168">
                  <c:v>3.129828323199999</c:v>
                </c:pt>
                <c:pt idx="169">
                  <c:v>3.1291130156</c:v>
                </c:pt>
                <c:pt idx="170">
                  <c:v>3.128397708</c:v>
                </c:pt>
                <c:pt idx="171">
                  <c:v>3.1276824004</c:v>
                </c:pt>
                <c:pt idx="172">
                  <c:v>3.1269670928</c:v>
                </c:pt>
                <c:pt idx="173">
                  <c:v>3.1262517852</c:v>
                </c:pt>
                <c:pt idx="174">
                  <c:v>3.1255364776</c:v>
                </c:pt>
                <c:pt idx="175">
                  <c:v>3.12482117</c:v>
                </c:pt>
                <c:pt idx="176">
                  <c:v>3.1241058624</c:v>
                </c:pt>
                <c:pt idx="177">
                  <c:v>3.1233905548</c:v>
                </c:pt>
                <c:pt idx="178">
                  <c:v>3.1226752472</c:v>
                </c:pt>
                <c:pt idx="179">
                  <c:v>3.1219599396</c:v>
                </c:pt>
                <c:pt idx="180">
                  <c:v>3.121244632</c:v>
                </c:pt>
                <c:pt idx="181">
                  <c:v>3.1205293244</c:v>
                </c:pt>
                <c:pt idx="182">
                  <c:v>3.1198140168</c:v>
                </c:pt>
                <c:pt idx="183">
                  <c:v>3.1190987092</c:v>
                </c:pt>
                <c:pt idx="184">
                  <c:v>3.1183834016</c:v>
                </c:pt>
                <c:pt idx="185">
                  <c:v>3.117668093999999</c:v>
                </c:pt>
                <c:pt idx="186">
                  <c:v>3.1169527864</c:v>
                </c:pt>
                <c:pt idx="187">
                  <c:v>3.1162374788</c:v>
                </c:pt>
                <c:pt idx="188">
                  <c:v>3.1155221712</c:v>
                </c:pt>
                <c:pt idx="189">
                  <c:v>3.1148068636</c:v>
                </c:pt>
                <c:pt idx="190">
                  <c:v>3.114091556</c:v>
                </c:pt>
                <c:pt idx="191">
                  <c:v>3.1133762484</c:v>
                </c:pt>
                <c:pt idx="192">
                  <c:v>3.1126609408</c:v>
                </c:pt>
                <c:pt idx="193">
                  <c:v>3.111945633199996</c:v>
                </c:pt>
                <c:pt idx="194">
                  <c:v>3.1112303256</c:v>
                </c:pt>
                <c:pt idx="195">
                  <c:v>3.110515018</c:v>
                </c:pt>
                <c:pt idx="196">
                  <c:v>3.1097997104</c:v>
                </c:pt>
                <c:pt idx="197">
                  <c:v>3.1090844028</c:v>
                </c:pt>
                <c:pt idx="198">
                  <c:v>3.1083690952</c:v>
                </c:pt>
                <c:pt idx="199">
                  <c:v>3.1076537876</c:v>
                </c:pt>
                <c:pt idx="200">
                  <c:v>3.10693848</c:v>
                </c:pt>
                <c:pt idx="201">
                  <c:v>3.1062231724</c:v>
                </c:pt>
                <c:pt idx="202">
                  <c:v>3.1055078648</c:v>
                </c:pt>
                <c:pt idx="203">
                  <c:v>3.1047925572</c:v>
                </c:pt>
                <c:pt idx="204">
                  <c:v>3.1040772496</c:v>
                </c:pt>
                <c:pt idx="205">
                  <c:v>3.103361942</c:v>
                </c:pt>
                <c:pt idx="206">
                  <c:v>3.102646634399997</c:v>
                </c:pt>
                <c:pt idx="207">
                  <c:v>3.1019313268</c:v>
                </c:pt>
                <c:pt idx="208">
                  <c:v>3.1012160192</c:v>
                </c:pt>
                <c:pt idx="209">
                  <c:v>3.1005007116</c:v>
                </c:pt>
                <c:pt idx="210">
                  <c:v>3.099785403999999</c:v>
                </c:pt>
                <c:pt idx="211">
                  <c:v>3.0990700964</c:v>
                </c:pt>
                <c:pt idx="212">
                  <c:v>3.0983547888</c:v>
                </c:pt>
                <c:pt idx="213">
                  <c:v>3.0976394812</c:v>
                </c:pt>
                <c:pt idx="214">
                  <c:v>3.0969241736</c:v>
                </c:pt>
                <c:pt idx="215">
                  <c:v>3.096208866</c:v>
                </c:pt>
                <c:pt idx="216">
                  <c:v>3.0954935584</c:v>
                </c:pt>
                <c:pt idx="217">
                  <c:v>3.0947782508</c:v>
                </c:pt>
                <c:pt idx="218">
                  <c:v>3.0940629432</c:v>
                </c:pt>
                <c:pt idx="219">
                  <c:v>3.0933476356</c:v>
                </c:pt>
                <c:pt idx="220">
                  <c:v>3.092632328</c:v>
                </c:pt>
                <c:pt idx="221">
                  <c:v>3.0919170204</c:v>
                </c:pt>
                <c:pt idx="222">
                  <c:v>3.0912017128</c:v>
                </c:pt>
                <c:pt idx="223">
                  <c:v>3.0904864052</c:v>
                </c:pt>
                <c:pt idx="224">
                  <c:v>3.0897710976</c:v>
                </c:pt>
                <c:pt idx="225">
                  <c:v>3.08905579</c:v>
                </c:pt>
                <c:pt idx="226">
                  <c:v>3.0883404824</c:v>
                </c:pt>
                <c:pt idx="227">
                  <c:v>3.0876251748</c:v>
                </c:pt>
                <c:pt idx="228">
                  <c:v>3.0869098672</c:v>
                </c:pt>
                <c:pt idx="229">
                  <c:v>3.0861945596</c:v>
                </c:pt>
                <c:pt idx="230">
                  <c:v>3.085479252</c:v>
                </c:pt>
                <c:pt idx="231">
                  <c:v>3.0847639444</c:v>
                </c:pt>
                <c:pt idx="232">
                  <c:v>3.0840486368</c:v>
                </c:pt>
                <c:pt idx="233">
                  <c:v>3.0833333292</c:v>
                </c:pt>
                <c:pt idx="234">
                  <c:v>3.0826180216</c:v>
                </c:pt>
                <c:pt idx="235">
                  <c:v>3.081902714</c:v>
                </c:pt>
                <c:pt idx="236">
                  <c:v>3.0811874064</c:v>
                </c:pt>
                <c:pt idx="237">
                  <c:v>3.0804720988</c:v>
                </c:pt>
                <c:pt idx="238">
                  <c:v>3.0797567912</c:v>
                </c:pt>
                <c:pt idx="239">
                  <c:v>3.079041483599998</c:v>
                </c:pt>
                <c:pt idx="240">
                  <c:v>3.078326176</c:v>
                </c:pt>
                <c:pt idx="241">
                  <c:v>3.0776108684</c:v>
                </c:pt>
                <c:pt idx="242">
                  <c:v>3.0768955608</c:v>
                </c:pt>
                <c:pt idx="243">
                  <c:v>3.0761802532</c:v>
                </c:pt>
                <c:pt idx="244">
                  <c:v>3.0754649456</c:v>
                </c:pt>
                <c:pt idx="245">
                  <c:v>3.074749638</c:v>
                </c:pt>
                <c:pt idx="246">
                  <c:v>3.0740343304</c:v>
                </c:pt>
                <c:pt idx="247">
                  <c:v>3.0733190228</c:v>
                </c:pt>
                <c:pt idx="248">
                  <c:v>3.0726037152</c:v>
                </c:pt>
                <c:pt idx="249">
                  <c:v>3.071888407599999</c:v>
                </c:pt>
                <c:pt idx="250">
                  <c:v>3.0711731</c:v>
                </c:pt>
                <c:pt idx="251">
                  <c:v>3.0704577924</c:v>
                </c:pt>
                <c:pt idx="252">
                  <c:v>3.069742484799999</c:v>
                </c:pt>
                <c:pt idx="253">
                  <c:v>3.0690271772</c:v>
                </c:pt>
                <c:pt idx="254">
                  <c:v>3.0683118696</c:v>
                </c:pt>
                <c:pt idx="255">
                  <c:v>3.067596562</c:v>
                </c:pt>
                <c:pt idx="256">
                  <c:v>3.0668812544</c:v>
                </c:pt>
                <c:pt idx="257">
                  <c:v>3.0661659468</c:v>
                </c:pt>
                <c:pt idx="258">
                  <c:v>3.065450639199998</c:v>
                </c:pt>
                <c:pt idx="259">
                  <c:v>3.0647353316</c:v>
                </c:pt>
                <c:pt idx="260">
                  <c:v>3.064020024</c:v>
                </c:pt>
                <c:pt idx="261">
                  <c:v>3.0633047164</c:v>
                </c:pt>
                <c:pt idx="262">
                  <c:v>3.0625894088</c:v>
                </c:pt>
                <c:pt idx="263">
                  <c:v>3.0618741012</c:v>
                </c:pt>
                <c:pt idx="264">
                  <c:v>3.0611587936</c:v>
                </c:pt>
                <c:pt idx="265">
                  <c:v>3.060443486</c:v>
                </c:pt>
                <c:pt idx="266">
                  <c:v>3.0597281784</c:v>
                </c:pt>
                <c:pt idx="267">
                  <c:v>3.0590128708</c:v>
                </c:pt>
                <c:pt idx="268">
                  <c:v>3.0582975632</c:v>
                </c:pt>
                <c:pt idx="269">
                  <c:v>3.0575822556</c:v>
                </c:pt>
                <c:pt idx="270">
                  <c:v>3.056866948</c:v>
                </c:pt>
                <c:pt idx="271">
                  <c:v>3.0561516404</c:v>
                </c:pt>
                <c:pt idx="272">
                  <c:v>3.0554363328</c:v>
                </c:pt>
                <c:pt idx="273">
                  <c:v>3.0547210252</c:v>
                </c:pt>
                <c:pt idx="274">
                  <c:v>3.0540057176</c:v>
                </c:pt>
                <c:pt idx="275">
                  <c:v>3.05329041</c:v>
                </c:pt>
                <c:pt idx="276">
                  <c:v>3.0525751024</c:v>
                </c:pt>
                <c:pt idx="277">
                  <c:v>3.051859794799999</c:v>
                </c:pt>
                <c:pt idx="278">
                  <c:v>3.0511444872</c:v>
                </c:pt>
                <c:pt idx="279">
                  <c:v>3.0504291796</c:v>
                </c:pt>
                <c:pt idx="280">
                  <c:v>3.049713872</c:v>
                </c:pt>
                <c:pt idx="281">
                  <c:v>3.0489985644</c:v>
                </c:pt>
                <c:pt idx="282">
                  <c:v>3.0482832568</c:v>
                </c:pt>
                <c:pt idx="283">
                  <c:v>3.0475679492</c:v>
                </c:pt>
                <c:pt idx="284">
                  <c:v>3.0468526416</c:v>
                </c:pt>
                <c:pt idx="285">
                  <c:v>3.046137334</c:v>
                </c:pt>
                <c:pt idx="286">
                  <c:v>3.0454220264</c:v>
                </c:pt>
                <c:pt idx="287">
                  <c:v>3.0447067188</c:v>
                </c:pt>
                <c:pt idx="288">
                  <c:v>3.0439914112</c:v>
                </c:pt>
                <c:pt idx="289">
                  <c:v>3.0432761036</c:v>
                </c:pt>
                <c:pt idx="290">
                  <c:v>3.042560796</c:v>
                </c:pt>
                <c:pt idx="291">
                  <c:v>3.041845488399999</c:v>
                </c:pt>
                <c:pt idx="292">
                  <c:v>3.0411301808</c:v>
                </c:pt>
                <c:pt idx="293">
                  <c:v>3.0404148732</c:v>
                </c:pt>
                <c:pt idx="294">
                  <c:v>3.0396995656</c:v>
                </c:pt>
                <c:pt idx="295">
                  <c:v>3.038984258</c:v>
                </c:pt>
                <c:pt idx="296">
                  <c:v>3.0382689504</c:v>
                </c:pt>
                <c:pt idx="297">
                  <c:v>3.0375536428</c:v>
                </c:pt>
                <c:pt idx="298">
                  <c:v>3.036838335199997</c:v>
                </c:pt>
                <c:pt idx="299">
                  <c:v>3.0361230276</c:v>
                </c:pt>
                <c:pt idx="300">
                  <c:v>3.03540772</c:v>
                </c:pt>
                <c:pt idx="301">
                  <c:v>3.0346924124</c:v>
                </c:pt>
                <c:pt idx="302">
                  <c:v>3.0339771048</c:v>
                </c:pt>
                <c:pt idx="303">
                  <c:v>3.0332617972</c:v>
                </c:pt>
                <c:pt idx="304">
                  <c:v>3.032546489599997</c:v>
                </c:pt>
                <c:pt idx="305">
                  <c:v>3.031831182</c:v>
                </c:pt>
                <c:pt idx="306">
                  <c:v>3.0311158744</c:v>
                </c:pt>
                <c:pt idx="307">
                  <c:v>3.0304005668</c:v>
                </c:pt>
                <c:pt idx="308">
                  <c:v>3.0296852592</c:v>
                </c:pt>
                <c:pt idx="309">
                  <c:v>3.0289699516</c:v>
                </c:pt>
                <c:pt idx="310">
                  <c:v>3.028254644</c:v>
                </c:pt>
                <c:pt idx="311">
                  <c:v>3.0275393364</c:v>
                </c:pt>
                <c:pt idx="312">
                  <c:v>3.0268240288</c:v>
                </c:pt>
                <c:pt idx="313">
                  <c:v>3.0261087212</c:v>
                </c:pt>
                <c:pt idx="314">
                  <c:v>3.0253934136</c:v>
                </c:pt>
                <c:pt idx="315">
                  <c:v>3.024678106</c:v>
                </c:pt>
                <c:pt idx="316">
                  <c:v>3.0239627984</c:v>
                </c:pt>
                <c:pt idx="317">
                  <c:v>3.0232474908</c:v>
                </c:pt>
                <c:pt idx="318">
                  <c:v>3.0225321832</c:v>
                </c:pt>
                <c:pt idx="319">
                  <c:v>3.0218168756</c:v>
                </c:pt>
                <c:pt idx="320">
                  <c:v>3.021101568</c:v>
                </c:pt>
                <c:pt idx="321">
                  <c:v>3.0203862604</c:v>
                </c:pt>
                <c:pt idx="322">
                  <c:v>3.0196709528</c:v>
                </c:pt>
                <c:pt idx="323">
                  <c:v>3.0189556452</c:v>
                </c:pt>
                <c:pt idx="324">
                  <c:v>3.0182403376</c:v>
                </c:pt>
                <c:pt idx="325">
                  <c:v>3.01752503</c:v>
                </c:pt>
                <c:pt idx="326">
                  <c:v>3.0168097224</c:v>
                </c:pt>
                <c:pt idx="327">
                  <c:v>3.0160944148</c:v>
                </c:pt>
                <c:pt idx="328">
                  <c:v>3.0153791072</c:v>
                </c:pt>
                <c:pt idx="329">
                  <c:v>3.0146637996</c:v>
                </c:pt>
                <c:pt idx="330">
                  <c:v>3.013948491999999</c:v>
                </c:pt>
                <c:pt idx="331">
                  <c:v>3.0132331844</c:v>
                </c:pt>
                <c:pt idx="332">
                  <c:v>3.0125178768</c:v>
                </c:pt>
                <c:pt idx="333">
                  <c:v>3.011802569199999</c:v>
                </c:pt>
                <c:pt idx="334">
                  <c:v>3.0110872616</c:v>
                </c:pt>
                <c:pt idx="335">
                  <c:v>3.010371954</c:v>
                </c:pt>
                <c:pt idx="336">
                  <c:v>3.0096566464</c:v>
                </c:pt>
                <c:pt idx="337">
                  <c:v>3.0089413388</c:v>
                </c:pt>
                <c:pt idx="338">
                  <c:v>3.0082260312</c:v>
                </c:pt>
                <c:pt idx="339">
                  <c:v>3.0075107236</c:v>
                </c:pt>
                <c:pt idx="340">
                  <c:v>3.006795416</c:v>
                </c:pt>
                <c:pt idx="341">
                  <c:v>3.0060801084</c:v>
                </c:pt>
                <c:pt idx="342">
                  <c:v>3.0053648008</c:v>
                </c:pt>
                <c:pt idx="343">
                  <c:v>3.004649493199997</c:v>
                </c:pt>
                <c:pt idx="344">
                  <c:v>3.0039341856</c:v>
                </c:pt>
                <c:pt idx="345">
                  <c:v>3.003218878</c:v>
                </c:pt>
                <c:pt idx="346">
                  <c:v>3.0025035704</c:v>
                </c:pt>
                <c:pt idx="347">
                  <c:v>3.0017882628</c:v>
                </c:pt>
                <c:pt idx="348">
                  <c:v>3.0010729552</c:v>
                </c:pt>
                <c:pt idx="349">
                  <c:v>3.0003576476</c:v>
                </c:pt>
                <c:pt idx="350">
                  <c:v>2.999642339999984</c:v>
                </c:pt>
                <c:pt idx="351">
                  <c:v>2.9989270324</c:v>
                </c:pt>
                <c:pt idx="352">
                  <c:v>2.9982117248</c:v>
                </c:pt>
                <c:pt idx="353">
                  <c:v>2.9974964172</c:v>
                </c:pt>
                <c:pt idx="354">
                  <c:v>2.9967811096</c:v>
                </c:pt>
                <c:pt idx="355">
                  <c:v>2.996065801999999</c:v>
                </c:pt>
                <c:pt idx="356">
                  <c:v>2.995350494399998</c:v>
                </c:pt>
                <c:pt idx="357">
                  <c:v>2.9946351868</c:v>
                </c:pt>
                <c:pt idx="358">
                  <c:v>2.9939198792</c:v>
                </c:pt>
                <c:pt idx="359">
                  <c:v>2.9932045716</c:v>
                </c:pt>
                <c:pt idx="360">
                  <c:v>2.992489264</c:v>
                </c:pt>
                <c:pt idx="361">
                  <c:v>2.9917739564</c:v>
                </c:pt>
                <c:pt idx="362">
                  <c:v>2.9910586488</c:v>
                </c:pt>
                <c:pt idx="363">
                  <c:v>2.9903433412</c:v>
                </c:pt>
                <c:pt idx="364">
                  <c:v>2.989628033599998</c:v>
                </c:pt>
                <c:pt idx="365">
                  <c:v>2.988912726</c:v>
                </c:pt>
                <c:pt idx="366">
                  <c:v>2.9881974184</c:v>
                </c:pt>
                <c:pt idx="367">
                  <c:v>2.9874821108</c:v>
                </c:pt>
                <c:pt idx="368">
                  <c:v>2.9867668032</c:v>
                </c:pt>
                <c:pt idx="369">
                  <c:v>2.986051495599999</c:v>
                </c:pt>
                <c:pt idx="370">
                  <c:v>2.985336188</c:v>
                </c:pt>
                <c:pt idx="371">
                  <c:v>2.9846208804</c:v>
                </c:pt>
                <c:pt idx="372">
                  <c:v>2.9839055728</c:v>
                </c:pt>
                <c:pt idx="373">
                  <c:v>2.9831902652</c:v>
                </c:pt>
                <c:pt idx="374">
                  <c:v>2.9824749576</c:v>
                </c:pt>
                <c:pt idx="375">
                  <c:v>2.98175965</c:v>
                </c:pt>
                <c:pt idx="376">
                  <c:v>2.9810443424</c:v>
                </c:pt>
                <c:pt idx="377">
                  <c:v>2.9803290348</c:v>
                </c:pt>
                <c:pt idx="378">
                  <c:v>2.9796137272</c:v>
                </c:pt>
                <c:pt idx="379">
                  <c:v>2.978898419599997</c:v>
                </c:pt>
                <c:pt idx="380">
                  <c:v>2.978183112</c:v>
                </c:pt>
                <c:pt idx="381">
                  <c:v>2.9774678044</c:v>
                </c:pt>
                <c:pt idx="382">
                  <c:v>2.976752496799997</c:v>
                </c:pt>
                <c:pt idx="383">
                  <c:v>2.976037189199999</c:v>
                </c:pt>
                <c:pt idx="384">
                  <c:v>2.9753218816</c:v>
                </c:pt>
                <c:pt idx="385">
                  <c:v>2.974606574</c:v>
                </c:pt>
                <c:pt idx="386">
                  <c:v>2.9738912664</c:v>
                </c:pt>
                <c:pt idx="387">
                  <c:v>2.9731759588</c:v>
                </c:pt>
                <c:pt idx="388">
                  <c:v>2.9724606512</c:v>
                </c:pt>
                <c:pt idx="389">
                  <c:v>2.971745343599999</c:v>
                </c:pt>
                <c:pt idx="390">
                  <c:v>2.971030036</c:v>
                </c:pt>
                <c:pt idx="391">
                  <c:v>2.9703147284</c:v>
                </c:pt>
                <c:pt idx="392">
                  <c:v>2.9695994208</c:v>
                </c:pt>
                <c:pt idx="393">
                  <c:v>2.9688841132</c:v>
                </c:pt>
                <c:pt idx="394">
                  <c:v>2.9681688056</c:v>
                </c:pt>
                <c:pt idx="395">
                  <c:v>2.967453498</c:v>
                </c:pt>
                <c:pt idx="396">
                  <c:v>2.9667381904</c:v>
                </c:pt>
                <c:pt idx="397">
                  <c:v>2.9660228828</c:v>
                </c:pt>
                <c:pt idx="398">
                  <c:v>2.9653075752</c:v>
                </c:pt>
                <c:pt idx="399">
                  <c:v>2.9645922676</c:v>
                </c:pt>
                <c:pt idx="400">
                  <c:v>2.96387696</c:v>
                </c:pt>
                <c:pt idx="401">
                  <c:v>2.9631616524</c:v>
                </c:pt>
                <c:pt idx="402">
                  <c:v>2.9624463448</c:v>
                </c:pt>
                <c:pt idx="403">
                  <c:v>2.9617310372</c:v>
                </c:pt>
                <c:pt idx="404">
                  <c:v>2.9610157296</c:v>
                </c:pt>
                <c:pt idx="405">
                  <c:v>2.960300422</c:v>
                </c:pt>
                <c:pt idx="406">
                  <c:v>2.959585114399998</c:v>
                </c:pt>
                <c:pt idx="407">
                  <c:v>2.9588698068</c:v>
                </c:pt>
                <c:pt idx="408">
                  <c:v>2.958154499199999</c:v>
                </c:pt>
                <c:pt idx="409">
                  <c:v>2.9574391916</c:v>
                </c:pt>
                <c:pt idx="410">
                  <c:v>2.956723884</c:v>
                </c:pt>
                <c:pt idx="411">
                  <c:v>2.956008576399999</c:v>
                </c:pt>
                <c:pt idx="412">
                  <c:v>2.9552932688</c:v>
                </c:pt>
                <c:pt idx="413">
                  <c:v>2.9545779612</c:v>
                </c:pt>
                <c:pt idx="414">
                  <c:v>2.953862653599999</c:v>
                </c:pt>
                <c:pt idx="415">
                  <c:v>2.953147346</c:v>
                </c:pt>
                <c:pt idx="416">
                  <c:v>2.9524320384</c:v>
                </c:pt>
                <c:pt idx="417">
                  <c:v>2.9517167308</c:v>
                </c:pt>
                <c:pt idx="418">
                  <c:v>2.951001423199997</c:v>
                </c:pt>
                <c:pt idx="419">
                  <c:v>2.9502861156</c:v>
                </c:pt>
                <c:pt idx="420">
                  <c:v>2.949570808</c:v>
                </c:pt>
                <c:pt idx="421">
                  <c:v>2.9488555004</c:v>
                </c:pt>
                <c:pt idx="422">
                  <c:v>2.9481401928</c:v>
                </c:pt>
                <c:pt idx="423">
                  <c:v>2.9474248852</c:v>
                </c:pt>
                <c:pt idx="424">
                  <c:v>2.9467095776</c:v>
                </c:pt>
                <c:pt idx="425">
                  <c:v>2.94599427</c:v>
                </c:pt>
                <c:pt idx="426">
                  <c:v>2.9452789624</c:v>
                </c:pt>
                <c:pt idx="427">
                  <c:v>2.9445636548</c:v>
                </c:pt>
                <c:pt idx="428">
                  <c:v>2.9438483472</c:v>
                </c:pt>
                <c:pt idx="429">
                  <c:v>2.9431330396</c:v>
                </c:pt>
                <c:pt idx="430">
                  <c:v>2.942417732</c:v>
                </c:pt>
                <c:pt idx="431">
                  <c:v>2.941702424399998</c:v>
                </c:pt>
                <c:pt idx="432">
                  <c:v>2.9409871168</c:v>
                </c:pt>
                <c:pt idx="433">
                  <c:v>2.9402718092</c:v>
                </c:pt>
                <c:pt idx="434">
                  <c:v>2.9395565016</c:v>
                </c:pt>
                <c:pt idx="435">
                  <c:v>2.938841193999997</c:v>
                </c:pt>
                <c:pt idx="436">
                  <c:v>2.9381258864</c:v>
                </c:pt>
                <c:pt idx="437">
                  <c:v>2.9374105788</c:v>
                </c:pt>
                <c:pt idx="438">
                  <c:v>2.9366952712</c:v>
                </c:pt>
                <c:pt idx="439">
                  <c:v>2.935979963599999</c:v>
                </c:pt>
                <c:pt idx="440">
                  <c:v>2.935264656</c:v>
                </c:pt>
                <c:pt idx="441">
                  <c:v>2.9345493484</c:v>
                </c:pt>
                <c:pt idx="442">
                  <c:v>2.9338340408</c:v>
                </c:pt>
                <c:pt idx="443">
                  <c:v>2.9331187332</c:v>
                </c:pt>
                <c:pt idx="444">
                  <c:v>2.932403425599996</c:v>
                </c:pt>
                <c:pt idx="445">
                  <c:v>2.931688117999998</c:v>
                </c:pt>
                <c:pt idx="446">
                  <c:v>2.9309728104</c:v>
                </c:pt>
                <c:pt idx="447">
                  <c:v>2.9302575028</c:v>
                </c:pt>
                <c:pt idx="448">
                  <c:v>2.929542195199998</c:v>
                </c:pt>
                <c:pt idx="449">
                  <c:v>2.9288268876</c:v>
                </c:pt>
                <c:pt idx="450">
                  <c:v>2.92811158</c:v>
                </c:pt>
                <c:pt idx="451">
                  <c:v>2.9273962724</c:v>
                </c:pt>
                <c:pt idx="452">
                  <c:v>2.9266809648</c:v>
                </c:pt>
                <c:pt idx="453">
                  <c:v>2.9259656572</c:v>
                </c:pt>
                <c:pt idx="454">
                  <c:v>2.9252503496</c:v>
                </c:pt>
                <c:pt idx="455">
                  <c:v>2.924535042</c:v>
                </c:pt>
                <c:pt idx="456">
                  <c:v>2.9238197344</c:v>
                </c:pt>
                <c:pt idx="457">
                  <c:v>2.9231044268</c:v>
                </c:pt>
                <c:pt idx="458">
                  <c:v>2.9223891192</c:v>
                </c:pt>
                <c:pt idx="459">
                  <c:v>2.9216738116</c:v>
                </c:pt>
                <c:pt idx="460">
                  <c:v>2.920958504</c:v>
                </c:pt>
                <c:pt idx="461">
                  <c:v>2.920243196399999</c:v>
                </c:pt>
                <c:pt idx="462">
                  <c:v>2.9195278888</c:v>
                </c:pt>
                <c:pt idx="463">
                  <c:v>2.9188125812</c:v>
                </c:pt>
                <c:pt idx="464">
                  <c:v>2.9180972736</c:v>
                </c:pt>
                <c:pt idx="465">
                  <c:v>2.917381966</c:v>
                </c:pt>
                <c:pt idx="466">
                  <c:v>2.9166666584</c:v>
                </c:pt>
                <c:pt idx="467">
                  <c:v>2.9159513508</c:v>
                </c:pt>
                <c:pt idx="468">
                  <c:v>2.9152360432</c:v>
                </c:pt>
                <c:pt idx="469">
                  <c:v>2.9145207356</c:v>
                </c:pt>
                <c:pt idx="470">
                  <c:v>2.913805427999999</c:v>
                </c:pt>
                <c:pt idx="471">
                  <c:v>2.9130901204</c:v>
                </c:pt>
                <c:pt idx="472">
                  <c:v>2.9123748128</c:v>
                </c:pt>
                <c:pt idx="473">
                  <c:v>2.911659505199998</c:v>
                </c:pt>
                <c:pt idx="474">
                  <c:v>2.9109441976</c:v>
                </c:pt>
                <c:pt idx="475">
                  <c:v>2.910228889999999</c:v>
                </c:pt>
                <c:pt idx="476">
                  <c:v>2.9095135824</c:v>
                </c:pt>
                <c:pt idx="477">
                  <c:v>2.9087982748</c:v>
                </c:pt>
                <c:pt idx="478">
                  <c:v>2.9080829672</c:v>
                </c:pt>
                <c:pt idx="479">
                  <c:v>2.9073676596</c:v>
                </c:pt>
                <c:pt idx="480">
                  <c:v>2.906652352</c:v>
                </c:pt>
                <c:pt idx="481">
                  <c:v>2.9059370444</c:v>
                </c:pt>
                <c:pt idx="482">
                  <c:v>2.9052217368</c:v>
                </c:pt>
                <c:pt idx="483">
                  <c:v>2.9045064292</c:v>
                </c:pt>
                <c:pt idx="484">
                  <c:v>2.9037911216</c:v>
                </c:pt>
                <c:pt idx="485">
                  <c:v>2.903075814</c:v>
                </c:pt>
                <c:pt idx="486">
                  <c:v>2.9023605064</c:v>
                </c:pt>
                <c:pt idx="487">
                  <c:v>2.901645198799998</c:v>
                </c:pt>
                <c:pt idx="488">
                  <c:v>2.9009298912</c:v>
                </c:pt>
                <c:pt idx="489">
                  <c:v>2.9002145836</c:v>
                </c:pt>
                <c:pt idx="490">
                  <c:v>2.899499276</c:v>
                </c:pt>
                <c:pt idx="491">
                  <c:v>2.8987839684</c:v>
                </c:pt>
                <c:pt idx="492">
                  <c:v>2.898068660799999</c:v>
                </c:pt>
                <c:pt idx="493">
                  <c:v>2.8973533532</c:v>
                </c:pt>
                <c:pt idx="494">
                  <c:v>2.8966380456</c:v>
                </c:pt>
                <c:pt idx="495">
                  <c:v>2.895922738</c:v>
                </c:pt>
                <c:pt idx="496">
                  <c:v>2.895207430399997</c:v>
                </c:pt>
                <c:pt idx="497">
                  <c:v>2.894492122799999</c:v>
                </c:pt>
                <c:pt idx="498">
                  <c:v>2.8937768152</c:v>
                </c:pt>
                <c:pt idx="499">
                  <c:v>2.8930615076</c:v>
                </c:pt>
                <c:pt idx="500">
                  <c:v>2.892346199999984</c:v>
                </c:pt>
                <c:pt idx="501">
                  <c:v>2.8916308924</c:v>
                </c:pt>
                <c:pt idx="502">
                  <c:v>2.8909155848</c:v>
                </c:pt>
                <c:pt idx="503">
                  <c:v>2.8902002772</c:v>
                </c:pt>
                <c:pt idx="504">
                  <c:v>2.8894849696</c:v>
                </c:pt>
                <c:pt idx="505">
                  <c:v>2.888769662</c:v>
                </c:pt>
                <c:pt idx="506">
                  <c:v>2.8880543544</c:v>
                </c:pt>
                <c:pt idx="507">
                  <c:v>2.8873390468</c:v>
                </c:pt>
                <c:pt idx="508">
                  <c:v>2.8866237392</c:v>
                </c:pt>
                <c:pt idx="509">
                  <c:v>2.885908431599998</c:v>
                </c:pt>
                <c:pt idx="510">
                  <c:v>2.885193124</c:v>
                </c:pt>
                <c:pt idx="511">
                  <c:v>2.8844778164</c:v>
                </c:pt>
                <c:pt idx="512">
                  <c:v>2.8837625088</c:v>
                </c:pt>
                <c:pt idx="513">
                  <c:v>2.8830472012</c:v>
                </c:pt>
                <c:pt idx="514">
                  <c:v>2.8823318936</c:v>
                </c:pt>
                <c:pt idx="515">
                  <c:v>2.881616586</c:v>
                </c:pt>
                <c:pt idx="516">
                  <c:v>2.8809012784</c:v>
                </c:pt>
                <c:pt idx="517">
                  <c:v>2.8801859708</c:v>
                </c:pt>
                <c:pt idx="518">
                  <c:v>2.879470663199998</c:v>
                </c:pt>
                <c:pt idx="519">
                  <c:v>2.8787553556</c:v>
                </c:pt>
                <c:pt idx="520">
                  <c:v>2.878040048</c:v>
                </c:pt>
                <c:pt idx="521">
                  <c:v>2.8773247404</c:v>
                </c:pt>
                <c:pt idx="522">
                  <c:v>2.876609432799996</c:v>
                </c:pt>
                <c:pt idx="523">
                  <c:v>2.875894125199998</c:v>
                </c:pt>
                <c:pt idx="524">
                  <c:v>2.8751788176</c:v>
                </c:pt>
                <c:pt idx="525">
                  <c:v>2.87446351</c:v>
                </c:pt>
                <c:pt idx="526">
                  <c:v>2.8737482024</c:v>
                </c:pt>
                <c:pt idx="527">
                  <c:v>2.8730328948</c:v>
                </c:pt>
                <c:pt idx="528">
                  <c:v>2.8723175872</c:v>
                </c:pt>
                <c:pt idx="529">
                  <c:v>2.871602279599998</c:v>
                </c:pt>
                <c:pt idx="530">
                  <c:v>2.870886972</c:v>
                </c:pt>
                <c:pt idx="531">
                  <c:v>2.8701716644</c:v>
                </c:pt>
                <c:pt idx="532">
                  <c:v>2.8694563568</c:v>
                </c:pt>
                <c:pt idx="533">
                  <c:v>2.8687410492</c:v>
                </c:pt>
                <c:pt idx="534">
                  <c:v>2.8680257416</c:v>
                </c:pt>
                <c:pt idx="535">
                  <c:v>2.867310434</c:v>
                </c:pt>
                <c:pt idx="536">
                  <c:v>2.8665951264</c:v>
                </c:pt>
                <c:pt idx="537">
                  <c:v>2.8658798188</c:v>
                </c:pt>
                <c:pt idx="538">
                  <c:v>2.8651645112</c:v>
                </c:pt>
                <c:pt idx="539">
                  <c:v>2.864449203599999</c:v>
                </c:pt>
                <c:pt idx="540">
                  <c:v>2.863733896</c:v>
                </c:pt>
                <c:pt idx="541">
                  <c:v>2.8630185884</c:v>
                </c:pt>
                <c:pt idx="542">
                  <c:v>2.8623032808</c:v>
                </c:pt>
                <c:pt idx="543">
                  <c:v>2.8615879732</c:v>
                </c:pt>
                <c:pt idx="544">
                  <c:v>2.8608726656</c:v>
                </c:pt>
                <c:pt idx="545">
                  <c:v>2.860157358</c:v>
                </c:pt>
                <c:pt idx="546">
                  <c:v>2.859442050399997</c:v>
                </c:pt>
                <c:pt idx="547">
                  <c:v>2.8587267428</c:v>
                </c:pt>
                <c:pt idx="548">
                  <c:v>2.858011435199999</c:v>
                </c:pt>
                <c:pt idx="549">
                  <c:v>2.8572961276</c:v>
                </c:pt>
                <c:pt idx="550">
                  <c:v>2.85658082</c:v>
                </c:pt>
                <c:pt idx="551">
                  <c:v>2.855865512399998</c:v>
                </c:pt>
                <c:pt idx="552">
                  <c:v>2.8551502048</c:v>
                </c:pt>
                <c:pt idx="553">
                  <c:v>2.8544348972</c:v>
                </c:pt>
                <c:pt idx="554">
                  <c:v>2.8537195896</c:v>
                </c:pt>
                <c:pt idx="555">
                  <c:v>2.853004282</c:v>
                </c:pt>
                <c:pt idx="556">
                  <c:v>2.852288974399984</c:v>
                </c:pt>
                <c:pt idx="557">
                  <c:v>2.8515736668</c:v>
                </c:pt>
                <c:pt idx="558">
                  <c:v>2.850858359199996</c:v>
                </c:pt>
                <c:pt idx="559">
                  <c:v>2.8501430516</c:v>
                </c:pt>
                <c:pt idx="560">
                  <c:v>2.849427744</c:v>
                </c:pt>
                <c:pt idx="561">
                  <c:v>2.8487124364</c:v>
                </c:pt>
                <c:pt idx="562">
                  <c:v>2.8479971288</c:v>
                </c:pt>
                <c:pt idx="563">
                  <c:v>2.8472818212</c:v>
                </c:pt>
                <c:pt idx="564">
                  <c:v>2.8465665136</c:v>
                </c:pt>
                <c:pt idx="565">
                  <c:v>2.845851206</c:v>
                </c:pt>
                <c:pt idx="566">
                  <c:v>2.8451358984</c:v>
                </c:pt>
                <c:pt idx="567">
                  <c:v>2.8444205908</c:v>
                </c:pt>
                <c:pt idx="568">
                  <c:v>2.8437052832</c:v>
                </c:pt>
                <c:pt idx="569">
                  <c:v>2.8429899756</c:v>
                </c:pt>
                <c:pt idx="570">
                  <c:v>2.842274668</c:v>
                </c:pt>
                <c:pt idx="571">
                  <c:v>2.8415593604</c:v>
                </c:pt>
                <c:pt idx="572">
                  <c:v>2.8408440528</c:v>
                </c:pt>
                <c:pt idx="573">
                  <c:v>2.8401287452</c:v>
                </c:pt>
                <c:pt idx="574">
                  <c:v>2.839413437599997</c:v>
                </c:pt>
                <c:pt idx="575">
                  <c:v>2.838698129999996</c:v>
                </c:pt>
                <c:pt idx="576">
                  <c:v>2.8379828224</c:v>
                </c:pt>
                <c:pt idx="577">
                  <c:v>2.8372675148</c:v>
                </c:pt>
                <c:pt idx="578">
                  <c:v>2.8365522072</c:v>
                </c:pt>
                <c:pt idx="579">
                  <c:v>2.835836899599998</c:v>
                </c:pt>
                <c:pt idx="580">
                  <c:v>2.835121592</c:v>
                </c:pt>
                <c:pt idx="581">
                  <c:v>2.834406284399999</c:v>
                </c:pt>
                <c:pt idx="582">
                  <c:v>2.8336909768</c:v>
                </c:pt>
                <c:pt idx="583">
                  <c:v>2.832975669199996</c:v>
                </c:pt>
                <c:pt idx="584">
                  <c:v>2.832260361599999</c:v>
                </c:pt>
                <c:pt idx="585">
                  <c:v>2.831545053999998</c:v>
                </c:pt>
                <c:pt idx="586">
                  <c:v>2.8308297464</c:v>
                </c:pt>
                <c:pt idx="587">
                  <c:v>2.8301144388</c:v>
                </c:pt>
                <c:pt idx="588">
                  <c:v>2.8293991312</c:v>
                </c:pt>
                <c:pt idx="589">
                  <c:v>2.8286838236</c:v>
                </c:pt>
                <c:pt idx="590">
                  <c:v>2.827968516</c:v>
                </c:pt>
                <c:pt idx="591">
                  <c:v>2.8272532084</c:v>
                </c:pt>
                <c:pt idx="592">
                  <c:v>2.8265379008</c:v>
                </c:pt>
                <c:pt idx="593">
                  <c:v>2.825822593199998</c:v>
                </c:pt>
                <c:pt idx="594">
                  <c:v>2.8251072856</c:v>
                </c:pt>
                <c:pt idx="595">
                  <c:v>2.824391978</c:v>
                </c:pt>
                <c:pt idx="596">
                  <c:v>2.8236766704</c:v>
                </c:pt>
                <c:pt idx="597">
                  <c:v>2.8229613628</c:v>
                </c:pt>
                <c:pt idx="598">
                  <c:v>2.822246055199999</c:v>
                </c:pt>
                <c:pt idx="599">
                  <c:v>2.8215307476</c:v>
                </c:pt>
                <c:pt idx="600">
                  <c:v>2.82081544</c:v>
                </c:pt>
                <c:pt idx="601">
                  <c:v>2.8201001324</c:v>
                </c:pt>
                <c:pt idx="602">
                  <c:v>2.8193848248</c:v>
                </c:pt>
                <c:pt idx="603">
                  <c:v>2.8186695172</c:v>
                </c:pt>
                <c:pt idx="604">
                  <c:v>2.8179542096</c:v>
                </c:pt>
                <c:pt idx="605">
                  <c:v>2.817238902</c:v>
                </c:pt>
                <c:pt idx="606">
                  <c:v>2.8165235944</c:v>
                </c:pt>
                <c:pt idx="607">
                  <c:v>2.815808286799998</c:v>
                </c:pt>
                <c:pt idx="608">
                  <c:v>2.815092979199997</c:v>
                </c:pt>
                <c:pt idx="609">
                  <c:v>2.8143776716</c:v>
                </c:pt>
                <c:pt idx="610">
                  <c:v>2.813662363999998</c:v>
                </c:pt>
                <c:pt idx="611">
                  <c:v>2.8129470564</c:v>
                </c:pt>
                <c:pt idx="612">
                  <c:v>2.8122317488</c:v>
                </c:pt>
                <c:pt idx="613">
                  <c:v>2.8115164412</c:v>
                </c:pt>
                <c:pt idx="614">
                  <c:v>2.810801133599996</c:v>
                </c:pt>
                <c:pt idx="615">
                  <c:v>2.810085825999999</c:v>
                </c:pt>
                <c:pt idx="616">
                  <c:v>2.8093705184</c:v>
                </c:pt>
                <c:pt idx="617">
                  <c:v>2.8086552108</c:v>
                </c:pt>
                <c:pt idx="618">
                  <c:v>2.8079399032</c:v>
                </c:pt>
                <c:pt idx="619">
                  <c:v>2.8072245956</c:v>
                </c:pt>
                <c:pt idx="620">
                  <c:v>2.806509288</c:v>
                </c:pt>
                <c:pt idx="621">
                  <c:v>2.8057939804</c:v>
                </c:pt>
                <c:pt idx="622">
                  <c:v>2.8050786728</c:v>
                </c:pt>
                <c:pt idx="623">
                  <c:v>2.8043633652</c:v>
                </c:pt>
                <c:pt idx="624">
                  <c:v>2.8036480576</c:v>
                </c:pt>
                <c:pt idx="625">
                  <c:v>2.80293275</c:v>
                </c:pt>
                <c:pt idx="626">
                  <c:v>2.8022174424</c:v>
                </c:pt>
                <c:pt idx="627">
                  <c:v>2.801502134799998</c:v>
                </c:pt>
                <c:pt idx="628">
                  <c:v>2.8007868272</c:v>
                </c:pt>
                <c:pt idx="629">
                  <c:v>2.8000715196</c:v>
                </c:pt>
                <c:pt idx="630">
                  <c:v>2.799356212</c:v>
                </c:pt>
                <c:pt idx="631">
                  <c:v>2.798640904399999</c:v>
                </c:pt>
                <c:pt idx="632">
                  <c:v>2.7979255968</c:v>
                </c:pt>
                <c:pt idx="633">
                  <c:v>2.7972102892</c:v>
                </c:pt>
                <c:pt idx="634">
                  <c:v>2.7964949816</c:v>
                </c:pt>
                <c:pt idx="635">
                  <c:v>2.795779674</c:v>
                </c:pt>
                <c:pt idx="636">
                  <c:v>2.7950643664</c:v>
                </c:pt>
                <c:pt idx="637">
                  <c:v>2.7943490588</c:v>
                </c:pt>
                <c:pt idx="638">
                  <c:v>2.7936337512</c:v>
                </c:pt>
                <c:pt idx="639">
                  <c:v>2.7929184436</c:v>
                </c:pt>
                <c:pt idx="640">
                  <c:v>2.792203135999998</c:v>
                </c:pt>
                <c:pt idx="641">
                  <c:v>2.7914878284</c:v>
                </c:pt>
                <c:pt idx="642">
                  <c:v>2.7907725208</c:v>
                </c:pt>
                <c:pt idx="643">
                  <c:v>2.7900572132</c:v>
                </c:pt>
                <c:pt idx="644">
                  <c:v>2.7893419056</c:v>
                </c:pt>
                <c:pt idx="645">
                  <c:v>2.788626598</c:v>
                </c:pt>
                <c:pt idx="646">
                  <c:v>2.7879112904</c:v>
                </c:pt>
                <c:pt idx="647">
                  <c:v>2.7871959828</c:v>
                </c:pt>
                <c:pt idx="648">
                  <c:v>2.7864806752</c:v>
                </c:pt>
                <c:pt idx="649">
                  <c:v>2.7857653676</c:v>
                </c:pt>
                <c:pt idx="650">
                  <c:v>2.78505006</c:v>
                </c:pt>
                <c:pt idx="651">
                  <c:v>2.7843347524</c:v>
                </c:pt>
                <c:pt idx="652">
                  <c:v>2.7836194448</c:v>
                </c:pt>
                <c:pt idx="653">
                  <c:v>2.7829041372</c:v>
                </c:pt>
                <c:pt idx="654">
                  <c:v>2.7821888296</c:v>
                </c:pt>
                <c:pt idx="655">
                  <c:v>2.781473522</c:v>
                </c:pt>
                <c:pt idx="656">
                  <c:v>2.7807582144</c:v>
                </c:pt>
                <c:pt idx="657">
                  <c:v>2.7800429068</c:v>
                </c:pt>
                <c:pt idx="658">
                  <c:v>2.7793275992</c:v>
                </c:pt>
                <c:pt idx="659">
                  <c:v>2.7786122916</c:v>
                </c:pt>
                <c:pt idx="660">
                  <c:v>2.777896984</c:v>
                </c:pt>
                <c:pt idx="661">
                  <c:v>2.7771816764</c:v>
                </c:pt>
                <c:pt idx="662">
                  <c:v>2.7764663688</c:v>
                </c:pt>
                <c:pt idx="663">
                  <c:v>2.775751061200001</c:v>
                </c:pt>
                <c:pt idx="664">
                  <c:v>2.7750357536</c:v>
                </c:pt>
                <c:pt idx="665">
                  <c:v>2.774320446</c:v>
                </c:pt>
                <c:pt idx="666">
                  <c:v>2.7736051384</c:v>
                </c:pt>
                <c:pt idx="667">
                  <c:v>2.7728898308</c:v>
                </c:pt>
                <c:pt idx="668">
                  <c:v>2.7721745232</c:v>
                </c:pt>
                <c:pt idx="669">
                  <c:v>2.7714592156</c:v>
                </c:pt>
                <c:pt idx="670">
                  <c:v>2.770743908</c:v>
                </c:pt>
                <c:pt idx="671">
                  <c:v>2.7700286004</c:v>
                </c:pt>
                <c:pt idx="672">
                  <c:v>2.7693132928</c:v>
                </c:pt>
                <c:pt idx="673">
                  <c:v>2.7685979852</c:v>
                </c:pt>
                <c:pt idx="674">
                  <c:v>2.7678826776</c:v>
                </c:pt>
                <c:pt idx="675">
                  <c:v>2.76716737</c:v>
                </c:pt>
                <c:pt idx="676">
                  <c:v>2.7664520624</c:v>
                </c:pt>
                <c:pt idx="677">
                  <c:v>2.7657367548</c:v>
                </c:pt>
                <c:pt idx="678">
                  <c:v>2.7650214472</c:v>
                </c:pt>
                <c:pt idx="679">
                  <c:v>2.7643061396</c:v>
                </c:pt>
                <c:pt idx="680">
                  <c:v>2.763590832</c:v>
                </c:pt>
                <c:pt idx="681">
                  <c:v>2.7628755244</c:v>
                </c:pt>
                <c:pt idx="682">
                  <c:v>2.7621602168</c:v>
                </c:pt>
                <c:pt idx="683">
                  <c:v>2.7614449092</c:v>
                </c:pt>
                <c:pt idx="684">
                  <c:v>2.7607296016</c:v>
                </c:pt>
                <c:pt idx="685">
                  <c:v>2.760014294</c:v>
                </c:pt>
                <c:pt idx="686">
                  <c:v>2.7592989864</c:v>
                </c:pt>
                <c:pt idx="687">
                  <c:v>2.7585836788</c:v>
                </c:pt>
                <c:pt idx="688">
                  <c:v>2.7578683712</c:v>
                </c:pt>
                <c:pt idx="689">
                  <c:v>2.7571530636</c:v>
                </c:pt>
                <c:pt idx="690">
                  <c:v>2.756437756</c:v>
                </c:pt>
                <c:pt idx="691">
                  <c:v>2.7557224484</c:v>
                </c:pt>
                <c:pt idx="692">
                  <c:v>2.7550071408</c:v>
                </c:pt>
                <c:pt idx="693">
                  <c:v>2.7542918332</c:v>
                </c:pt>
                <c:pt idx="694">
                  <c:v>2.7535765256</c:v>
                </c:pt>
                <c:pt idx="695">
                  <c:v>2.752861218</c:v>
                </c:pt>
                <c:pt idx="696">
                  <c:v>2.752145910399998</c:v>
                </c:pt>
                <c:pt idx="697">
                  <c:v>2.7514306028</c:v>
                </c:pt>
                <c:pt idx="698">
                  <c:v>2.7507152952</c:v>
                </c:pt>
                <c:pt idx="699">
                  <c:v>2.7499999876</c:v>
                </c:pt>
              </c:numCache>
            </c:numRef>
          </c:xVal>
          <c:yVal>
            <c:numRef>
              <c:f>Desc1!ydata9</c:f>
              <c:numCache>
                <c:formatCode>General</c:formatCode>
                <c:ptCount val="700"/>
                <c:pt idx="0">
                  <c:v>7.0</c:v>
                </c:pt>
                <c:pt idx="1">
                  <c:v>5.0</c:v>
                </c:pt>
                <c:pt idx="2">
                  <c:v>7.0</c:v>
                </c:pt>
                <c:pt idx="3">
                  <c:v>5.0</c:v>
                </c:pt>
                <c:pt idx="4">
                  <c:v>7.0</c:v>
                </c:pt>
                <c:pt idx="5">
                  <c:v>5.0</c:v>
                </c:pt>
                <c:pt idx="6">
                  <c:v>7.0</c:v>
                </c:pt>
                <c:pt idx="7">
                  <c:v>5.0</c:v>
                </c:pt>
                <c:pt idx="8">
                  <c:v>7.0</c:v>
                </c:pt>
                <c:pt idx="9">
                  <c:v>5.0</c:v>
                </c:pt>
                <c:pt idx="10">
                  <c:v>7.0</c:v>
                </c:pt>
                <c:pt idx="11">
                  <c:v>5.0</c:v>
                </c:pt>
                <c:pt idx="12">
                  <c:v>7.0</c:v>
                </c:pt>
                <c:pt idx="13">
                  <c:v>5.0</c:v>
                </c:pt>
                <c:pt idx="14">
                  <c:v>7.0</c:v>
                </c:pt>
                <c:pt idx="15">
                  <c:v>5.0</c:v>
                </c:pt>
                <c:pt idx="16">
                  <c:v>7.0</c:v>
                </c:pt>
                <c:pt idx="17">
                  <c:v>5.0</c:v>
                </c:pt>
                <c:pt idx="18">
                  <c:v>7.0</c:v>
                </c:pt>
                <c:pt idx="19">
                  <c:v>5.0</c:v>
                </c:pt>
                <c:pt idx="20">
                  <c:v>7.0</c:v>
                </c:pt>
                <c:pt idx="21">
                  <c:v>5.0</c:v>
                </c:pt>
                <c:pt idx="22">
                  <c:v>7.0</c:v>
                </c:pt>
                <c:pt idx="23">
                  <c:v>5.0</c:v>
                </c:pt>
                <c:pt idx="24">
                  <c:v>7.0</c:v>
                </c:pt>
                <c:pt idx="25">
                  <c:v>5.0</c:v>
                </c:pt>
                <c:pt idx="26">
                  <c:v>7.0</c:v>
                </c:pt>
                <c:pt idx="27">
                  <c:v>5.0</c:v>
                </c:pt>
                <c:pt idx="28">
                  <c:v>7.0</c:v>
                </c:pt>
                <c:pt idx="29">
                  <c:v>5.0</c:v>
                </c:pt>
                <c:pt idx="30">
                  <c:v>7.0</c:v>
                </c:pt>
                <c:pt idx="31">
                  <c:v>5.0</c:v>
                </c:pt>
                <c:pt idx="32">
                  <c:v>7.0</c:v>
                </c:pt>
                <c:pt idx="33">
                  <c:v>5.0</c:v>
                </c:pt>
                <c:pt idx="34">
                  <c:v>7.0</c:v>
                </c:pt>
                <c:pt idx="35">
                  <c:v>5.0</c:v>
                </c:pt>
                <c:pt idx="36">
                  <c:v>7.0</c:v>
                </c:pt>
                <c:pt idx="37">
                  <c:v>5.0</c:v>
                </c:pt>
                <c:pt idx="38">
                  <c:v>7.0</c:v>
                </c:pt>
                <c:pt idx="39">
                  <c:v>5.0</c:v>
                </c:pt>
                <c:pt idx="40">
                  <c:v>7.0</c:v>
                </c:pt>
                <c:pt idx="41">
                  <c:v>5.0</c:v>
                </c:pt>
                <c:pt idx="42">
                  <c:v>7.0</c:v>
                </c:pt>
                <c:pt idx="43">
                  <c:v>5.0</c:v>
                </c:pt>
                <c:pt idx="44">
                  <c:v>7.0</c:v>
                </c:pt>
                <c:pt idx="45">
                  <c:v>5.0</c:v>
                </c:pt>
                <c:pt idx="46">
                  <c:v>7.0</c:v>
                </c:pt>
                <c:pt idx="47">
                  <c:v>5.0</c:v>
                </c:pt>
                <c:pt idx="48">
                  <c:v>7.0</c:v>
                </c:pt>
                <c:pt idx="49">
                  <c:v>5.0</c:v>
                </c:pt>
                <c:pt idx="50">
                  <c:v>7.0</c:v>
                </c:pt>
                <c:pt idx="51">
                  <c:v>5.0</c:v>
                </c:pt>
                <c:pt idx="52">
                  <c:v>7.0</c:v>
                </c:pt>
                <c:pt idx="53">
                  <c:v>5.0</c:v>
                </c:pt>
                <c:pt idx="54">
                  <c:v>7.0</c:v>
                </c:pt>
                <c:pt idx="55">
                  <c:v>5.0</c:v>
                </c:pt>
                <c:pt idx="56">
                  <c:v>7.0</c:v>
                </c:pt>
                <c:pt idx="57">
                  <c:v>5.0</c:v>
                </c:pt>
                <c:pt idx="58">
                  <c:v>7.0</c:v>
                </c:pt>
                <c:pt idx="59">
                  <c:v>5.0</c:v>
                </c:pt>
                <c:pt idx="60">
                  <c:v>7.0</c:v>
                </c:pt>
                <c:pt idx="61">
                  <c:v>5.0</c:v>
                </c:pt>
                <c:pt idx="62">
                  <c:v>7.0</c:v>
                </c:pt>
                <c:pt idx="63">
                  <c:v>5.0</c:v>
                </c:pt>
                <c:pt idx="64">
                  <c:v>7.0</c:v>
                </c:pt>
                <c:pt idx="65">
                  <c:v>5.0</c:v>
                </c:pt>
                <c:pt idx="66">
                  <c:v>7.0</c:v>
                </c:pt>
                <c:pt idx="67">
                  <c:v>5.0</c:v>
                </c:pt>
                <c:pt idx="68">
                  <c:v>7.0</c:v>
                </c:pt>
                <c:pt idx="69">
                  <c:v>5.0</c:v>
                </c:pt>
                <c:pt idx="70">
                  <c:v>7.0</c:v>
                </c:pt>
                <c:pt idx="71">
                  <c:v>5.0</c:v>
                </c:pt>
                <c:pt idx="72">
                  <c:v>7.0</c:v>
                </c:pt>
                <c:pt idx="73">
                  <c:v>5.0</c:v>
                </c:pt>
                <c:pt idx="74">
                  <c:v>7.0</c:v>
                </c:pt>
                <c:pt idx="75">
                  <c:v>5.0</c:v>
                </c:pt>
                <c:pt idx="76">
                  <c:v>7.0</c:v>
                </c:pt>
                <c:pt idx="77">
                  <c:v>5.0</c:v>
                </c:pt>
                <c:pt idx="78">
                  <c:v>7.0</c:v>
                </c:pt>
                <c:pt idx="79">
                  <c:v>5.0</c:v>
                </c:pt>
                <c:pt idx="80">
                  <c:v>7.0</c:v>
                </c:pt>
                <c:pt idx="81">
                  <c:v>5.0</c:v>
                </c:pt>
                <c:pt idx="82">
                  <c:v>7.0</c:v>
                </c:pt>
                <c:pt idx="83">
                  <c:v>5.0</c:v>
                </c:pt>
                <c:pt idx="84">
                  <c:v>7.0</c:v>
                </c:pt>
                <c:pt idx="85">
                  <c:v>5.0</c:v>
                </c:pt>
                <c:pt idx="86">
                  <c:v>7.0</c:v>
                </c:pt>
                <c:pt idx="87">
                  <c:v>5.0</c:v>
                </c:pt>
                <c:pt idx="88">
                  <c:v>7.0</c:v>
                </c:pt>
                <c:pt idx="89">
                  <c:v>5.0</c:v>
                </c:pt>
                <c:pt idx="90">
                  <c:v>7.0</c:v>
                </c:pt>
                <c:pt idx="91">
                  <c:v>5.0</c:v>
                </c:pt>
                <c:pt idx="92">
                  <c:v>7.0</c:v>
                </c:pt>
                <c:pt idx="93">
                  <c:v>5.0</c:v>
                </c:pt>
                <c:pt idx="94">
                  <c:v>7.0</c:v>
                </c:pt>
                <c:pt idx="95">
                  <c:v>5.0</c:v>
                </c:pt>
                <c:pt idx="96">
                  <c:v>7.0</c:v>
                </c:pt>
                <c:pt idx="97">
                  <c:v>5.0</c:v>
                </c:pt>
                <c:pt idx="98">
                  <c:v>7.0</c:v>
                </c:pt>
                <c:pt idx="99">
                  <c:v>5.0</c:v>
                </c:pt>
                <c:pt idx="100">
                  <c:v>7.0</c:v>
                </c:pt>
                <c:pt idx="101">
                  <c:v>5.0</c:v>
                </c:pt>
                <c:pt idx="102">
                  <c:v>7.0</c:v>
                </c:pt>
                <c:pt idx="103">
                  <c:v>5.0</c:v>
                </c:pt>
                <c:pt idx="104">
                  <c:v>7.0</c:v>
                </c:pt>
                <c:pt idx="105">
                  <c:v>5.0</c:v>
                </c:pt>
                <c:pt idx="106">
                  <c:v>7.0</c:v>
                </c:pt>
                <c:pt idx="107">
                  <c:v>5.0</c:v>
                </c:pt>
                <c:pt idx="108">
                  <c:v>7.0</c:v>
                </c:pt>
                <c:pt idx="109">
                  <c:v>5.0</c:v>
                </c:pt>
                <c:pt idx="110">
                  <c:v>7.0</c:v>
                </c:pt>
                <c:pt idx="111">
                  <c:v>5.0</c:v>
                </c:pt>
                <c:pt idx="112">
                  <c:v>7.0</c:v>
                </c:pt>
                <c:pt idx="113">
                  <c:v>5.0</c:v>
                </c:pt>
                <c:pt idx="114">
                  <c:v>7.0</c:v>
                </c:pt>
                <c:pt idx="115">
                  <c:v>5.0</c:v>
                </c:pt>
                <c:pt idx="116">
                  <c:v>7.0</c:v>
                </c:pt>
                <c:pt idx="117">
                  <c:v>5.0</c:v>
                </c:pt>
                <c:pt idx="118">
                  <c:v>7.0</c:v>
                </c:pt>
                <c:pt idx="119">
                  <c:v>5.0</c:v>
                </c:pt>
                <c:pt idx="120">
                  <c:v>7.0</c:v>
                </c:pt>
                <c:pt idx="121">
                  <c:v>5.0</c:v>
                </c:pt>
                <c:pt idx="122">
                  <c:v>7.0</c:v>
                </c:pt>
                <c:pt idx="123">
                  <c:v>5.0</c:v>
                </c:pt>
                <c:pt idx="124">
                  <c:v>7.0</c:v>
                </c:pt>
                <c:pt idx="125">
                  <c:v>5.0</c:v>
                </c:pt>
                <c:pt idx="126">
                  <c:v>7.0</c:v>
                </c:pt>
                <c:pt idx="127">
                  <c:v>5.0</c:v>
                </c:pt>
                <c:pt idx="128">
                  <c:v>7.0</c:v>
                </c:pt>
                <c:pt idx="129">
                  <c:v>5.0</c:v>
                </c:pt>
                <c:pt idx="130">
                  <c:v>7.0</c:v>
                </c:pt>
                <c:pt idx="131">
                  <c:v>5.0</c:v>
                </c:pt>
                <c:pt idx="132">
                  <c:v>7.0</c:v>
                </c:pt>
                <c:pt idx="133">
                  <c:v>5.0</c:v>
                </c:pt>
                <c:pt idx="134">
                  <c:v>7.0</c:v>
                </c:pt>
                <c:pt idx="135">
                  <c:v>5.0</c:v>
                </c:pt>
                <c:pt idx="136">
                  <c:v>7.0</c:v>
                </c:pt>
                <c:pt idx="137">
                  <c:v>5.0</c:v>
                </c:pt>
                <c:pt idx="138">
                  <c:v>7.0</c:v>
                </c:pt>
                <c:pt idx="139">
                  <c:v>5.0</c:v>
                </c:pt>
                <c:pt idx="140">
                  <c:v>7.0</c:v>
                </c:pt>
                <c:pt idx="141">
                  <c:v>5.0</c:v>
                </c:pt>
                <c:pt idx="142">
                  <c:v>7.0</c:v>
                </c:pt>
                <c:pt idx="143">
                  <c:v>5.0</c:v>
                </c:pt>
                <c:pt idx="144">
                  <c:v>7.0</c:v>
                </c:pt>
                <c:pt idx="145">
                  <c:v>5.0</c:v>
                </c:pt>
                <c:pt idx="146">
                  <c:v>7.0</c:v>
                </c:pt>
                <c:pt idx="147">
                  <c:v>5.0</c:v>
                </c:pt>
                <c:pt idx="148">
                  <c:v>7.0</c:v>
                </c:pt>
                <c:pt idx="149">
                  <c:v>5.0</c:v>
                </c:pt>
                <c:pt idx="150">
                  <c:v>7.0</c:v>
                </c:pt>
                <c:pt idx="151">
                  <c:v>5.0</c:v>
                </c:pt>
                <c:pt idx="152">
                  <c:v>7.0</c:v>
                </c:pt>
                <c:pt idx="153">
                  <c:v>5.0</c:v>
                </c:pt>
                <c:pt idx="154">
                  <c:v>7.0</c:v>
                </c:pt>
                <c:pt idx="155">
                  <c:v>5.0</c:v>
                </c:pt>
                <c:pt idx="156">
                  <c:v>7.0</c:v>
                </c:pt>
                <c:pt idx="157">
                  <c:v>5.0</c:v>
                </c:pt>
                <c:pt idx="158">
                  <c:v>7.0</c:v>
                </c:pt>
                <c:pt idx="159">
                  <c:v>5.0</c:v>
                </c:pt>
                <c:pt idx="160">
                  <c:v>7.0</c:v>
                </c:pt>
                <c:pt idx="161">
                  <c:v>5.0</c:v>
                </c:pt>
                <c:pt idx="162">
                  <c:v>7.0</c:v>
                </c:pt>
                <c:pt idx="163">
                  <c:v>5.0</c:v>
                </c:pt>
                <c:pt idx="164">
                  <c:v>7.0</c:v>
                </c:pt>
                <c:pt idx="165">
                  <c:v>5.0</c:v>
                </c:pt>
                <c:pt idx="166">
                  <c:v>7.0</c:v>
                </c:pt>
                <c:pt idx="167">
                  <c:v>5.0</c:v>
                </c:pt>
                <c:pt idx="168">
                  <c:v>7.0</c:v>
                </c:pt>
                <c:pt idx="169">
                  <c:v>5.0</c:v>
                </c:pt>
                <c:pt idx="170">
                  <c:v>7.0</c:v>
                </c:pt>
                <c:pt idx="171">
                  <c:v>5.0</c:v>
                </c:pt>
                <c:pt idx="172">
                  <c:v>7.0</c:v>
                </c:pt>
                <c:pt idx="173">
                  <c:v>5.0</c:v>
                </c:pt>
                <c:pt idx="174">
                  <c:v>7.0</c:v>
                </c:pt>
                <c:pt idx="175">
                  <c:v>5.0</c:v>
                </c:pt>
                <c:pt idx="176">
                  <c:v>7.0</c:v>
                </c:pt>
                <c:pt idx="177">
                  <c:v>5.0</c:v>
                </c:pt>
                <c:pt idx="178">
                  <c:v>7.0</c:v>
                </c:pt>
                <c:pt idx="179">
                  <c:v>5.0</c:v>
                </c:pt>
                <c:pt idx="180">
                  <c:v>7.0</c:v>
                </c:pt>
                <c:pt idx="181">
                  <c:v>5.0</c:v>
                </c:pt>
                <c:pt idx="182">
                  <c:v>7.0</c:v>
                </c:pt>
                <c:pt idx="183">
                  <c:v>5.0</c:v>
                </c:pt>
                <c:pt idx="184">
                  <c:v>7.0</c:v>
                </c:pt>
                <c:pt idx="185">
                  <c:v>5.0</c:v>
                </c:pt>
                <c:pt idx="186">
                  <c:v>7.0</c:v>
                </c:pt>
                <c:pt idx="187">
                  <c:v>5.0</c:v>
                </c:pt>
                <c:pt idx="188">
                  <c:v>7.0</c:v>
                </c:pt>
                <c:pt idx="189">
                  <c:v>5.0</c:v>
                </c:pt>
                <c:pt idx="190">
                  <c:v>7.0</c:v>
                </c:pt>
                <c:pt idx="191">
                  <c:v>5.0</c:v>
                </c:pt>
                <c:pt idx="192">
                  <c:v>7.0</c:v>
                </c:pt>
                <c:pt idx="193">
                  <c:v>5.0</c:v>
                </c:pt>
                <c:pt idx="194">
                  <c:v>7.0</c:v>
                </c:pt>
                <c:pt idx="195">
                  <c:v>5.0</c:v>
                </c:pt>
                <c:pt idx="196">
                  <c:v>7.0</c:v>
                </c:pt>
                <c:pt idx="197">
                  <c:v>5.0</c:v>
                </c:pt>
                <c:pt idx="198">
                  <c:v>7.0</c:v>
                </c:pt>
                <c:pt idx="199">
                  <c:v>5.0</c:v>
                </c:pt>
                <c:pt idx="200">
                  <c:v>7.0</c:v>
                </c:pt>
                <c:pt idx="201">
                  <c:v>5.0</c:v>
                </c:pt>
                <c:pt idx="202">
                  <c:v>7.0</c:v>
                </c:pt>
                <c:pt idx="203">
                  <c:v>5.0</c:v>
                </c:pt>
                <c:pt idx="204">
                  <c:v>7.0</c:v>
                </c:pt>
                <c:pt idx="205">
                  <c:v>5.0</c:v>
                </c:pt>
                <c:pt idx="206">
                  <c:v>7.0</c:v>
                </c:pt>
                <c:pt idx="207">
                  <c:v>5.0</c:v>
                </c:pt>
                <c:pt idx="208">
                  <c:v>7.0</c:v>
                </c:pt>
                <c:pt idx="209">
                  <c:v>5.0</c:v>
                </c:pt>
                <c:pt idx="210">
                  <c:v>7.0</c:v>
                </c:pt>
                <c:pt idx="211">
                  <c:v>5.0</c:v>
                </c:pt>
                <c:pt idx="212">
                  <c:v>7.0</c:v>
                </c:pt>
                <c:pt idx="213">
                  <c:v>5.0</c:v>
                </c:pt>
                <c:pt idx="214">
                  <c:v>7.0</c:v>
                </c:pt>
                <c:pt idx="215">
                  <c:v>5.0</c:v>
                </c:pt>
                <c:pt idx="216">
                  <c:v>7.0</c:v>
                </c:pt>
                <c:pt idx="217">
                  <c:v>5.0</c:v>
                </c:pt>
                <c:pt idx="218">
                  <c:v>7.0</c:v>
                </c:pt>
                <c:pt idx="219">
                  <c:v>5.0</c:v>
                </c:pt>
                <c:pt idx="220">
                  <c:v>7.0</c:v>
                </c:pt>
                <c:pt idx="221">
                  <c:v>5.0</c:v>
                </c:pt>
                <c:pt idx="222">
                  <c:v>7.0</c:v>
                </c:pt>
                <c:pt idx="223">
                  <c:v>5.0</c:v>
                </c:pt>
                <c:pt idx="224">
                  <c:v>7.0</c:v>
                </c:pt>
                <c:pt idx="225">
                  <c:v>5.0</c:v>
                </c:pt>
                <c:pt idx="226">
                  <c:v>7.0</c:v>
                </c:pt>
                <c:pt idx="227">
                  <c:v>5.0</c:v>
                </c:pt>
                <c:pt idx="228">
                  <c:v>7.0</c:v>
                </c:pt>
                <c:pt idx="229">
                  <c:v>5.0</c:v>
                </c:pt>
                <c:pt idx="230">
                  <c:v>7.0</c:v>
                </c:pt>
                <c:pt idx="231">
                  <c:v>5.0</c:v>
                </c:pt>
                <c:pt idx="232">
                  <c:v>7.0</c:v>
                </c:pt>
                <c:pt idx="233">
                  <c:v>5.0</c:v>
                </c:pt>
                <c:pt idx="234">
                  <c:v>7.0</c:v>
                </c:pt>
                <c:pt idx="235">
                  <c:v>5.0</c:v>
                </c:pt>
                <c:pt idx="236">
                  <c:v>7.0</c:v>
                </c:pt>
                <c:pt idx="237">
                  <c:v>5.0</c:v>
                </c:pt>
                <c:pt idx="238">
                  <c:v>7.0</c:v>
                </c:pt>
                <c:pt idx="239">
                  <c:v>5.0</c:v>
                </c:pt>
                <c:pt idx="240">
                  <c:v>7.0</c:v>
                </c:pt>
                <c:pt idx="241">
                  <c:v>5.0</c:v>
                </c:pt>
                <c:pt idx="242">
                  <c:v>7.0</c:v>
                </c:pt>
                <c:pt idx="243">
                  <c:v>5.0</c:v>
                </c:pt>
                <c:pt idx="244">
                  <c:v>7.0</c:v>
                </c:pt>
                <c:pt idx="245">
                  <c:v>5.0</c:v>
                </c:pt>
                <c:pt idx="246">
                  <c:v>7.0</c:v>
                </c:pt>
                <c:pt idx="247">
                  <c:v>5.0</c:v>
                </c:pt>
                <c:pt idx="248">
                  <c:v>7.0</c:v>
                </c:pt>
                <c:pt idx="249">
                  <c:v>5.0</c:v>
                </c:pt>
                <c:pt idx="250">
                  <c:v>7.0</c:v>
                </c:pt>
                <c:pt idx="251">
                  <c:v>5.0</c:v>
                </c:pt>
                <c:pt idx="252">
                  <c:v>7.0</c:v>
                </c:pt>
                <c:pt idx="253">
                  <c:v>5.0</c:v>
                </c:pt>
                <c:pt idx="254">
                  <c:v>7.0</c:v>
                </c:pt>
                <c:pt idx="255">
                  <c:v>5.0</c:v>
                </c:pt>
                <c:pt idx="256">
                  <c:v>7.0</c:v>
                </c:pt>
                <c:pt idx="257">
                  <c:v>5.0</c:v>
                </c:pt>
                <c:pt idx="258">
                  <c:v>7.0</c:v>
                </c:pt>
                <c:pt idx="259">
                  <c:v>5.0</c:v>
                </c:pt>
                <c:pt idx="260">
                  <c:v>7.0</c:v>
                </c:pt>
                <c:pt idx="261">
                  <c:v>5.0</c:v>
                </c:pt>
                <c:pt idx="262">
                  <c:v>7.0</c:v>
                </c:pt>
                <c:pt idx="263">
                  <c:v>5.0</c:v>
                </c:pt>
                <c:pt idx="264">
                  <c:v>7.0</c:v>
                </c:pt>
                <c:pt idx="265">
                  <c:v>5.0</c:v>
                </c:pt>
                <c:pt idx="266">
                  <c:v>7.0</c:v>
                </c:pt>
                <c:pt idx="267">
                  <c:v>5.0</c:v>
                </c:pt>
                <c:pt idx="268">
                  <c:v>7.0</c:v>
                </c:pt>
                <c:pt idx="269">
                  <c:v>5.0</c:v>
                </c:pt>
                <c:pt idx="270">
                  <c:v>7.0</c:v>
                </c:pt>
                <c:pt idx="271">
                  <c:v>5.0</c:v>
                </c:pt>
                <c:pt idx="272">
                  <c:v>7.0</c:v>
                </c:pt>
                <c:pt idx="273">
                  <c:v>5.0</c:v>
                </c:pt>
                <c:pt idx="274">
                  <c:v>7.0</c:v>
                </c:pt>
                <c:pt idx="275">
                  <c:v>5.0</c:v>
                </c:pt>
                <c:pt idx="276">
                  <c:v>7.0</c:v>
                </c:pt>
                <c:pt idx="277">
                  <c:v>5.0</c:v>
                </c:pt>
                <c:pt idx="278">
                  <c:v>7.0</c:v>
                </c:pt>
                <c:pt idx="279">
                  <c:v>5.0</c:v>
                </c:pt>
                <c:pt idx="280">
                  <c:v>7.0</c:v>
                </c:pt>
                <c:pt idx="281">
                  <c:v>5.0</c:v>
                </c:pt>
                <c:pt idx="282">
                  <c:v>7.0</c:v>
                </c:pt>
                <c:pt idx="283">
                  <c:v>5.0</c:v>
                </c:pt>
                <c:pt idx="284">
                  <c:v>7.0</c:v>
                </c:pt>
                <c:pt idx="285">
                  <c:v>5.0</c:v>
                </c:pt>
                <c:pt idx="286">
                  <c:v>7.0</c:v>
                </c:pt>
                <c:pt idx="287">
                  <c:v>5.0</c:v>
                </c:pt>
                <c:pt idx="288">
                  <c:v>7.0</c:v>
                </c:pt>
                <c:pt idx="289">
                  <c:v>5.0</c:v>
                </c:pt>
                <c:pt idx="290">
                  <c:v>7.0</c:v>
                </c:pt>
                <c:pt idx="291">
                  <c:v>5.0</c:v>
                </c:pt>
                <c:pt idx="292">
                  <c:v>7.0</c:v>
                </c:pt>
                <c:pt idx="293">
                  <c:v>5.0</c:v>
                </c:pt>
                <c:pt idx="294">
                  <c:v>7.0</c:v>
                </c:pt>
                <c:pt idx="295">
                  <c:v>5.0</c:v>
                </c:pt>
                <c:pt idx="296">
                  <c:v>7.0</c:v>
                </c:pt>
                <c:pt idx="297">
                  <c:v>5.0</c:v>
                </c:pt>
                <c:pt idx="298">
                  <c:v>7.0</c:v>
                </c:pt>
                <c:pt idx="299">
                  <c:v>5.0</c:v>
                </c:pt>
                <c:pt idx="300">
                  <c:v>7.0</c:v>
                </c:pt>
                <c:pt idx="301">
                  <c:v>5.0</c:v>
                </c:pt>
                <c:pt idx="302">
                  <c:v>7.0</c:v>
                </c:pt>
                <c:pt idx="303">
                  <c:v>5.0</c:v>
                </c:pt>
                <c:pt idx="304">
                  <c:v>7.0</c:v>
                </c:pt>
                <c:pt idx="305">
                  <c:v>5.0</c:v>
                </c:pt>
                <c:pt idx="306">
                  <c:v>7.0</c:v>
                </c:pt>
                <c:pt idx="307">
                  <c:v>5.0</c:v>
                </c:pt>
                <c:pt idx="308">
                  <c:v>7.0</c:v>
                </c:pt>
                <c:pt idx="309">
                  <c:v>5.0</c:v>
                </c:pt>
                <c:pt idx="310">
                  <c:v>7.0</c:v>
                </c:pt>
                <c:pt idx="311">
                  <c:v>5.0</c:v>
                </c:pt>
                <c:pt idx="312">
                  <c:v>7.0</c:v>
                </c:pt>
                <c:pt idx="313">
                  <c:v>5.0</c:v>
                </c:pt>
                <c:pt idx="314">
                  <c:v>7.0</c:v>
                </c:pt>
                <c:pt idx="315">
                  <c:v>5.0</c:v>
                </c:pt>
                <c:pt idx="316">
                  <c:v>7.0</c:v>
                </c:pt>
                <c:pt idx="317">
                  <c:v>5.0</c:v>
                </c:pt>
                <c:pt idx="318">
                  <c:v>7.0</c:v>
                </c:pt>
                <c:pt idx="319">
                  <c:v>5.0</c:v>
                </c:pt>
                <c:pt idx="320">
                  <c:v>7.0</c:v>
                </c:pt>
                <c:pt idx="321">
                  <c:v>5.0</c:v>
                </c:pt>
                <c:pt idx="322">
                  <c:v>7.0</c:v>
                </c:pt>
                <c:pt idx="323">
                  <c:v>5.0</c:v>
                </c:pt>
                <c:pt idx="324">
                  <c:v>7.0</c:v>
                </c:pt>
                <c:pt idx="325">
                  <c:v>5.0</c:v>
                </c:pt>
                <c:pt idx="326">
                  <c:v>7.0</c:v>
                </c:pt>
                <c:pt idx="327">
                  <c:v>5.0</c:v>
                </c:pt>
                <c:pt idx="328">
                  <c:v>7.0</c:v>
                </c:pt>
                <c:pt idx="329">
                  <c:v>5.0</c:v>
                </c:pt>
                <c:pt idx="330">
                  <c:v>7.0</c:v>
                </c:pt>
                <c:pt idx="331">
                  <c:v>5.0</c:v>
                </c:pt>
                <c:pt idx="332">
                  <c:v>7.0</c:v>
                </c:pt>
                <c:pt idx="333">
                  <c:v>5.0</c:v>
                </c:pt>
                <c:pt idx="334">
                  <c:v>7.0</c:v>
                </c:pt>
                <c:pt idx="335">
                  <c:v>5.0</c:v>
                </c:pt>
                <c:pt idx="336">
                  <c:v>7.0</c:v>
                </c:pt>
                <c:pt idx="337">
                  <c:v>5.0</c:v>
                </c:pt>
                <c:pt idx="338">
                  <c:v>7.0</c:v>
                </c:pt>
                <c:pt idx="339">
                  <c:v>5.0</c:v>
                </c:pt>
                <c:pt idx="340">
                  <c:v>7.0</c:v>
                </c:pt>
                <c:pt idx="341">
                  <c:v>5.0</c:v>
                </c:pt>
                <c:pt idx="342">
                  <c:v>7.0</c:v>
                </c:pt>
                <c:pt idx="343">
                  <c:v>5.0</c:v>
                </c:pt>
                <c:pt idx="344">
                  <c:v>7.0</c:v>
                </c:pt>
                <c:pt idx="345">
                  <c:v>5.0</c:v>
                </c:pt>
                <c:pt idx="346">
                  <c:v>7.0</c:v>
                </c:pt>
                <c:pt idx="347">
                  <c:v>5.0</c:v>
                </c:pt>
                <c:pt idx="348">
                  <c:v>7.0</c:v>
                </c:pt>
                <c:pt idx="349">
                  <c:v>5.0</c:v>
                </c:pt>
                <c:pt idx="350">
                  <c:v>7.0</c:v>
                </c:pt>
                <c:pt idx="351">
                  <c:v>5.0</c:v>
                </c:pt>
                <c:pt idx="352">
                  <c:v>7.0</c:v>
                </c:pt>
                <c:pt idx="353">
                  <c:v>5.0</c:v>
                </c:pt>
                <c:pt idx="354">
                  <c:v>7.0</c:v>
                </c:pt>
                <c:pt idx="355">
                  <c:v>5.0</c:v>
                </c:pt>
                <c:pt idx="356">
                  <c:v>7.0</c:v>
                </c:pt>
                <c:pt idx="357">
                  <c:v>5.0</c:v>
                </c:pt>
                <c:pt idx="358">
                  <c:v>7.0</c:v>
                </c:pt>
                <c:pt idx="359">
                  <c:v>5.0</c:v>
                </c:pt>
                <c:pt idx="360">
                  <c:v>7.0</c:v>
                </c:pt>
                <c:pt idx="361">
                  <c:v>5.0</c:v>
                </c:pt>
                <c:pt idx="362">
                  <c:v>7.0</c:v>
                </c:pt>
                <c:pt idx="363">
                  <c:v>5.0</c:v>
                </c:pt>
                <c:pt idx="364">
                  <c:v>7.0</c:v>
                </c:pt>
                <c:pt idx="365">
                  <c:v>5.0</c:v>
                </c:pt>
                <c:pt idx="366">
                  <c:v>7.0</c:v>
                </c:pt>
                <c:pt idx="367">
                  <c:v>5.0</c:v>
                </c:pt>
                <c:pt idx="368">
                  <c:v>7.0</c:v>
                </c:pt>
                <c:pt idx="369">
                  <c:v>5.0</c:v>
                </c:pt>
                <c:pt idx="370">
                  <c:v>7.0</c:v>
                </c:pt>
                <c:pt idx="371">
                  <c:v>5.0</c:v>
                </c:pt>
                <c:pt idx="372">
                  <c:v>7.0</c:v>
                </c:pt>
                <c:pt idx="373">
                  <c:v>5.0</c:v>
                </c:pt>
                <c:pt idx="374">
                  <c:v>7.0</c:v>
                </c:pt>
                <c:pt idx="375">
                  <c:v>5.0</c:v>
                </c:pt>
                <c:pt idx="376">
                  <c:v>7.0</c:v>
                </c:pt>
                <c:pt idx="377">
                  <c:v>5.0</c:v>
                </c:pt>
                <c:pt idx="378">
                  <c:v>7.0</c:v>
                </c:pt>
                <c:pt idx="379">
                  <c:v>5.0</c:v>
                </c:pt>
                <c:pt idx="380">
                  <c:v>7.0</c:v>
                </c:pt>
                <c:pt idx="381">
                  <c:v>5.0</c:v>
                </c:pt>
                <c:pt idx="382">
                  <c:v>7.0</c:v>
                </c:pt>
                <c:pt idx="383">
                  <c:v>5.0</c:v>
                </c:pt>
                <c:pt idx="384">
                  <c:v>7.0</c:v>
                </c:pt>
                <c:pt idx="385">
                  <c:v>5.0</c:v>
                </c:pt>
                <c:pt idx="386">
                  <c:v>7.0</c:v>
                </c:pt>
                <c:pt idx="387">
                  <c:v>5.0</c:v>
                </c:pt>
                <c:pt idx="388">
                  <c:v>7.0</c:v>
                </c:pt>
                <c:pt idx="389">
                  <c:v>5.0</c:v>
                </c:pt>
                <c:pt idx="390">
                  <c:v>7.0</c:v>
                </c:pt>
                <c:pt idx="391">
                  <c:v>5.0</c:v>
                </c:pt>
                <c:pt idx="392">
                  <c:v>7.0</c:v>
                </c:pt>
                <c:pt idx="393">
                  <c:v>5.0</c:v>
                </c:pt>
                <c:pt idx="394">
                  <c:v>7.0</c:v>
                </c:pt>
                <c:pt idx="395">
                  <c:v>5.0</c:v>
                </c:pt>
                <c:pt idx="396">
                  <c:v>7.0</c:v>
                </c:pt>
                <c:pt idx="397">
                  <c:v>5.0</c:v>
                </c:pt>
                <c:pt idx="398">
                  <c:v>7.0</c:v>
                </c:pt>
                <c:pt idx="399">
                  <c:v>5.0</c:v>
                </c:pt>
                <c:pt idx="400">
                  <c:v>7.0</c:v>
                </c:pt>
                <c:pt idx="401">
                  <c:v>5.0</c:v>
                </c:pt>
                <c:pt idx="402">
                  <c:v>7.0</c:v>
                </c:pt>
                <c:pt idx="403">
                  <c:v>5.0</c:v>
                </c:pt>
                <c:pt idx="404">
                  <c:v>7.0</c:v>
                </c:pt>
                <c:pt idx="405">
                  <c:v>5.0</c:v>
                </c:pt>
                <c:pt idx="406">
                  <c:v>7.0</c:v>
                </c:pt>
                <c:pt idx="407">
                  <c:v>5.0</c:v>
                </c:pt>
                <c:pt idx="408">
                  <c:v>7.0</c:v>
                </c:pt>
                <c:pt idx="409">
                  <c:v>5.0</c:v>
                </c:pt>
                <c:pt idx="410">
                  <c:v>7.0</c:v>
                </c:pt>
                <c:pt idx="411">
                  <c:v>5.0</c:v>
                </c:pt>
                <c:pt idx="412">
                  <c:v>7.0</c:v>
                </c:pt>
                <c:pt idx="413">
                  <c:v>5.0</c:v>
                </c:pt>
                <c:pt idx="414">
                  <c:v>7.0</c:v>
                </c:pt>
                <c:pt idx="415">
                  <c:v>5.0</c:v>
                </c:pt>
                <c:pt idx="416">
                  <c:v>7.0</c:v>
                </c:pt>
                <c:pt idx="417">
                  <c:v>5.0</c:v>
                </c:pt>
                <c:pt idx="418">
                  <c:v>7.0</c:v>
                </c:pt>
                <c:pt idx="419">
                  <c:v>5.0</c:v>
                </c:pt>
                <c:pt idx="420">
                  <c:v>7.0</c:v>
                </c:pt>
                <c:pt idx="421">
                  <c:v>5.0</c:v>
                </c:pt>
                <c:pt idx="422">
                  <c:v>7.0</c:v>
                </c:pt>
                <c:pt idx="423">
                  <c:v>5.0</c:v>
                </c:pt>
                <c:pt idx="424">
                  <c:v>7.0</c:v>
                </c:pt>
                <c:pt idx="425">
                  <c:v>5.0</c:v>
                </c:pt>
                <c:pt idx="426">
                  <c:v>7.0</c:v>
                </c:pt>
                <c:pt idx="427">
                  <c:v>5.0</c:v>
                </c:pt>
                <c:pt idx="428">
                  <c:v>7.0</c:v>
                </c:pt>
                <c:pt idx="429">
                  <c:v>5.0</c:v>
                </c:pt>
                <c:pt idx="430">
                  <c:v>7.0</c:v>
                </c:pt>
                <c:pt idx="431">
                  <c:v>5.0</c:v>
                </c:pt>
                <c:pt idx="432">
                  <c:v>7.0</c:v>
                </c:pt>
                <c:pt idx="433">
                  <c:v>5.0</c:v>
                </c:pt>
                <c:pt idx="434">
                  <c:v>7.0</c:v>
                </c:pt>
                <c:pt idx="435">
                  <c:v>5.0</c:v>
                </c:pt>
                <c:pt idx="436">
                  <c:v>7.0</c:v>
                </c:pt>
                <c:pt idx="437">
                  <c:v>5.0</c:v>
                </c:pt>
                <c:pt idx="438">
                  <c:v>7.0</c:v>
                </c:pt>
                <c:pt idx="439">
                  <c:v>5.0</c:v>
                </c:pt>
                <c:pt idx="440">
                  <c:v>7.0</c:v>
                </c:pt>
                <c:pt idx="441">
                  <c:v>5.0</c:v>
                </c:pt>
                <c:pt idx="442">
                  <c:v>7.0</c:v>
                </c:pt>
                <c:pt idx="443">
                  <c:v>5.0</c:v>
                </c:pt>
                <c:pt idx="444">
                  <c:v>7.0</c:v>
                </c:pt>
                <c:pt idx="445">
                  <c:v>5.0</c:v>
                </c:pt>
                <c:pt idx="446">
                  <c:v>7.0</c:v>
                </c:pt>
                <c:pt idx="447">
                  <c:v>5.0</c:v>
                </c:pt>
                <c:pt idx="448">
                  <c:v>7.0</c:v>
                </c:pt>
                <c:pt idx="449">
                  <c:v>5.0</c:v>
                </c:pt>
                <c:pt idx="450">
                  <c:v>7.0</c:v>
                </c:pt>
                <c:pt idx="451">
                  <c:v>5.0</c:v>
                </c:pt>
                <c:pt idx="452">
                  <c:v>7.0</c:v>
                </c:pt>
                <c:pt idx="453">
                  <c:v>5.0</c:v>
                </c:pt>
                <c:pt idx="454">
                  <c:v>7.0</c:v>
                </c:pt>
                <c:pt idx="455">
                  <c:v>5.0</c:v>
                </c:pt>
                <c:pt idx="456">
                  <c:v>7.0</c:v>
                </c:pt>
                <c:pt idx="457">
                  <c:v>5.0</c:v>
                </c:pt>
                <c:pt idx="458">
                  <c:v>7.0</c:v>
                </c:pt>
                <c:pt idx="459">
                  <c:v>5.0</c:v>
                </c:pt>
                <c:pt idx="460">
                  <c:v>7.0</c:v>
                </c:pt>
                <c:pt idx="461">
                  <c:v>5.0</c:v>
                </c:pt>
                <c:pt idx="462">
                  <c:v>7.0</c:v>
                </c:pt>
                <c:pt idx="463">
                  <c:v>5.0</c:v>
                </c:pt>
                <c:pt idx="464">
                  <c:v>7.0</c:v>
                </c:pt>
                <c:pt idx="465">
                  <c:v>5.0</c:v>
                </c:pt>
                <c:pt idx="466">
                  <c:v>7.0</c:v>
                </c:pt>
                <c:pt idx="467">
                  <c:v>5.0</c:v>
                </c:pt>
                <c:pt idx="468">
                  <c:v>7.0</c:v>
                </c:pt>
                <c:pt idx="469">
                  <c:v>5.0</c:v>
                </c:pt>
                <c:pt idx="470">
                  <c:v>7.0</c:v>
                </c:pt>
                <c:pt idx="471">
                  <c:v>5.0</c:v>
                </c:pt>
                <c:pt idx="472">
                  <c:v>7.0</c:v>
                </c:pt>
                <c:pt idx="473">
                  <c:v>5.0</c:v>
                </c:pt>
                <c:pt idx="474">
                  <c:v>7.0</c:v>
                </c:pt>
                <c:pt idx="475">
                  <c:v>5.0</c:v>
                </c:pt>
                <c:pt idx="476">
                  <c:v>7.0</c:v>
                </c:pt>
                <c:pt idx="477">
                  <c:v>5.0</c:v>
                </c:pt>
                <c:pt idx="478">
                  <c:v>7.0</c:v>
                </c:pt>
                <c:pt idx="479">
                  <c:v>5.0</c:v>
                </c:pt>
                <c:pt idx="480">
                  <c:v>7.0</c:v>
                </c:pt>
                <c:pt idx="481">
                  <c:v>5.0</c:v>
                </c:pt>
                <c:pt idx="482">
                  <c:v>7.0</c:v>
                </c:pt>
                <c:pt idx="483">
                  <c:v>5.0</c:v>
                </c:pt>
                <c:pt idx="484">
                  <c:v>7.0</c:v>
                </c:pt>
                <c:pt idx="485">
                  <c:v>5.0</c:v>
                </c:pt>
                <c:pt idx="486">
                  <c:v>7.0</c:v>
                </c:pt>
                <c:pt idx="487">
                  <c:v>5.0</c:v>
                </c:pt>
                <c:pt idx="488">
                  <c:v>7.0</c:v>
                </c:pt>
                <c:pt idx="489">
                  <c:v>5.0</c:v>
                </c:pt>
                <c:pt idx="490">
                  <c:v>7.0</c:v>
                </c:pt>
                <c:pt idx="491">
                  <c:v>5.0</c:v>
                </c:pt>
                <c:pt idx="492">
                  <c:v>7.0</c:v>
                </c:pt>
                <c:pt idx="493">
                  <c:v>5.0</c:v>
                </c:pt>
                <c:pt idx="494">
                  <c:v>7.0</c:v>
                </c:pt>
                <c:pt idx="495">
                  <c:v>5.0</c:v>
                </c:pt>
                <c:pt idx="496">
                  <c:v>7.0</c:v>
                </c:pt>
                <c:pt idx="497">
                  <c:v>5.0</c:v>
                </c:pt>
                <c:pt idx="498">
                  <c:v>7.0</c:v>
                </c:pt>
                <c:pt idx="499">
                  <c:v>5.0</c:v>
                </c:pt>
                <c:pt idx="500">
                  <c:v>7.0</c:v>
                </c:pt>
                <c:pt idx="501">
                  <c:v>5.0</c:v>
                </c:pt>
                <c:pt idx="502">
                  <c:v>7.0</c:v>
                </c:pt>
                <c:pt idx="503">
                  <c:v>5.0</c:v>
                </c:pt>
                <c:pt idx="504">
                  <c:v>7.0</c:v>
                </c:pt>
                <c:pt idx="505">
                  <c:v>5.0</c:v>
                </c:pt>
                <c:pt idx="506">
                  <c:v>7.0</c:v>
                </c:pt>
                <c:pt idx="507">
                  <c:v>5.0</c:v>
                </c:pt>
                <c:pt idx="508">
                  <c:v>7.0</c:v>
                </c:pt>
                <c:pt idx="509">
                  <c:v>5.0</c:v>
                </c:pt>
                <c:pt idx="510">
                  <c:v>7.0</c:v>
                </c:pt>
                <c:pt idx="511">
                  <c:v>5.0</c:v>
                </c:pt>
                <c:pt idx="512">
                  <c:v>7.0</c:v>
                </c:pt>
                <c:pt idx="513">
                  <c:v>5.0</c:v>
                </c:pt>
                <c:pt idx="514">
                  <c:v>7.0</c:v>
                </c:pt>
                <c:pt idx="515">
                  <c:v>5.0</c:v>
                </c:pt>
                <c:pt idx="516">
                  <c:v>7.0</c:v>
                </c:pt>
                <c:pt idx="517">
                  <c:v>5.0</c:v>
                </c:pt>
                <c:pt idx="518">
                  <c:v>7.0</c:v>
                </c:pt>
                <c:pt idx="519">
                  <c:v>5.0</c:v>
                </c:pt>
                <c:pt idx="520">
                  <c:v>7.0</c:v>
                </c:pt>
                <c:pt idx="521">
                  <c:v>5.0</c:v>
                </c:pt>
                <c:pt idx="522">
                  <c:v>7.0</c:v>
                </c:pt>
                <c:pt idx="523">
                  <c:v>5.0</c:v>
                </c:pt>
                <c:pt idx="524">
                  <c:v>7.0</c:v>
                </c:pt>
                <c:pt idx="525">
                  <c:v>5.0</c:v>
                </c:pt>
                <c:pt idx="526">
                  <c:v>7.0</c:v>
                </c:pt>
                <c:pt idx="527">
                  <c:v>5.0</c:v>
                </c:pt>
                <c:pt idx="528">
                  <c:v>7.0</c:v>
                </c:pt>
                <c:pt idx="529">
                  <c:v>5.0</c:v>
                </c:pt>
                <c:pt idx="530">
                  <c:v>7.0</c:v>
                </c:pt>
                <c:pt idx="531">
                  <c:v>5.0</c:v>
                </c:pt>
                <c:pt idx="532">
                  <c:v>7.0</c:v>
                </c:pt>
                <c:pt idx="533">
                  <c:v>5.0</c:v>
                </c:pt>
                <c:pt idx="534">
                  <c:v>7.0</c:v>
                </c:pt>
                <c:pt idx="535">
                  <c:v>5.0</c:v>
                </c:pt>
                <c:pt idx="536">
                  <c:v>7.0</c:v>
                </c:pt>
                <c:pt idx="537">
                  <c:v>5.0</c:v>
                </c:pt>
                <c:pt idx="538">
                  <c:v>7.0</c:v>
                </c:pt>
                <c:pt idx="539">
                  <c:v>5.0</c:v>
                </c:pt>
                <c:pt idx="540">
                  <c:v>7.0</c:v>
                </c:pt>
                <c:pt idx="541">
                  <c:v>5.0</c:v>
                </c:pt>
                <c:pt idx="542">
                  <c:v>7.0</c:v>
                </c:pt>
                <c:pt idx="543">
                  <c:v>5.0</c:v>
                </c:pt>
                <c:pt idx="544">
                  <c:v>7.0</c:v>
                </c:pt>
                <c:pt idx="545">
                  <c:v>5.0</c:v>
                </c:pt>
                <c:pt idx="546">
                  <c:v>7.0</c:v>
                </c:pt>
                <c:pt idx="547">
                  <c:v>5.0</c:v>
                </c:pt>
                <c:pt idx="548">
                  <c:v>7.0</c:v>
                </c:pt>
                <c:pt idx="549">
                  <c:v>5.0</c:v>
                </c:pt>
                <c:pt idx="550">
                  <c:v>7.0</c:v>
                </c:pt>
                <c:pt idx="551">
                  <c:v>5.0</c:v>
                </c:pt>
                <c:pt idx="552">
                  <c:v>7.0</c:v>
                </c:pt>
                <c:pt idx="553">
                  <c:v>5.0</c:v>
                </c:pt>
                <c:pt idx="554">
                  <c:v>7.0</c:v>
                </c:pt>
                <c:pt idx="555">
                  <c:v>5.0</c:v>
                </c:pt>
                <c:pt idx="556">
                  <c:v>7.0</c:v>
                </c:pt>
                <c:pt idx="557">
                  <c:v>5.0</c:v>
                </c:pt>
                <c:pt idx="558">
                  <c:v>7.0</c:v>
                </c:pt>
                <c:pt idx="559">
                  <c:v>5.0</c:v>
                </c:pt>
                <c:pt idx="560">
                  <c:v>7.0</c:v>
                </c:pt>
                <c:pt idx="561">
                  <c:v>5.0</c:v>
                </c:pt>
                <c:pt idx="562">
                  <c:v>7.0</c:v>
                </c:pt>
                <c:pt idx="563">
                  <c:v>5.0</c:v>
                </c:pt>
                <c:pt idx="564">
                  <c:v>7.0</c:v>
                </c:pt>
                <c:pt idx="565">
                  <c:v>5.0</c:v>
                </c:pt>
                <c:pt idx="566">
                  <c:v>7.0</c:v>
                </c:pt>
                <c:pt idx="567">
                  <c:v>5.0</c:v>
                </c:pt>
                <c:pt idx="568">
                  <c:v>7.0</c:v>
                </c:pt>
                <c:pt idx="569">
                  <c:v>5.0</c:v>
                </c:pt>
                <c:pt idx="570">
                  <c:v>7.0</c:v>
                </c:pt>
                <c:pt idx="571">
                  <c:v>5.0</c:v>
                </c:pt>
                <c:pt idx="572">
                  <c:v>7.0</c:v>
                </c:pt>
                <c:pt idx="573">
                  <c:v>5.0</c:v>
                </c:pt>
                <c:pt idx="574">
                  <c:v>7.0</c:v>
                </c:pt>
                <c:pt idx="575">
                  <c:v>5.0</c:v>
                </c:pt>
                <c:pt idx="576">
                  <c:v>7.0</c:v>
                </c:pt>
                <c:pt idx="577">
                  <c:v>5.0</c:v>
                </c:pt>
                <c:pt idx="578">
                  <c:v>7.0</c:v>
                </c:pt>
                <c:pt idx="579">
                  <c:v>5.0</c:v>
                </c:pt>
                <c:pt idx="580">
                  <c:v>7.0</c:v>
                </c:pt>
                <c:pt idx="581">
                  <c:v>5.0</c:v>
                </c:pt>
                <c:pt idx="582">
                  <c:v>7.0</c:v>
                </c:pt>
                <c:pt idx="583">
                  <c:v>5.0</c:v>
                </c:pt>
                <c:pt idx="584">
                  <c:v>7.0</c:v>
                </c:pt>
                <c:pt idx="585">
                  <c:v>5.0</c:v>
                </c:pt>
                <c:pt idx="586">
                  <c:v>7.0</c:v>
                </c:pt>
                <c:pt idx="587">
                  <c:v>5.0</c:v>
                </c:pt>
                <c:pt idx="588">
                  <c:v>7.0</c:v>
                </c:pt>
                <c:pt idx="589">
                  <c:v>5.0</c:v>
                </c:pt>
                <c:pt idx="590">
                  <c:v>7.0</c:v>
                </c:pt>
                <c:pt idx="591">
                  <c:v>5.0</c:v>
                </c:pt>
                <c:pt idx="592">
                  <c:v>7.0</c:v>
                </c:pt>
                <c:pt idx="593">
                  <c:v>5.0</c:v>
                </c:pt>
                <c:pt idx="594">
                  <c:v>7.0</c:v>
                </c:pt>
                <c:pt idx="595">
                  <c:v>5.0</c:v>
                </c:pt>
                <c:pt idx="596">
                  <c:v>7.0</c:v>
                </c:pt>
                <c:pt idx="597">
                  <c:v>5.0</c:v>
                </c:pt>
                <c:pt idx="598">
                  <c:v>7.0</c:v>
                </c:pt>
                <c:pt idx="599">
                  <c:v>5.0</c:v>
                </c:pt>
                <c:pt idx="600">
                  <c:v>7.0</c:v>
                </c:pt>
                <c:pt idx="601">
                  <c:v>5.0</c:v>
                </c:pt>
                <c:pt idx="602">
                  <c:v>7.0</c:v>
                </c:pt>
                <c:pt idx="603">
                  <c:v>5.0</c:v>
                </c:pt>
                <c:pt idx="604">
                  <c:v>7.0</c:v>
                </c:pt>
                <c:pt idx="605">
                  <c:v>5.0</c:v>
                </c:pt>
                <c:pt idx="606">
                  <c:v>7.0</c:v>
                </c:pt>
                <c:pt idx="607">
                  <c:v>5.0</c:v>
                </c:pt>
                <c:pt idx="608">
                  <c:v>7.0</c:v>
                </c:pt>
                <c:pt idx="609">
                  <c:v>5.0</c:v>
                </c:pt>
                <c:pt idx="610">
                  <c:v>7.0</c:v>
                </c:pt>
                <c:pt idx="611">
                  <c:v>5.0</c:v>
                </c:pt>
                <c:pt idx="612">
                  <c:v>7.0</c:v>
                </c:pt>
                <c:pt idx="613">
                  <c:v>5.0</c:v>
                </c:pt>
                <c:pt idx="614">
                  <c:v>7.0</c:v>
                </c:pt>
                <c:pt idx="615">
                  <c:v>5.0</c:v>
                </c:pt>
                <c:pt idx="616">
                  <c:v>7.0</c:v>
                </c:pt>
                <c:pt idx="617">
                  <c:v>5.0</c:v>
                </c:pt>
                <c:pt idx="618">
                  <c:v>7.0</c:v>
                </c:pt>
                <c:pt idx="619">
                  <c:v>5.0</c:v>
                </c:pt>
                <c:pt idx="620">
                  <c:v>7.0</c:v>
                </c:pt>
                <c:pt idx="621">
                  <c:v>5.0</c:v>
                </c:pt>
                <c:pt idx="622">
                  <c:v>7.0</c:v>
                </c:pt>
                <c:pt idx="623">
                  <c:v>5.0</c:v>
                </c:pt>
                <c:pt idx="624">
                  <c:v>7.0</c:v>
                </c:pt>
                <c:pt idx="625">
                  <c:v>5.0</c:v>
                </c:pt>
                <c:pt idx="626">
                  <c:v>7.0</c:v>
                </c:pt>
                <c:pt idx="627">
                  <c:v>5.0</c:v>
                </c:pt>
                <c:pt idx="628">
                  <c:v>7.0</c:v>
                </c:pt>
                <c:pt idx="629">
                  <c:v>5.0</c:v>
                </c:pt>
                <c:pt idx="630">
                  <c:v>7.0</c:v>
                </c:pt>
                <c:pt idx="631">
                  <c:v>5.0</c:v>
                </c:pt>
                <c:pt idx="632">
                  <c:v>7.0</c:v>
                </c:pt>
                <c:pt idx="633">
                  <c:v>5.0</c:v>
                </c:pt>
                <c:pt idx="634">
                  <c:v>7.0</c:v>
                </c:pt>
                <c:pt idx="635">
                  <c:v>5.0</c:v>
                </c:pt>
                <c:pt idx="636">
                  <c:v>7.0</c:v>
                </c:pt>
                <c:pt idx="637">
                  <c:v>5.0</c:v>
                </c:pt>
                <c:pt idx="638">
                  <c:v>7.0</c:v>
                </c:pt>
                <c:pt idx="639">
                  <c:v>5.0</c:v>
                </c:pt>
                <c:pt idx="640">
                  <c:v>7.0</c:v>
                </c:pt>
                <c:pt idx="641">
                  <c:v>5.0</c:v>
                </c:pt>
                <c:pt idx="642">
                  <c:v>7.0</c:v>
                </c:pt>
                <c:pt idx="643">
                  <c:v>5.0</c:v>
                </c:pt>
                <c:pt idx="644">
                  <c:v>7.0</c:v>
                </c:pt>
                <c:pt idx="645">
                  <c:v>5.0</c:v>
                </c:pt>
                <c:pt idx="646">
                  <c:v>7.0</c:v>
                </c:pt>
                <c:pt idx="647">
                  <c:v>5.0</c:v>
                </c:pt>
                <c:pt idx="648">
                  <c:v>7.0</c:v>
                </c:pt>
                <c:pt idx="649">
                  <c:v>5.0</c:v>
                </c:pt>
                <c:pt idx="650">
                  <c:v>7.0</c:v>
                </c:pt>
                <c:pt idx="651">
                  <c:v>5.0</c:v>
                </c:pt>
                <c:pt idx="652">
                  <c:v>7.0</c:v>
                </c:pt>
                <c:pt idx="653">
                  <c:v>5.0</c:v>
                </c:pt>
                <c:pt idx="654">
                  <c:v>7.0</c:v>
                </c:pt>
                <c:pt idx="655">
                  <c:v>5.0</c:v>
                </c:pt>
                <c:pt idx="656">
                  <c:v>7.0</c:v>
                </c:pt>
                <c:pt idx="657">
                  <c:v>5.0</c:v>
                </c:pt>
                <c:pt idx="658">
                  <c:v>7.0</c:v>
                </c:pt>
                <c:pt idx="659">
                  <c:v>5.0</c:v>
                </c:pt>
                <c:pt idx="660">
                  <c:v>7.0</c:v>
                </c:pt>
                <c:pt idx="661">
                  <c:v>5.0</c:v>
                </c:pt>
                <c:pt idx="662">
                  <c:v>7.0</c:v>
                </c:pt>
                <c:pt idx="663">
                  <c:v>5.0</c:v>
                </c:pt>
                <c:pt idx="664">
                  <c:v>7.0</c:v>
                </c:pt>
                <c:pt idx="665">
                  <c:v>5.0</c:v>
                </c:pt>
                <c:pt idx="666">
                  <c:v>7.0</c:v>
                </c:pt>
                <c:pt idx="667">
                  <c:v>5.0</c:v>
                </c:pt>
                <c:pt idx="668">
                  <c:v>7.0</c:v>
                </c:pt>
                <c:pt idx="669">
                  <c:v>5.0</c:v>
                </c:pt>
                <c:pt idx="670">
                  <c:v>7.0</c:v>
                </c:pt>
                <c:pt idx="671">
                  <c:v>5.0</c:v>
                </c:pt>
                <c:pt idx="672">
                  <c:v>7.0</c:v>
                </c:pt>
                <c:pt idx="673">
                  <c:v>5.0</c:v>
                </c:pt>
                <c:pt idx="674">
                  <c:v>7.0</c:v>
                </c:pt>
                <c:pt idx="675">
                  <c:v>5.0</c:v>
                </c:pt>
                <c:pt idx="676">
                  <c:v>7.0</c:v>
                </c:pt>
                <c:pt idx="677">
                  <c:v>5.0</c:v>
                </c:pt>
                <c:pt idx="678">
                  <c:v>7.0</c:v>
                </c:pt>
                <c:pt idx="679">
                  <c:v>5.0</c:v>
                </c:pt>
                <c:pt idx="680">
                  <c:v>7.0</c:v>
                </c:pt>
                <c:pt idx="681">
                  <c:v>5.0</c:v>
                </c:pt>
                <c:pt idx="682">
                  <c:v>7.0</c:v>
                </c:pt>
                <c:pt idx="683">
                  <c:v>5.0</c:v>
                </c:pt>
                <c:pt idx="684">
                  <c:v>7.0</c:v>
                </c:pt>
                <c:pt idx="685">
                  <c:v>5.0</c:v>
                </c:pt>
                <c:pt idx="686">
                  <c:v>7.0</c:v>
                </c:pt>
                <c:pt idx="687">
                  <c:v>5.0</c:v>
                </c:pt>
                <c:pt idx="688">
                  <c:v>7.0</c:v>
                </c:pt>
                <c:pt idx="689">
                  <c:v>5.0</c:v>
                </c:pt>
                <c:pt idx="690">
                  <c:v>7.0</c:v>
                </c:pt>
                <c:pt idx="691">
                  <c:v>5.0</c:v>
                </c:pt>
                <c:pt idx="692">
                  <c:v>7.0</c:v>
                </c:pt>
                <c:pt idx="693">
                  <c:v>5.0</c:v>
                </c:pt>
                <c:pt idx="694">
                  <c:v>7.0</c:v>
                </c:pt>
                <c:pt idx="695">
                  <c:v>5.0</c:v>
                </c:pt>
                <c:pt idx="696">
                  <c:v>7.0</c:v>
                </c:pt>
                <c:pt idx="697">
                  <c:v>5.0</c:v>
                </c:pt>
                <c:pt idx="698">
                  <c:v>7.0</c:v>
                </c:pt>
                <c:pt idx="699">
                  <c:v>5.0</c:v>
                </c:pt>
              </c:numCache>
            </c:numRef>
          </c:yVal>
          <c:smooth val="0"/>
          <c:extLst xmlns:c16r2="http://schemas.microsoft.com/office/drawing/2015/06/chart">
            <c:ext xmlns:c16="http://schemas.microsoft.com/office/drawing/2014/chart" uri="{C3380CC4-5D6E-409C-BE32-E72D297353CC}">
              <c16:uniqueId val="{00000006-1877-4E46-8DD4-CAD361396DAE}"/>
            </c:ext>
          </c:extLst>
        </c:ser>
        <c:ser>
          <c:idx val="18"/>
          <c:order val="7"/>
          <c:spPr>
            <a:ln w="19050" cap="rnd">
              <a:solidFill>
                <a:schemeClr val="accent1">
                  <a:lumMod val="80000"/>
                </a:schemeClr>
              </a:solidFill>
              <a:round/>
            </a:ln>
            <a:effectLst/>
          </c:spPr>
          <c:marker>
            <c:symbol val="circle"/>
            <c:size val="5"/>
            <c:spPr>
              <a:solidFill>
                <a:schemeClr val="accent1">
                  <a:lumMod val="80000"/>
                </a:schemeClr>
              </a:solidFill>
              <a:ln w="9525">
                <a:solidFill>
                  <a:schemeClr val="accent1">
                    <a:lumMod val="80000"/>
                  </a:schemeClr>
                </a:solidFill>
              </a:ln>
              <a:effectLst/>
            </c:spPr>
          </c:marker>
          <c:xVal>
            <c:numLit>
              <c:formatCode>General</c:formatCode>
              <c:ptCount val="23"/>
              <c:pt idx="0">
                <c:v>2.9</c:v>
              </c:pt>
              <c:pt idx="1">
                <c:v>3.1</c:v>
              </c:pt>
              <c:pt idx="2">
                <c:v>3.0</c:v>
              </c:pt>
              <c:pt idx="3">
                <c:v>3.0</c:v>
              </c:pt>
              <c:pt idx="4">
                <c:v>2.75</c:v>
              </c:pt>
              <c:pt idx="5">
                <c:v>3.25</c:v>
              </c:pt>
              <c:pt idx="6">
                <c:v>3.25</c:v>
              </c:pt>
              <c:pt idx="7">
                <c:v>3.25</c:v>
              </c:pt>
              <c:pt idx="8">
                <c:v>3.25</c:v>
              </c:pt>
              <c:pt idx="9">
                <c:v>3.25</c:v>
              </c:pt>
              <c:pt idx="10">
                <c:v>3.0</c:v>
              </c:pt>
              <c:pt idx="11">
                <c:v>3.0</c:v>
              </c:pt>
              <c:pt idx="12">
                <c:v>3.1</c:v>
              </c:pt>
              <c:pt idx="13">
                <c:v>2.9</c:v>
              </c:pt>
              <c:pt idx="14">
                <c:v>3.0</c:v>
              </c:pt>
              <c:pt idx="15">
                <c:v>3.0</c:v>
              </c:pt>
              <c:pt idx="16">
                <c:v>2.75</c:v>
              </c:pt>
              <c:pt idx="17">
                <c:v>2.75</c:v>
              </c:pt>
              <c:pt idx="18">
                <c:v>2.75</c:v>
              </c:pt>
              <c:pt idx="19">
                <c:v>3.25</c:v>
              </c:pt>
              <c:pt idx="20">
                <c:v>2.75</c:v>
              </c:pt>
              <c:pt idx="21">
                <c:v>2.75</c:v>
              </c:pt>
              <c:pt idx="22">
                <c:v>2.75</c:v>
              </c:pt>
            </c:numLit>
          </c:xVal>
          <c:yVal>
            <c:numLit>
              <c:formatCode>General</c:formatCode>
              <c:ptCount val="23"/>
              <c:pt idx="0">
                <c:v>10.0</c:v>
              </c:pt>
              <c:pt idx="1">
                <c:v>10.0</c:v>
              </c:pt>
              <c:pt idx="2">
                <c:v>10.0</c:v>
              </c:pt>
              <c:pt idx="3">
                <c:v>7.0</c:v>
              </c:pt>
              <c:pt idx="4">
                <c:v>7.0</c:v>
              </c:pt>
              <c:pt idx="5">
                <c:v>7.0</c:v>
              </c:pt>
              <c:pt idx="6">
                <c:v>7.0</c:v>
              </c:pt>
              <c:pt idx="7">
                <c:v>6.0</c:v>
              </c:pt>
              <c:pt idx="8">
                <c:v>5.0</c:v>
              </c:pt>
              <c:pt idx="9">
                <c:v>5.0</c:v>
              </c:pt>
              <c:pt idx="10">
                <c:v>5.0</c:v>
              </c:pt>
              <c:pt idx="11">
                <c:v>2.0</c:v>
              </c:pt>
              <c:pt idx="12">
                <c:v>2.0</c:v>
              </c:pt>
              <c:pt idx="13">
                <c:v>2.0</c:v>
              </c:pt>
              <c:pt idx="14">
                <c:v>2.0</c:v>
              </c:pt>
              <c:pt idx="15">
                <c:v>5.0</c:v>
              </c:pt>
              <c:pt idx="16">
                <c:v>5.0</c:v>
              </c:pt>
              <c:pt idx="17">
                <c:v>5.0</c:v>
              </c:pt>
              <c:pt idx="18">
                <c:v>6.0</c:v>
              </c:pt>
              <c:pt idx="19">
                <c:v>6.0</c:v>
              </c:pt>
              <c:pt idx="20">
                <c:v>6.0</c:v>
              </c:pt>
              <c:pt idx="21">
                <c:v>7.0</c:v>
              </c:pt>
              <c:pt idx="22">
                <c:v>7.0</c:v>
              </c:pt>
            </c:numLit>
          </c:yVal>
          <c:smooth val="0"/>
          <c:extLst xmlns:c16r2="http://schemas.microsoft.com/office/drawing/2015/06/chart">
            <c:ext xmlns:c16="http://schemas.microsoft.com/office/drawing/2014/chart" uri="{C3380CC4-5D6E-409C-BE32-E72D297353CC}">
              <c16:uniqueId val="{00000007-1877-4E46-8DD4-CAD361396DAE}"/>
            </c:ext>
          </c:extLst>
        </c:ser>
        <c:ser>
          <c:idx val="19"/>
          <c:order val="8"/>
          <c:spPr>
            <a:ln w="19050" cap="rnd">
              <a:solidFill>
                <a:schemeClr val="accent2">
                  <a:lumMod val="80000"/>
                </a:schemeClr>
              </a:solidFill>
              <a:round/>
            </a:ln>
            <a:effectLst/>
          </c:spPr>
          <c:marker>
            <c:symbol val="circle"/>
            <c:size val="5"/>
            <c:spPr>
              <a:solidFill>
                <a:schemeClr val="accent2">
                  <a:lumMod val="80000"/>
                </a:schemeClr>
              </a:solidFill>
              <a:ln w="9525">
                <a:solidFill>
                  <a:schemeClr val="accent2">
                    <a:lumMod val="80000"/>
                  </a:schemeClr>
                </a:solidFill>
              </a:ln>
              <a:effectLst/>
            </c:spPr>
          </c:marker>
          <c:xVal>
            <c:numRef>
              <c:f>Desc1!xdata11</c:f>
              <c:numCache>
                <c:formatCode>General</c:formatCode>
                <c:ptCount val="700"/>
                <c:pt idx="0">
                  <c:v>4.25</c:v>
                </c:pt>
                <c:pt idx="1">
                  <c:v>4.2492846924</c:v>
                </c:pt>
                <c:pt idx="2">
                  <c:v>4.2485693848</c:v>
                </c:pt>
                <c:pt idx="3">
                  <c:v>4.247854077199974</c:v>
                </c:pt>
                <c:pt idx="4">
                  <c:v>4.247138769599983</c:v>
                </c:pt>
                <c:pt idx="5">
                  <c:v>4.246423462</c:v>
                </c:pt>
                <c:pt idx="6">
                  <c:v>4.2457081544</c:v>
                </c:pt>
                <c:pt idx="7">
                  <c:v>4.244992846799976</c:v>
                </c:pt>
                <c:pt idx="8">
                  <c:v>4.244277539199984</c:v>
                </c:pt>
                <c:pt idx="9">
                  <c:v>4.2435622316</c:v>
                </c:pt>
                <c:pt idx="10">
                  <c:v>4.242846924</c:v>
                </c:pt>
                <c:pt idx="11">
                  <c:v>4.24213161639998</c:v>
                </c:pt>
                <c:pt idx="12">
                  <c:v>4.241416308799995</c:v>
                </c:pt>
                <c:pt idx="13">
                  <c:v>4.2407010012</c:v>
                </c:pt>
                <c:pt idx="14">
                  <c:v>4.2399856936</c:v>
                </c:pt>
                <c:pt idx="15">
                  <c:v>4.239270386</c:v>
                </c:pt>
                <c:pt idx="16">
                  <c:v>4.23855507839998</c:v>
                </c:pt>
                <c:pt idx="17">
                  <c:v>4.2378397708</c:v>
                </c:pt>
                <c:pt idx="18">
                  <c:v>4.237124463199994</c:v>
                </c:pt>
                <c:pt idx="19">
                  <c:v>4.2364091556</c:v>
                </c:pt>
                <c:pt idx="20">
                  <c:v>4.235693848</c:v>
                </c:pt>
                <c:pt idx="21">
                  <c:v>4.234978540399983</c:v>
                </c:pt>
                <c:pt idx="22">
                  <c:v>4.2342632328</c:v>
                </c:pt>
                <c:pt idx="23">
                  <c:v>4.2335479252</c:v>
                </c:pt>
                <c:pt idx="24">
                  <c:v>4.232832617599994</c:v>
                </c:pt>
                <c:pt idx="25">
                  <c:v>4.232117309999984</c:v>
                </c:pt>
                <c:pt idx="26">
                  <c:v>4.2314020024</c:v>
                </c:pt>
                <c:pt idx="27">
                  <c:v>4.2306866948</c:v>
                </c:pt>
                <c:pt idx="28">
                  <c:v>4.2299713872</c:v>
                </c:pt>
                <c:pt idx="29">
                  <c:v>4.229256079599994</c:v>
                </c:pt>
                <c:pt idx="30">
                  <c:v>4.228540771999985</c:v>
                </c:pt>
                <c:pt idx="31">
                  <c:v>4.227825464399984</c:v>
                </c:pt>
                <c:pt idx="32">
                  <c:v>4.227110156799969</c:v>
                </c:pt>
                <c:pt idx="33">
                  <c:v>4.22639484919998</c:v>
                </c:pt>
                <c:pt idx="34">
                  <c:v>4.225679541599995</c:v>
                </c:pt>
                <c:pt idx="35">
                  <c:v>4.224964233999976</c:v>
                </c:pt>
                <c:pt idx="36">
                  <c:v>4.224248926399984</c:v>
                </c:pt>
                <c:pt idx="37">
                  <c:v>4.223533618799983</c:v>
                </c:pt>
                <c:pt idx="38">
                  <c:v>4.222818311199982</c:v>
                </c:pt>
                <c:pt idx="39">
                  <c:v>4.2221030036</c:v>
                </c:pt>
                <c:pt idx="40">
                  <c:v>4.221387696</c:v>
                </c:pt>
                <c:pt idx="41">
                  <c:v>4.2206723884</c:v>
                </c:pt>
                <c:pt idx="42">
                  <c:v>4.2199570808</c:v>
                </c:pt>
                <c:pt idx="43">
                  <c:v>4.2192417732</c:v>
                </c:pt>
                <c:pt idx="44">
                  <c:v>4.2185264656</c:v>
                </c:pt>
                <c:pt idx="45">
                  <c:v>4.217811157999978</c:v>
                </c:pt>
                <c:pt idx="46">
                  <c:v>4.217095850399976</c:v>
                </c:pt>
                <c:pt idx="47">
                  <c:v>4.216380542799985</c:v>
                </c:pt>
                <c:pt idx="48">
                  <c:v>4.2156652352</c:v>
                </c:pt>
                <c:pt idx="49">
                  <c:v>4.214949927599983</c:v>
                </c:pt>
                <c:pt idx="50">
                  <c:v>4.21423461999998</c:v>
                </c:pt>
                <c:pt idx="51">
                  <c:v>4.213519312399995</c:v>
                </c:pt>
                <c:pt idx="52">
                  <c:v>4.212804004799985</c:v>
                </c:pt>
                <c:pt idx="53">
                  <c:v>4.212088697199984</c:v>
                </c:pt>
                <c:pt idx="54">
                  <c:v>4.2113733896</c:v>
                </c:pt>
                <c:pt idx="55">
                  <c:v>4.210658082</c:v>
                </c:pt>
                <c:pt idx="56">
                  <c:v>4.2099427744</c:v>
                </c:pt>
                <c:pt idx="57">
                  <c:v>4.2092274668</c:v>
                </c:pt>
                <c:pt idx="58">
                  <c:v>4.208512159199985</c:v>
                </c:pt>
                <c:pt idx="59">
                  <c:v>4.207796851599983</c:v>
                </c:pt>
                <c:pt idx="60">
                  <c:v>4.207081543999983</c:v>
                </c:pt>
                <c:pt idx="61">
                  <c:v>4.2063662364</c:v>
                </c:pt>
                <c:pt idx="62">
                  <c:v>4.205650928799995</c:v>
                </c:pt>
                <c:pt idx="63">
                  <c:v>4.204935621199976</c:v>
                </c:pt>
                <c:pt idx="64">
                  <c:v>4.2042203136</c:v>
                </c:pt>
                <c:pt idx="65">
                  <c:v>4.203505005999999</c:v>
                </c:pt>
                <c:pt idx="66">
                  <c:v>4.2027896984</c:v>
                </c:pt>
                <c:pt idx="67">
                  <c:v>4.2020743908</c:v>
                </c:pt>
                <c:pt idx="68">
                  <c:v>4.2013590832</c:v>
                </c:pt>
                <c:pt idx="69">
                  <c:v>4.2006437756</c:v>
                </c:pt>
                <c:pt idx="70">
                  <c:v>4.199928467999984</c:v>
                </c:pt>
                <c:pt idx="71">
                  <c:v>4.1992131604</c:v>
                </c:pt>
                <c:pt idx="72">
                  <c:v>4.19849785279998</c:v>
                </c:pt>
                <c:pt idx="73">
                  <c:v>4.197782545199977</c:v>
                </c:pt>
                <c:pt idx="74">
                  <c:v>4.197067237599976</c:v>
                </c:pt>
                <c:pt idx="75">
                  <c:v>4.196351929999984</c:v>
                </c:pt>
                <c:pt idx="76">
                  <c:v>4.195636622399983</c:v>
                </c:pt>
                <c:pt idx="77">
                  <c:v>4.194921314799982</c:v>
                </c:pt>
                <c:pt idx="78">
                  <c:v>4.19420600719998</c:v>
                </c:pt>
                <c:pt idx="79">
                  <c:v>4.193490699599995</c:v>
                </c:pt>
                <c:pt idx="80">
                  <c:v>4.192775391999985</c:v>
                </c:pt>
                <c:pt idx="81">
                  <c:v>4.1920600844</c:v>
                </c:pt>
                <c:pt idx="82">
                  <c:v>4.191344776799983</c:v>
                </c:pt>
                <c:pt idx="83">
                  <c:v>4.1906294692</c:v>
                </c:pt>
                <c:pt idx="84">
                  <c:v>4.189914161599978</c:v>
                </c:pt>
                <c:pt idx="85">
                  <c:v>4.189198853999994</c:v>
                </c:pt>
                <c:pt idx="86">
                  <c:v>4.188483546399974</c:v>
                </c:pt>
                <c:pt idx="87">
                  <c:v>4.187768238799983</c:v>
                </c:pt>
                <c:pt idx="88">
                  <c:v>4.187052931199983</c:v>
                </c:pt>
                <c:pt idx="89">
                  <c:v>4.1863376236</c:v>
                </c:pt>
                <c:pt idx="90">
                  <c:v>4.185622316</c:v>
                </c:pt>
                <c:pt idx="91">
                  <c:v>4.184907008399976</c:v>
                </c:pt>
                <c:pt idx="92">
                  <c:v>4.184191700799984</c:v>
                </c:pt>
                <c:pt idx="93">
                  <c:v>4.1834763932</c:v>
                </c:pt>
                <c:pt idx="94">
                  <c:v>4.1827610856</c:v>
                </c:pt>
                <c:pt idx="95">
                  <c:v>4.18204577799998</c:v>
                </c:pt>
                <c:pt idx="96">
                  <c:v>4.181330470399994</c:v>
                </c:pt>
                <c:pt idx="97">
                  <c:v>4.180615162799985</c:v>
                </c:pt>
                <c:pt idx="98">
                  <c:v>4.1798998552</c:v>
                </c:pt>
                <c:pt idx="99">
                  <c:v>4.179184547599969</c:v>
                </c:pt>
                <c:pt idx="100">
                  <c:v>4.17846924</c:v>
                </c:pt>
                <c:pt idx="101">
                  <c:v>4.177753932399995</c:v>
                </c:pt>
                <c:pt idx="102">
                  <c:v>4.177038624799994</c:v>
                </c:pt>
                <c:pt idx="103">
                  <c:v>4.1763233172</c:v>
                </c:pt>
                <c:pt idx="104">
                  <c:v>4.1756080096</c:v>
                </c:pt>
                <c:pt idx="105">
                  <c:v>4.174892702</c:v>
                </c:pt>
                <c:pt idx="106">
                  <c:v>4.1741773944</c:v>
                </c:pt>
                <c:pt idx="107">
                  <c:v>4.1734620868</c:v>
                </c:pt>
                <c:pt idx="108">
                  <c:v>4.172746779199985</c:v>
                </c:pt>
                <c:pt idx="109">
                  <c:v>4.1720314716</c:v>
                </c:pt>
                <c:pt idx="110">
                  <c:v>4.171316164</c:v>
                </c:pt>
                <c:pt idx="111">
                  <c:v>4.17060085639998</c:v>
                </c:pt>
                <c:pt idx="112">
                  <c:v>4.169885548799964</c:v>
                </c:pt>
                <c:pt idx="113">
                  <c:v>4.169170241199976</c:v>
                </c:pt>
                <c:pt idx="114">
                  <c:v>4.168454933599974</c:v>
                </c:pt>
                <c:pt idx="115">
                  <c:v>4.167739625999983</c:v>
                </c:pt>
                <c:pt idx="116">
                  <c:v>4.167024318399969</c:v>
                </c:pt>
                <c:pt idx="117">
                  <c:v>4.1663090108</c:v>
                </c:pt>
                <c:pt idx="118">
                  <c:v>4.165593703199995</c:v>
                </c:pt>
                <c:pt idx="119">
                  <c:v>4.164878395599985</c:v>
                </c:pt>
                <c:pt idx="120">
                  <c:v>4.164163087999984</c:v>
                </c:pt>
                <c:pt idx="121">
                  <c:v>4.1634477804</c:v>
                </c:pt>
                <c:pt idx="122">
                  <c:v>4.16273247279998</c:v>
                </c:pt>
                <c:pt idx="123">
                  <c:v>4.16201716519998</c:v>
                </c:pt>
                <c:pt idx="124">
                  <c:v>4.161301857599976</c:v>
                </c:pt>
                <c:pt idx="125">
                  <c:v>4.160586549999962</c:v>
                </c:pt>
                <c:pt idx="126">
                  <c:v>4.159871242399983</c:v>
                </c:pt>
                <c:pt idx="127">
                  <c:v>4.159155934799983</c:v>
                </c:pt>
                <c:pt idx="128">
                  <c:v>4.15844062719998</c:v>
                </c:pt>
                <c:pt idx="129">
                  <c:v>4.157725319599977</c:v>
                </c:pt>
                <c:pt idx="130">
                  <c:v>4.157010011999976</c:v>
                </c:pt>
                <c:pt idx="131">
                  <c:v>4.1562947044</c:v>
                </c:pt>
                <c:pt idx="132">
                  <c:v>4.155579396799983</c:v>
                </c:pt>
                <c:pt idx="133">
                  <c:v>4.15486408919998</c:v>
                </c:pt>
                <c:pt idx="134">
                  <c:v>4.1541487816</c:v>
                </c:pt>
                <c:pt idx="135">
                  <c:v>4.153433473999995</c:v>
                </c:pt>
                <c:pt idx="136">
                  <c:v>4.152718166399974</c:v>
                </c:pt>
                <c:pt idx="137">
                  <c:v>4.152002858799974</c:v>
                </c:pt>
                <c:pt idx="138">
                  <c:v>4.151287551199983</c:v>
                </c:pt>
                <c:pt idx="139">
                  <c:v>4.15057224359998</c:v>
                </c:pt>
                <c:pt idx="140">
                  <c:v>4.149856935999995</c:v>
                </c:pt>
                <c:pt idx="141">
                  <c:v>4.149141628399994</c:v>
                </c:pt>
                <c:pt idx="142">
                  <c:v>4.148426320799985</c:v>
                </c:pt>
                <c:pt idx="143">
                  <c:v>4.147711013199983</c:v>
                </c:pt>
                <c:pt idx="144">
                  <c:v>4.1469957056</c:v>
                </c:pt>
                <c:pt idx="145">
                  <c:v>4.146280398</c:v>
                </c:pt>
                <c:pt idx="146">
                  <c:v>4.145565090399995</c:v>
                </c:pt>
                <c:pt idx="147">
                  <c:v>4.1448497828</c:v>
                </c:pt>
                <c:pt idx="148">
                  <c:v>4.144134475199973</c:v>
                </c:pt>
                <c:pt idx="149">
                  <c:v>4.143419167599983</c:v>
                </c:pt>
                <c:pt idx="150">
                  <c:v>4.14270385999998</c:v>
                </c:pt>
                <c:pt idx="151">
                  <c:v>4.14198855239998</c:v>
                </c:pt>
                <c:pt idx="152">
                  <c:v>4.1412732448</c:v>
                </c:pt>
                <c:pt idx="153">
                  <c:v>4.140557937199974</c:v>
                </c:pt>
                <c:pt idx="154">
                  <c:v>4.1398426296</c:v>
                </c:pt>
                <c:pt idx="155">
                  <c:v>4.139127322</c:v>
                </c:pt>
                <c:pt idx="156">
                  <c:v>4.1384120144</c:v>
                </c:pt>
                <c:pt idx="157">
                  <c:v>4.137696706799995</c:v>
                </c:pt>
                <c:pt idx="158">
                  <c:v>4.136981399199994</c:v>
                </c:pt>
                <c:pt idx="159">
                  <c:v>4.1362660916</c:v>
                </c:pt>
                <c:pt idx="160">
                  <c:v>4.135550784</c:v>
                </c:pt>
                <c:pt idx="161">
                  <c:v>4.134835476399967</c:v>
                </c:pt>
                <c:pt idx="162">
                  <c:v>4.13412016879998</c:v>
                </c:pt>
                <c:pt idx="163">
                  <c:v>4.133404861199976</c:v>
                </c:pt>
                <c:pt idx="164">
                  <c:v>4.132689553599985</c:v>
                </c:pt>
                <c:pt idx="165">
                  <c:v>4.131974245999984</c:v>
                </c:pt>
                <c:pt idx="166">
                  <c:v>4.1312589384</c:v>
                </c:pt>
                <c:pt idx="167">
                  <c:v>4.1305436308</c:v>
                </c:pt>
                <c:pt idx="168">
                  <c:v>4.129828323199995</c:v>
                </c:pt>
                <c:pt idx="169">
                  <c:v>4.129113015599994</c:v>
                </c:pt>
                <c:pt idx="170">
                  <c:v>4.128397707999985</c:v>
                </c:pt>
                <c:pt idx="171">
                  <c:v>4.127682400399983</c:v>
                </c:pt>
                <c:pt idx="172">
                  <c:v>4.1269670928</c:v>
                </c:pt>
                <c:pt idx="173">
                  <c:v>4.1262517852</c:v>
                </c:pt>
                <c:pt idx="174">
                  <c:v>4.125536477599964</c:v>
                </c:pt>
                <c:pt idx="175">
                  <c:v>4.124821169999974</c:v>
                </c:pt>
                <c:pt idx="176">
                  <c:v>4.12410586239996</c:v>
                </c:pt>
                <c:pt idx="177">
                  <c:v>4.123390554799983</c:v>
                </c:pt>
                <c:pt idx="178">
                  <c:v>4.122675247199967</c:v>
                </c:pt>
                <c:pt idx="179">
                  <c:v>4.12195993959998</c:v>
                </c:pt>
                <c:pt idx="180">
                  <c:v>4.121244631999994</c:v>
                </c:pt>
                <c:pt idx="181">
                  <c:v>4.120529324399985</c:v>
                </c:pt>
                <c:pt idx="182">
                  <c:v>4.119814016799971</c:v>
                </c:pt>
                <c:pt idx="183">
                  <c:v>4.1190987092</c:v>
                </c:pt>
                <c:pt idx="184">
                  <c:v>4.1183834016</c:v>
                </c:pt>
                <c:pt idx="185">
                  <c:v>4.117668094</c:v>
                </c:pt>
                <c:pt idx="186">
                  <c:v>4.116952786399994</c:v>
                </c:pt>
                <c:pt idx="187">
                  <c:v>4.116237478799988</c:v>
                </c:pt>
                <c:pt idx="188">
                  <c:v>4.115522171199983</c:v>
                </c:pt>
                <c:pt idx="189">
                  <c:v>4.114806863599967</c:v>
                </c:pt>
                <c:pt idx="190">
                  <c:v>4.114091555999978</c:v>
                </c:pt>
                <c:pt idx="191">
                  <c:v>4.113376248399976</c:v>
                </c:pt>
                <c:pt idx="192">
                  <c:v>4.112660940799985</c:v>
                </c:pt>
                <c:pt idx="193">
                  <c:v>4.111945633199984</c:v>
                </c:pt>
                <c:pt idx="194">
                  <c:v>4.1112303256</c:v>
                </c:pt>
                <c:pt idx="195">
                  <c:v>4.110515017999967</c:v>
                </c:pt>
                <c:pt idx="196">
                  <c:v>4.1097997104</c:v>
                </c:pt>
                <c:pt idx="197">
                  <c:v>4.109084402799994</c:v>
                </c:pt>
                <c:pt idx="198">
                  <c:v>4.1083690952</c:v>
                </c:pt>
                <c:pt idx="199">
                  <c:v>4.1076537876</c:v>
                </c:pt>
                <c:pt idx="200">
                  <c:v>4.10693848</c:v>
                </c:pt>
                <c:pt idx="201">
                  <c:v>4.1062231724</c:v>
                </c:pt>
                <c:pt idx="202">
                  <c:v>4.105507864799977</c:v>
                </c:pt>
                <c:pt idx="203">
                  <c:v>4.104792557199974</c:v>
                </c:pt>
                <c:pt idx="204">
                  <c:v>4.104077249599974</c:v>
                </c:pt>
                <c:pt idx="205">
                  <c:v>4.103361942</c:v>
                </c:pt>
                <c:pt idx="206">
                  <c:v>4.1026466344</c:v>
                </c:pt>
                <c:pt idx="207">
                  <c:v>4.101931326799978</c:v>
                </c:pt>
                <c:pt idx="208">
                  <c:v>4.101216019199994</c:v>
                </c:pt>
                <c:pt idx="209">
                  <c:v>4.100500711599985</c:v>
                </c:pt>
                <c:pt idx="210">
                  <c:v>4.099785404</c:v>
                </c:pt>
                <c:pt idx="211">
                  <c:v>4.0990700964</c:v>
                </c:pt>
                <c:pt idx="212">
                  <c:v>4.0983547888</c:v>
                </c:pt>
                <c:pt idx="213">
                  <c:v>4.0976394812</c:v>
                </c:pt>
                <c:pt idx="214">
                  <c:v>4.096924173599985</c:v>
                </c:pt>
                <c:pt idx="215">
                  <c:v>4.096208866</c:v>
                </c:pt>
                <c:pt idx="216">
                  <c:v>4.095493558399983</c:v>
                </c:pt>
                <c:pt idx="217">
                  <c:v>4.09477825079998</c:v>
                </c:pt>
                <c:pt idx="218">
                  <c:v>4.0940629432</c:v>
                </c:pt>
                <c:pt idx="219">
                  <c:v>4.0933476356</c:v>
                </c:pt>
                <c:pt idx="220">
                  <c:v>4.092632327999985</c:v>
                </c:pt>
                <c:pt idx="221">
                  <c:v>4.091917020399983</c:v>
                </c:pt>
                <c:pt idx="222">
                  <c:v>4.0912017128</c:v>
                </c:pt>
                <c:pt idx="223">
                  <c:v>4.0904864052</c:v>
                </c:pt>
                <c:pt idx="224">
                  <c:v>4.0897710976</c:v>
                </c:pt>
                <c:pt idx="225">
                  <c:v>4.08905579</c:v>
                </c:pt>
                <c:pt idx="226">
                  <c:v>4.0883404824</c:v>
                </c:pt>
                <c:pt idx="227">
                  <c:v>4.0876251748</c:v>
                </c:pt>
                <c:pt idx="228">
                  <c:v>4.08690986719998</c:v>
                </c:pt>
                <c:pt idx="229">
                  <c:v>4.08619455959998</c:v>
                </c:pt>
                <c:pt idx="230">
                  <c:v>4.085479251999994</c:v>
                </c:pt>
                <c:pt idx="231">
                  <c:v>4.0847639444</c:v>
                </c:pt>
                <c:pt idx="232">
                  <c:v>4.0840486368</c:v>
                </c:pt>
                <c:pt idx="233">
                  <c:v>4.0833333292</c:v>
                </c:pt>
                <c:pt idx="234">
                  <c:v>4.0826180216</c:v>
                </c:pt>
                <c:pt idx="235">
                  <c:v>4.081902714</c:v>
                </c:pt>
                <c:pt idx="236">
                  <c:v>4.081187406399994</c:v>
                </c:pt>
                <c:pt idx="237">
                  <c:v>4.0804720988</c:v>
                </c:pt>
                <c:pt idx="238">
                  <c:v>4.0797567912</c:v>
                </c:pt>
                <c:pt idx="239">
                  <c:v>4.0790414836</c:v>
                </c:pt>
                <c:pt idx="240">
                  <c:v>4.078326176</c:v>
                </c:pt>
                <c:pt idx="241">
                  <c:v>4.077610868399977</c:v>
                </c:pt>
                <c:pt idx="242">
                  <c:v>4.076895560799985</c:v>
                </c:pt>
                <c:pt idx="243">
                  <c:v>4.0761802532</c:v>
                </c:pt>
                <c:pt idx="244">
                  <c:v>4.0754649456</c:v>
                </c:pt>
                <c:pt idx="245">
                  <c:v>4.074749638</c:v>
                </c:pt>
                <c:pt idx="246">
                  <c:v>4.07403433039998</c:v>
                </c:pt>
                <c:pt idx="247">
                  <c:v>4.0733190228</c:v>
                </c:pt>
                <c:pt idx="248">
                  <c:v>4.0726037152</c:v>
                </c:pt>
                <c:pt idx="249">
                  <c:v>4.0718884076</c:v>
                </c:pt>
                <c:pt idx="250">
                  <c:v>4.0711731</c:v>
                </c:pt>
                <c:pt idx="251">
                  <c:v>4.0704577924</c:v>
                </c:pt>
                <c:pt idx="252">
                  <c:v>4.0697424848</c:v>
                </c:pt>
                <c:pt idx="253">
                  <c:v>4.069027177199994</c:v>
                </c:pt>
                <c:pt idx="254">
                  <c:v>4.068311869599975</c:v>
                </c:pt>
                <c:pt idx="255">
                  <c:v>4.067596561999971</c:v>
                </c:pt>
                <c:pt idx="256">
                  <c:v>4.06688125439998</c:v>
                </c:pt>
                <c:pt idx="257">
                  <c:v>4.06616594679998</c:v>
                </c:pt>
                <c:pt idx="258">
                  <c:v>4.065450639199976</c:v>
                </c:pt>
                <c:pt idx="259">
                  <c:v>4.064735331599974</c:v>
                </c:pt>
                <c:pt idx="260">
                  <c:v>4.064020023999984</c:v>
                </c:pt>
                <c:pt idx="261">
                  <c:v>4.063304716399983</c:v>
                </c:pt>
                <c:pt idx="262">
                  <c:v>4.06258940879998</c:v>
                </c:pt>
                <c:pt idx="263">
                  <c:v>4.061874101199995</c:v>
                </c:pt>
                <c:pt idx="264">
                  <c:v>4.0611587936</c:v>
                </c:pt>
                <c:pt idx="265">
                  <c:v>4.060443486</c:v>
                </c:pt>
                <c:pt idx="266">
                  <c:v>4.0597281784</c:v>
                </c:pt>
                <c:pt idx="267">
                  <c:v>4.059012870799982</c:v>
                </c:pt>
                <c:pt idx="268">
                  <c:v>4.0582975632</c:v>
                </c:pt>
                <c:pt idx="269">
                  <c:v>4.057582255599977</c:v>
                </c:pt>
                <c:pt idx="270">
                  <c:v>4.056866947999985</c:v>
                </c:pt>
                <c:pt idx="271">
                  <c:v>4.0561516404</c:v>
                </c:pt>
                <c:pt idx="272">
                  <c:v>4.055436332799983</c:v>
                </c:pt>
                <c:pt idx="273">
                  <c:v>4.0547210252</c:v>
                </c:pt>
                <c:pt idx="274">
                  <c:v>4.054005717599978</c:v>
                </c:pt>
                <c:pt idx="275">
                  <c:v>4.05329041</c:v>
                </c:pt>
                <c:pt idx="276">
                  <c:v>4.052575102399985</c:v>
                </c:pt>
                <c:pt idx="277">
                  <c:v>4.0518597948</c:v>
                </c:pt>
                <c:pt idx="278">
                  <c:v>4.0511444872</c:v>
                </c:pt>
                <c:pt idx="279">
                  <c:v>4.0504291796</c:v>
                </c:pt>
                <c:pt idx="280">
                  <c:v>4.049713871999995</c:v>
                </c:pt>
                <c:pt idx="281">
                  <c:v>4.048998564399986</c:v>
                </c:pt>
                <c:pt idx="282">
                  <c:v>4.048283256799984</c:v>
                </c:pt>
                <c:pt idx="283">
                  <c:v>4.047567949199983</c:v>
                </c:pt>
                <c:pt idx="284">
                  <c:v>4.0468526416</c:v>
                </c:pt>
                <c:pt idx="285">
                  <c:v>4.046137334</c:v>
                </c:pt>
                <c:pt idx="286">
                  <c:v>4.045422026399994</c:v>
                </c:pt>
                <c:pt idx="287">
                  <c:v>4.044706718799985</c:v>
                </c:pt>
                <c:pt idx="288">
                  <c:v>4.0439914112</c:v>
                </c:pt>
                <c:pt idx="289">
                  <c:v>4.0432761036</c:v>
                </c:pt>
                <c:pt idx="290">
                  <c:v>4.042560796</c:v>
                </c:pt>
                <c:pt idx="291">
                  <c:v>4.0418454884</c:v>
                </c:pt>
                <c:pt idx="292">
                  <c:v>4.0411301808</c:v>
                </c:pt>
                <c:pt idx="293">
                  <c:v>4.040414873199973</c:v>
                </c:pt>
                <c:pt idx="294">
                  <c:v>4.0396995656</c:v>
                </c:pt>
                <c:pt idx="295">
                  <c:v>4.038984257999969</c:v>
                </c:pt>
                <c:pt idx="296">
                  <c:v>4.0382689504</c:v>
                </c:pt>
                <c:pt idx="297">
                  <c:v>4.037553642799995</c:v>
                </c:pt>
                <c:pt idx="298">
                  <c:v>4.0368383352</c:v>
                </c:pt>
                <c:pt idx="299">
                  <c:v>4.0361230276</c:v>
                </c:pt>
                <c:pt idx="300">
                  <c:v>4.03540772</c:v>
                </c:pt>
                <c:pt idx="301">
                  <c:v>4.0346924124</c:v>
                </c:pt>
                <c:pt idx="302">
                  <c:v>4.0339771048</c:v>
                </c:pt>
                <c:pt idx="303">
                  <c:v>4.0332617972</c:v>
                </c:pt>
                <c:pt idx="304">
                  <c:v>4.0325464896</c:v>
                </c:pt>
                <c:pt idx="305">
                  <c:v>4.031831182</c:v>
                </c:pt>
                <c:pt idx="306">
                  <c:v>4.031115874399983</c:v>
                </c:pt>
                <c:pt idx="307">
                  <c:v>4.03040056679998</c:v>
                </c:pt>
                <c:pt idx="308">
                  <c:v>4.029685259199977</c:v>
                </c:pt>
                <c:pt idx="309">
                  <c:v>4.028969951599985</c:v>
                </c:pt>
                <c:pt idx="310">
                  <c:v>4.028254644</c:v>
                </c:pt>
                <c:pt idx="311">
                  <c:v>4.027539336399971</c:v>
                </c:pt>
                <c:pt idx="312">
                  <c:v>4.02682402879998</c:v>
                </c:pt>
                <c:pt idx="313">
                  <c:v>4.0261087212</c:v>
                </c:pt>
                <c:pt idx="314">
                  <c:v>4.0253934136</c:v>
                </c:pt>
                <c:pt idx="315">
                  <c:v>4.024678106</c:v>
                </c:pt>
                <c:pt idx="316">
                  <c:v>4.0239627984</c:v>
                </c:pt>
                <c:pt idx="317">
                  <c:v>4.0232474908</c:v>
                </c:pt>
                <c:pt idx="318">
                  <c:v>4.0225321832</c:v>
                </c:pt>
                <c:pt idx="319">
                  <c:v>4.021816875599977</c:v>
                </c:pt>
                <c:pt idx="320">
                  <c:v>4.021101567999976</c:v>
                </c:pt>
                <c:pt idx="321">
                  <c:v>4.020386260399973</c:v>
                </c:pt>
                <c:pt idx="322">
                  <c:v>4.0196709528</c:v>
                </c:pt>
                <c:pt idx="323">
                  <c:v>4.01895564519998</c:v>
                </c:pt>
                <c:pt idx="324">
                  <c:v>4.0182403376</c:v>
                </c:pt>
                <c:pt idx="325">
                  <c:v>4.017525029999976</c:v>
                </c:pt>
                <c:pt idx="326">
                  <c:v>4.0168097224</c:v>
                </c:pt>
                <c:pt idx="327">
                  <c:v>4.0160944148</c:v>
                </c:pt>
                <c:pt idx="328">
                  <c:v>4.0153791072</c:v>
                </c:pt>
                <c:pt idx="329">
                  <c:v>4.0146637996</c:v>
                </c:pt>
                <c:pt idx="330">
                  <c:v>4.013948492</c:v>
                </c:pt>
                <c:pt idx="331">
                  <c:v>4.0132331844</c:v>
                </c:pt>
                <c:pt idx="332">
                  <c:v>4.012517876799962</c:v>
                </c:pt>
                <c:pt idx="333">
                  <c:v>4.011802569199983</c:v>
                </c:pt>
                <c:pt idx="334">
                  <c:v>4.011087261599983</c:v>
                </c:pt>
                <c:pt idx="335">
                  <c:v>4.010371954</c:v>
                </c:pt>
                <c:pt idx="336">
                  <c:v>4.009656646399995</c:v>
                </c:pt>
                <c:pt idx="337">
                  <c:v>4.008941338799985</c:v>
                </c:pt>
                <c:pt idx="338">
                  <c:v>4.0082260312</c:v>
                </c:pt>
                <c:pt idx="339">
                  <c:v>4.007510723599983</c:v>
                </c:pt>
                <c:pt idx="340">
                  <c:v>4.006795416</c:v>
                </c:pt>
                <c:pt idx="341">
                  <c:v>4.0060801084</c:v>
                </c:pt>
                <c:pt idx="342">
                  <c:v>4.005364800799994</c:v>
                </c:pt>
                <c:pt idx="343">
                  <c:v>4.0046494932</c:v>
                </c:pt>
                <c:pt idx="344">
                  <c:v>4.0039341856</c:v>
                </c:pt>
                <c:pt idx="345">
                  <c:v>4.003218877999983</c:v>
                </c:pt>
                <c:pt idx="346">
                  <c:v>4.00250357039998</c:v>
                </c:pt>
                <c:pt idx="347">
                  <c:v>4.001788262799995</c:v>
                </c:pt>
                <c:pt idx="348">
                  <c:v>4.0010729552</c:v>
                </c:pt>
                <c:pt idx="349">
                  <c:v>4.000357647599984</c:v>
                </c:pt>
                <c:pt idx="350">
                  <c:v>3.999642339999984</c:v>
                </c:pt>
                <c:pt idx="351">
                  <c:v>3.9989270324</c:v>
                </c:pt>
                <c:pt idx="352">
                  <c:v>3.9982117248</c:v>
                </c:pt>
                <c:pt idx="353">
                  <c:v>3.9974964172</c:v>
                </c:pt>
                <c:pt idx="354">
                  <c:v>3.9967811096</c:v>
                </c:pt>
                <c:pt idx="355">
                  <c:v>3.996065801999999</c:v>
                </c:pt>
                <c:pt idx="356">
                  <c:v>3.995350494399998</c:v>
                </c:pt>
                <c:pt idx="357">
                  <c:v>3.9946351868</c:v>
                </c:pt>
                <c:pt idx="358">
                  <c:v>3.9939198792</c:v>
                </c:pt>
                <c:pt idx="359">
                  <c:v>3.9932045716</c:v>
                </c:pt>
                <c:pt idx="360">
                  <c:v>3.992489264</c:v>
                </c:pt>
                <c:pt idx="361">
                  <c:v>3.9917739564</c:v>
                </c:pt>
                <c:pt idx="362">
                  <c:v>3.9910586488</c:v>
                </c:pt>
                <c:pt idx="363">
                  <c:v>3.9903433412</c:v>
                </c:pt>
                <c:pt idx="364">
                  <c:v>3.989628033599998</c:v>
                </c:pt>
                <c:pt idx="365">
                  <c:v>3.988912726</c:v>
                </c:pt>
                <c:pt idx="366">
                  <c:v>3.9881974184</c:v>
                </c:pt>
                <c:pt idx="367">
                  <c:v>3.9874821108</c:v>
                </c:pt>
                <c:pt idx="368">
                  <c:v>3.9867668032</c:v>
                </c:pt>
                <c:pt idx="369">
                  <c:v>3.986051495599999</c:v>
                </c:pt>
                <c:pt idx="370">
                  <c:v>3.985336188</c:v>
                </c:pt>
                <c:pt idx="371">
                  <c:v>3.9846208804</c:v>
                </c:pt>
                <c:pt idx="372">
                  <c:v>3.9839055728</c:v>
                </c:pt>
                <c:pt idx="373">
                  <c:v>3.9831902652</c:v>
                </c:pt>
                <c:pt idx="374">
                  <c:v>3.9824749576</c:v>
                </c:pt>
                <c:pt idx="375">
                  <c:v>3.98175965</c:v>
                </c:pt>
                <c:pt idx="376">
                  <c:v>3.9810443424</c:v>
                </c:pt>
                <c:pt idx="377">
                  <c:v>3.9803290348</c:v>
                </c:pt>
                <c:pt idx="378">
                  <c:v>3.9796137272</c:v>
                </c:pt>
                <c:pt idx="379">
                  <c:v>3.978898419599997</c:v>
                </c:pt>
                <c:pt idx="380">
                  <c:v>3.978183112</c:v>
                </c:pt>
                <c:pt idx="381">
                  <c:v>3.9774678044</c:v>
                </c:pt>
                <c:pt idx="382">
                  <c:v>3.976752496799997</c:v>
                </c:pt>
                <c:pt idx="383">
                  <c:v>3.976037189199999</c:v>
                </c:pt>
                <c:pt idx="384">
                  <c:v>3.9753218816</c:v>
                </c:pt>
                <c:pt idx="385">
                  <c:v>3.974606574</c:v>
                </c:pt>
                <c:pt idx="386">
                  <c:v>3.9738912664</c:v>
                </c:pt>
                <c:pt idx="387">
                  <c:v>3.9731759588</c:v>
                </c:pt>
                <c:pt idx="388">
                  <c:v>3.9724606512</c:v>
                </c:pt>
                <c:pt idx="389">
                  <c:v>3.971745343599999</c:v>
                </c:pt>
                <c:pt idx="390">
                  <c:v>3.971030036</c:v>
                </c:pt>
                <c:pt idx="391">
                  <c:v>3.9703147284</c:v>
                </c:pt>
                <c:pt idx="392">
                  <c:v>3.9695994208</c:v>
                </c:pt>
                <c:pt idx="393">
                  <c:v>3.9688841132</c:v>
                </c:pt>
                <c:pt idx="394">
                  <c:v>3.9681688056</c:v>
                </c:pt>
                <c:pt idx="395">
                  <c:v>3.967453498</c:v>
                </c:pt>
                <c:pt idx="396">
                  <c:v>3.9667381904</c:v>
                </c:pt>
                <c:pt idx="397">
                  <c:v>3.9660228828</c:v>
                </c:pt>
                <c:pt idx="398">
                  <c:v>3.9653075752</c:v>
                </c:pt>
                <c:pt idx="399">
                  <c:v>3.9645922676</c:v>
                </c:pt>
                <c:pt idx="400">
                  <c:v>3.96387696</c:v>
                </c:pt>
                <c:pt idx="401">
                  <c:v>3.9631616524</c:v>
                </c:pt>
                <c:pt idx="402">
                  <c:v>3.9624463448</c:v>
                </c:pt>
                <c:pt idx="403">
                  <c:v>3.9617310372</c:v>
                </c:pt>
                <c:pt idx="404">
                  <c:v>3.9610157296</c:v>
                </c:pt>
                <c:pt idx="405">
                  <c:v>3.960300422</c:v>
                </c:pt>
                <c:pt idx="406">
                  <c:v>3.959585114399998</c:v>
                </c:pt>
                <c:pt idx="407">
                  <c:v>3.9588698068</c:v>
                </c:pt>
                <c:pt idx="408">
                  <c:v>3.958154499199999</c:v>
                </c:pt>
                <c:pt idx="409">
                  <c:v>3.9574391916</c:v>
                </c:pt>
                <c:pt idx="410">
                  <c:v>3.956723884</c:v>
                </c:pt>
                <c:pt idx="411">
                  <c:v>3.956008576399999</c:v>
                </c:pt>
                <c:pt idx="412">
                  <c:v>3.9552932688</c:v>
                </c:pt>
                <c:pt idx="413">
                  <c:v>3.9545779612</c:v>
                </c:pt>
                <c:pt idx="414">
                  <c:v>3.953862653599999</c:v>
                </c:pt>
                <c:pt idx="415">
                  <c:v>3.953147346</c:v>
                </c:pt>
                <c:pt idx="416">
                  <c:v>3.9524320384</c:v>
                </c:pt>
                <c:pt idx="417">
                  <c:v>3.9517167308</c:v>
                </c:pt>
                <c:pt idx="418">
                  <c:v>3.951001423199997</c:v>
                </c:pt>
                <c:pt idx="419">
                  <c:v>3.9502861156</c:v>
                </c:pt>
                <c:pt idx="420">
                  <c:v>3.949570808</c:v>
                </c:pt>
                <c:pt idx="421">
                  <c:v>3.9488555004</c:v>
                </c:pt>
                <c:pt idx="422">
                  <c:v>3.9481401928</c:v>
                </c:pt>
                <c:pt idx="423">
                  <c:v>3.9474248852</c:v>
                </c:pt>
                <c:pt idx="424">
                  <c:v>3.9467095776</c:v>
                </c:pt>
                <c:pt idx="425">
                  <c:v>3.94599427</c:v>
                </c:pt>
                <c:pt idx="426">
                  <c:v>3.9452789624</c:v>
                </c:pt>
                <c:pt idx="427">
                  <c:v>3.9445636548</c:v>
                </c:pt>
                <c:pt idx="428">
                  <c:v>3.9438483472</c:v>
                </c:pt>
                <c:pt idx="429">
                  <c:v>3.9431330396</c:v>
                </c:pt>
                <c:pt idx="430">
                  <c:v>3.942417732</c:v>
                </c:pt>
                <c:pt idx="431">
                  <c:v>3.941702424399998</c:v>
                </c:pt>
                <c:pt idx="432">
                  <c:v>3.9409871168</c:v>
                </c:pt>
                <c:pt idx="433">
                  <c:v>3.9402718092</c:v>
                </c:pt>
                <c:pt idx="434">
                  <c:v>3.9395565016</c:v>
                </c:pt>
                <c:pt idx="435">
                  <c:v>3.938841193999997</c:v>
                </c:pt>
                <c:pt idx="436">
                  <c:v>3.9381258864</c:v>
                </c:pt>
                <c:pt idx="437">
                  <c:v>3.9374105788</c:v>
                </c:pt>
                <c:pt idx="438">
                  <c:v>3.9366952712</c:v>
                </c:pt>
                <c:pt idx="439">
                  <c:v>3.935979963599999</c:v>
                </c:pt>
                <c:pt idx="440">
                  <c:v>3.935264656</c:v>
                </c:pt>
                <c:pt idx="441">
                  <c:v>3.9345493484</c:v>
                </c:pt>
                <c:pt idx="442">
                  <c:v>3.9338340408</c:v>
                </c:pt>
                <c:pt idx="443">
                  <c:v>3.9331187332</c:v>
                </c:pt>
                <c:pt idx="444">
                  <c:v>3.932403425599996</c:v>
                </c:pt>
                <c:pt idx="445">
                  <c:v>3.931688117999998</c:v>
                </c:pt>
                <c:pt idx="446">
                  <c:v>3.9309728104</c:v>
                </c:pt>
                <c:pt idx="447">
                  <c:v>3.9302575028</c:v>
                </c:pt>
                <c:pt idx="448">
                  <c:v>3.929542195199998</c:v>
                </c:pt>
                <c:pt idx="449">
                  <c:v>3.9288268876</c:v>
                </c:pt>
                <c:pt idx="450">
                  <c:v>3.92811158</c:v>
                </c:pt>
                <c:pt idx="451">
                  <c:v>3.9273962724</c:v>
                </c:pt>
                <c:pt idx="452">
                  <c:v>3.9266809648</c:v>
                </c:pt>
                <c:pt idx="453">
                  <c:v>3.9259656572</c:v>
                </c:pt>
                <c:pt idx="454">
                  <c:v>3.9252503496</c:v>
                </c:pt>
                <c:pt idx="455">
                  <c:v>3.924535042</c:v>
                </c:pt>
                <c:pt idx="456">
                  <c:v>3.9238197344</c:v>
                </c:pt>
                <c:pt idx="457">
                  <c:v>3.9231044268</c:v>
                </c:pt>
                <c:pt idx="458">
                  <c:v>3.9223891192</c:v>
                </c:pt>
                <c:pt idx="459">
                  <c:v>3.9216738116</c:v>
                </c:pt>
                <c:pt idx="460">
                  <c:v>3.920958504</c:v>
                </c:pt>
                <c:pt idx="461">
                  <c:v>3.920243196399999</c:v>
                </c:pt>
                <c:pt idx="462">
                  <c:v>3.9195278888</c:v>
                </c:pt>
                <c:pt idx="463">
                  <c:v>3.9188125812</c:v>
                </c:pt>
                <c:pt idx="464">
                  <c:v>3.9180972736</c:v>
                </c:pt>
                <c:pt idx="465">
                  <c:v>3.917381966</c:v>
                </c:pt>
                <c:pt idx="466">
                  <c:v>3.9166666584</c:v>
                </c:pt>
                <c:pt idx="467">
                  <c:v>3.9159513508</c:v>
                </c:pt>
                <c:pt idx="468">
                  <c:v>3.9152360432</c:v>
                </c:pt>
                <c:pt idx="469">
                  <c:v>3.9145207356</c:v>
                </c:pt>
                <c:pt idx="470">
                  <c:v>3.913805427999999</c:v>
                </c:pt>
                <c:pt idx="471">
                  <c:v>3.9130901204</c:v>
                </c:pt>
                <c:pt idx="472">
                  <c:v>3.9123748128</c:v>
                </c:pt>
                <c:pt idx="473">
                  <c:v>3.911659505199998</c:v>
                </c:pt>
                <c:pt idx="474">
                  <c:v>3.9109441976</c:v>
                </c:pt>
                <c:pt idx="475">
                  <c:v>3.910228889999999</c:v>
                </c:pt>
                <c:pt idx="476">
                  <c:v>3.9095135824</c:v>
                </c:pt>
                <c:pt idx="477">
                  <c:v>3.9087982748</c:v>
                </c:pt>
                <c:pt idx="478">
                  <c:v>3.9080829672</c:v>
                </c:pt>
                <c:pt idx="479">
                  <c:v>3.9073676596</c:v>
                </c:pt>
                <c:pt idx="480">
                  <c:v>3.906652352</c:v>
                </c:pt>
                <c:pt idx="481">
                  <c:v>3.9059370444</c:v>
                </c:pt>
                <c:pt idx="482">
                  <c:v>3.9052217368</c:v>
                </c:pt>
                <c:pt idx="483">
                  <c:v>3.9045064292</c:v>
                </c:pt>
                <c:pt idx="484">
                  <c:v>3.9037911216</c:v>
                </c:pt>
                <c:pt idx="485">
                  <c:v>3.903075814</c:v>
                </c:pt>
                <c:pt idx="486">
                  <c:v>3.9023605064</c:v>
                </c:pt>
                <c:pt idx="487">
                  <c:v>3.901645198799998</c:v>
                </c:pt>
                <c:pt idx="488">
                  <c:v>3.9009298912</c:v>
                </c:pt>
                <c:pt idx="489">
                  <c:v>3.9002145836</c:v>
                </c:pt>
                <c:pt idx="490">
                  <c:v>3.899499276</c:v>
                </c:pt>
                <c:pt idx="491">
                  <c:v>3.8987839684</c:v>
                </c:pt>
                <c:pt idx="492">
                  <c:v>3.898068660799999</c:v>
                </c:pt>
                <c:pt idx="493">
                  <c:v>3.8973533532</c:v>
                </c:pt>
                <c:pt idx="494">
                  <c:v>3.8966380456</c:v>
                </c:pt>
                <c:pt idx="495">
                  <c:v>3.895922738</c:v>
                </c:pt>
                <c:pt idx="496">
                  <c:v>3.895207430399997</c:v>
                </c:pt>
                <c:pt idx="497">
                  <c:v>3.894492122799999</c:v>
                </c:pt>
                <c:pt idx="498">
                  <c:v>3.8937768152</c:v>
                </c:pt>
                <c:pt idx="499">
                  <c:v>3.8930615076</c:v>
                </c:pt>
                <c:pt idx="500">
                  <c:v>3.892346199999984</c:v>
                </c:pt>
                <c:pt idx="501">
                  <c:v>3.8916308924</c:v>
                </c:pt>
                <c:pt idx="502">
                  <c:v>3.8909155848</c:v>
                </c:pt>
                <c:pt idx="503">
                  <c:v>3.8902002772</c:v>
                </c:pt>
                <c:pt idx="504">
                  <c:v>3.8894849696</c:v>
                </c:pt>
                <c:pt idx="505">
                  <c:v>3.888769662</c:v>
                </c:pt>
                <c:pt idx="506">
                  <c:v>3.8880543544</c:v>
                </c:pt>
                <c:pt idx="507">
                  <c:v>3.8873390468</c:v>
                </c:pt>
                <c:pt idx="508">
                  <c:v>3.8866237392</c:v>
                </c:pt>
                <c:pt idx="509">
                  <c:v>3.885908431599998</c:v>
                </c:pt>
                <c:pt idx="510">
                  <c:v>3.885193124</c:v>
                </c:pt>
                <c:pt idx="511">
                  <c:v>3.8844778164</c:v>
                </c:pt>
                <c:pt idx="512">
                  <c:v>3.8837625088</c:v>
                </c:pt>
                <c:pt idx="513">
                  <c:v>3.8830472012</c:v>
                </c:pt>
                <c:pt idx="514">
                  <c:v>3.8823318936</c:v>
                </c:pt>
                <c:pt idx="515">
                  <c:v>3.881616586</c:v>
                </c:pt>
                <c:pt idx="516">
                  <c:v>3.8809012784</c:v>
                </c:pt>
                <c:pt idx="517">
                  <c:v>3.8801859708</c:v>
                </c:pt>
                <c:pt idx="518">
                  <c:v>3.879470663199998</c:v>
                </c:pt>
                <c:pt idx="519">
                  <c:v>3.8787553556</c:v>
                </c:pt>
                <c:pt idx="520">
                  <c:v>3.878040048</c:v>
                </c:pt>
                <c:pt idx="521">
                  <c:v>3.8773247404</c:v>
                </c:pt>
                <c:pt idx="522">
                  <c:v>3.876609432799996</c:v>
                </c:pt>
                <c:pt idx="523">
                  <c:v>3.875894125199998</c:v>
                </c:pt>
                <c:pt idx="524">
                  <c:v>3.8751788176</c:v>
                </c:pt>
                <c:pt idx="525">
                  <c:v>3.87446351</c:v>
                </c:pt>
                <c:pt idx="526">
                  <c:v>3.8737482024</c:v>
                </c:pt>
                <c:pt idx="527">
                  <c:v>3.8730328948</c:v>
                </c:pt>
                <c:pt idx="528">
                  <c:v>3.8723175872</c:v>
                </c:pt>
                <c:pt idx="529">
                  <c:v>3.871602279599998</c:v>
                </c:pt>
                <c:pt idx="530">
                  <c:v>3.870886972</c:v>
                </c:pt>
                <c:pt idx="531">
                  <c:v>3.8701716644</c:v>
                </c:pt>
                <c:pt idx="532">
                  <c:v>3.8694563568</c:v>
                </c:pt>
                <c:pt idx="533">
                  <c:v>3.8687410492</c:v>
                </c:pt>
                <c:pt idx="534">
                  <c:v>3.8680257416</c:v>
                </c:pt>
                <c:pt idx="535">
                  <c:v>3.867310434</c:v>
                </c:pt>
                <c:pt idx="536">
                  <c:v>3.8665951264</c:v>
                </c:pt>
                <c:pt idx="537">
                  <c:v>3.8658798188</c:v>
                </c:pt>
                <c:pt idx="538">
                  <c:v>3.8651645112</c:v>
                </c:pt>
                <c:pt idx="539">
                  <c:v>3.864449203599999</c:v>
                </c:pt>
                <c:pt idx="540">
                  <c:v>3.863733896</c:v>
                </c:pt>
                <c:pt idx="541">
                  <c:v>3.8630185884</c:v>
                </c:pt>
                <c:pt idx="542">
                  <c:v>3.8623032808</c:v>
                </c:pt>
                <c:pt idx="543">
                  <c:v>3.8615879732</c:v>
                </c:pt>
                <c:pt idx="544">
                  <c:v>3.8608726656</c:v>
                </c:pt>
                <c:pt idx="545">
                  <c:v>3.860157358</c:v>
                </c:pt>
                <c:pt idx="546">
                  <c:v>3.859442050399997</c:v>
                </c:pt>
                <c:pt idx="547">
                  <c:v>3.8587267428</c:v>
                </c:pt>
                <c:pt idx="548">
                  <c:v>3.858011435199999</c:v>
                </c:pt>
                <c:pt idx="549">
                  <c:v>3.8572961276</c:v>
                </c:pt>
                <c:pt idx="550">
                  <c:v>3.85658082</c:v>
                </c:pt>
                <c:pt idx="551">
                  <c:v>3.855865512399998</c:v>
                </c:pt>
                <c:pt idx="552">
                  <c:v>3.8551502048</c:v>
                </c:pt>
                <c:pt idx="553">
                  <c:v>3.8544348972</c:v>
                </c:pt>
                <c:pt idx="554">
                  <c:v>3.8537195896</c:v>
                </c:pt>
                <c:pt idx="555">
                  <c:v>3.853004282</c:v>
                </c:pt>
                <c:pt idx="556">
                  <c:v>3.852288974399984</c:v>
                </c:pt>
                <c:pt idx="557">
                  <c:v>3.8515736668</c:v>
                </c:pt>
                <c:pt idx="558">
                  <c:v>3.850858359199996</c:v>
                </c:pt>
                <c:pt idx="559">
                  <c:v>3.8501430516</c:v>
                </c:pt>
                <c:pt idx="560">
                  <c:v>3.849427744</c:v>
                </c:pt>
                <c:pt idx="561">
                  <c:v>3.8487124364</c:v>
                </c:pt>
                <c:pt idx="562">
                  <c:v>3.8479971288</c:v>
                </c:pt>
                <c:pt idx="563">
                  <c:v>3.8472818212</c:v>
                </c:pt>
                <c:pt idx="564">
                  <c:v>3.8465665136</c:v>
                </c:pt>
                <c:pt idx="565">
                  <c:v>3.845851206</c:v>
                </c:pt>
                <c:pt idx="566">
                  <c:v>3.8451358984</c:v>
                </c:pt>
                <c:pt idx="567">
                  <c:v>3.8444205908</c:v>
                </c:pt>
                <c:pt idx="568">
                  <c:v>3.8437052832</c:v>
                </c:pt>
                <c:pt idx="569">
                  <c:v>3.8429899756</c:v>
                </c:pt>
                <c:pt idx="570">
                  <c:v>3.842274668</c:v>
                </c:pt>
                <c:pt idx="571">
                  <c:v>3.8415593604</c:v>
                </c:pt>
                <c:pt idx="572">
                  <c:v>3.8408440528</c:v>
                </c:pt>
                <c:pt idx="573">
                  <c:v>3.8401287452</c:v>
                </c:pt>
                <c:pt idx="574">
                  <c:v>3.839413437599997</c:v>
                </c:pt>
                <c:pt idx="575">
                  <c:v>3.838698129999996</c:v>
                </c:pt>
                <c:pt idx="576">
                  <c:v>3.8379828224</c:v>
                </c:pt>
                <c:pt idx="577">
                  <c:v>3.8372675148</c:v>
                </c:pt>
                <c:pt idx="578">
                  <c:v>3.8365522072</c:v>
                </c:pt>
                <c:pt idx="579">
                  <c:v>3.835836899599998</c:v>
                </c:pt>
                <c:pt idx="580">
                  <c:v>3.835121592</c:v>
                </c:pt>
                <c:pt idx="581">
                  <c:v>3.834406284399999</c:v>
                </c:pt>
                <c:pt idx="582">
                  <c:v>3.8336909768</c:v>
                </c:pt>
                <c:pt idx="583">
                  <c:v>3.832975669199996</c:v>
                </c:pt>
                <c:pt idx="584">
                  <c:v>3.832260361599999</c:v>
                </c:pt>
                <c:pt idx="585">
                  <c:v>3.831545053999998</c:v>
                </c:pt>
                <c:pt idx="586">
                  <c:v>3.8308297464</c:v>
                </c:pt>
                <c:pt idx="587">
                  <c:v>3.8301144388</c:v>
                </c:pt>
                <c:pt idx="588">
                  <c:v>3.8293991312</c:v>
                </c:pt>
                <c:pt idx="589">
                  <c:v>3.8286838236</c:v>
                </c:pt>
                <c:pt idx="590">
                  <c:v>3.827968516</c:v>
                </c:pt>
                <c:pt idx="591">
                  <c:v>3.8272532084</c:v>
                </c:pt>
                <c:pt idx="592">
                  <c:v>3.8265379008</c:v>
                </c:pt>
                <c:pt idx="593">
                  <c:v>3.825822593199998</c:v>
                </c:pt>
                <c:pt idx="594">
                  <c:v>3.8251072856</c:v>
                </c:pt>
                <c:pt idx="595">
                  <c:v>3.824391978</c:v>
                </c:pt>
                <c:pt idx="596">
                  <c:v>3.8236766704</c:v>
                </c:pt>
                <c:pt idx="597">
                  <c:v>3.8229613628</c:v>
                </c:pt>
                <c:pt idx="598">
                  <c:v>3.822246055199999</c:v>
                </c:pt>
                <c:pt idx="599">
                  <c:v>3.8215307476</c:v>
                </c:pt>
                <c:pt idx="600">
                  <c:v>3.82081544</c:v>
                </c:pt>
                <c:pt idx="601">
                  <c:v>3.8201001324</c:v>
                </c:pt>
                <c:pt idx="602">
                  <c:v>3.8193848248</c:v>
                </c:pt>
                <c:pt idx="603">
                  <c:v>3.8186695172</c:v>
                </c:pt>
                <c:pt idx="604">
                  <c:v>3.8179542096</c:v>
                </c:pt>
                <c:pt idx="605">
                  <c:v>3.817238902</c:v>
                </c:pt>
                <c:pt idx="606">
                  <c:v>3.8165235944</c:v>
                </c:pt>
                <c:pt idx="607">
                  <c:v>3.815808286799998</c:v>
                </c:pt>
                <c:pt idx="608">
                  <c:v>3.815092979199997</c:v>
                </c:pt>
                <c:pt idx="609">
                  <c:v>3.8143776716</c:v>
                </c:pt>
                <c:pt idx="610">
                  <c:v>3.813662363999998</c:v>
                </c:pt>
                <c:pt idx="611">
                  <c:v>3.8129470564</c:v>
                </c:pt>
                <c:pt idx="612">
                  <c:v>3.8122317488</c:v>
                </c:pt>
                <c:pt idx="613">
                  <c:v>3.8115164412</c:v>
                </c:pt>
                <c:pt idx="614">
                  <c:v>3.810801133599996</c:v>
                </c:pt>
                <c:pt idx="615">
                  <c:v>3.810085825999999</c:v>
                </c:pt>
                <c:pt idx="616">
                  <c:v>3.8093705184</c:v>
                </c:pt>
                <c:pt idx="617">
                  <c:v>3.8086552108</c:v>
                </c:pt>
                <c:pt idx="618">
                  <c:v>3.8079399032</c:v>
                </c:pt>
                <c:pt idx="619">
                  <c:v>3.8072245956</c:v>
                </c:pt>
                <c:pt idx="620">
                  <c:v>3.806509288</c:v>
                </c:pt>
                <c:pt idx="621">
                  <c:v>3.8057939804</c:v>
                </c:pt>
                <c:pt idx="622">
                  <c:v>3.8050786728</c:v>
                </c:pt>
                <c:pt idx="623">
                  <c:v>3.8043633652</c:v>
                </c:pt>
                <c:pt idx="624">
                  <c:v>3.8036480576</c:v>
                </c:pt>
                <c:pt idx="625">
                  <c:v>3.80293275</c:v>
                </c:pt>
                <c:pt idx="626">
                  <c:v>3.8022174424</c:v>
                </c:pt>
                <c:pt idx="627">
                  <c:v>3.801502134799998</c:v>
                </c:pt>
                <c:pt idx="628">
                  <c:v>3.8007868272</c:v>
                </c:pt>
                <c:pt idx="629">
                  <c:v>3.8000715196</c:v>
                </c:pt>
                <c:pt idx="630">
                  <c:v>3.799356212</c:v>
                </c:pt>
                <c:pt idx="631">
                  <c:v>3.798640904399999</c:v>
                </c:pt>
                <c:pt idx="632">
                  <c:v>3.7979255968</c:v>
                </c:pt>
                <c:pt idx="633">
                  <c:v>3.7972102892</c:v>
                </c:pt>
                <c:pt idx="634">
                  <c:v>3.7964949816</c:v>
                </c:pt>
                <c:pt idx="635">
                  <c:v>3.795779674</c:v>
                </c:pt>
                <c:pt idx="636">
                  <c:v>3.7950643664</c:v>
                </c:pt>
                <c:pt idx="637">
                  <c:v>3.7943490588</c:v>
                </c:pt>
                <c:pt idx="638">
                  <c:v>3.7936337512</c:v>
                </c:pt>
                <c:pt idx="639">
                  <c:v>3.7929184436</c:v>
                </c:pt>
                <c:pt idx="640">
                  <c:v>3.792203135999998</c:v>
                </c:pt>
                <c:pt idx="641">
                  <c:v>3.7914878284</c:v>
                </c:pt>
                <c:pt idx="642">
                  <c:v>3.7907725208</c:v>
                </c:pt>
                <c:pt idx="643">
                  <c:v>3.7900572132</c:v>
                </c:pt>
                <c:pt idx="644">
                  <c:v>3.7893419056</c:v>
                </c:pt>
                <c:pt idx="645">
                  <c:v>3.788626598</c:v>
                </c:pt>
                <c:pt idx="646">
                  <c:v>3.7879112904</c:v>
                </c:pt>
                <c:pt idx="647">
                  <c:v>3.7871959828</c:v>
                </c:pt>
                <c:pt idx="648">
                  <c:v>3.7864806752</c:v>
                </c:pt>
                <c:pt idx="649">
                  <c:v>3.7857653676</c:v>
                </c:pt>
                <c:pt idx="650">
                  <c:v>3.78505006</c:v>
                </c:pt>
                <c:pt idx="651">
                  <c:v>3.7843347524</c:v>
                </c:pt>
                <c:pt idx="652">
                  <c:v>3.7836194448</c:v>
                </c:pt>
                <c:pt idx="653">
                  <c:v>3.7829041372</c:v>
                </c:pt>
                <c:pt idx="654">
                  <c:v>3.7821888296</c:v>
                </c:pt>
                <c:pt idx="655">
                  <c:v>3.781473522</c:v>
                </c:pt>
                <c:pt idx="656">
                  <c:v>3.7807582144</c:v>
                </c:pt>
                <c:pt idx="657">
                  <c:v>3.7800429068</c:v>
                </c:pt>
                <c:pt idx="658">
                  <c:v>3.7793275992</c:v>
                </c:pt>
                <c:pt idx="659">
                  <c:v>3.7786122916</c:v>
                </c:pt>
                <c:pt idx="660">
                  <c:v>3.777896984</c:v>
                </c:pt>
                <c:pt idx="661">
                  <c:v>3.7771816764</c:v>
                </c:pt>
                <c:pt idx="662">
                  <c:v>3.7764663688</c:v>
                </c:pt>
                <c:pt idx="663">
                  <c:v>3.775751061200001</c:v>
                </c:pt>
                <c:pt idx="664">
                  <c:v>3.7750357536</c:v>
                </c:pt>
                <c:pt idx="665">
                  <c:v>3.774320446</c:v>
                </c:pt>
                <c:pt idx="666">
                  <c:v>3.7736051384</c:v>
                </c:pt>
                <c:pt idx="667">
                  <c:v>3.7728898308</c:v>
                </c:pt>
                <c:pt idx="668">
                  <c:v>3.7721745232</c:v>
                </c:pt>
                <c:pt idx="669">
                  <c:v>3.7714592156</c:v>
                </c:pt>
                <c:pt idx="670">
                  <c:v>3.770743908</c:v>
                </c:pt>
                <c:pt idx="671">
                  <c:v>3.7700286004</c:v>
                </c:pt>
                <c:pt idx="672">
                  <c:v>3.7693132928</c:v>
                </c:pt>
                <c:pt idx="673">
                  <c:v>3.7685979852</c:v>
                </c:pt>
                <c:pt idx="674">
                  <c:v>3.7678826776</c:v>
                </c:pt>
                <c:pt idx="675">
                  <c:v>3.76716737</c:v>
                </c:pt>
                <c:pt idx="676">
                  <c:v>3.7664520624</c:v>
                </c:pt>
                <c:pt idx="677">
                  <c:v>3.7657367548</c:v>
                </c:pt>
                <c:pt idx="678">
                  <c:v>3.7650214472</c:v>
                </c:pt>
                <c:pt idx="679">
                  <c:v>3.7643061396</c:v>
                </c:pt>
                <c:pt idx="680">
                  <c:v>3.763590832</c:v>
                </c:pt>
                <c:pt idx="681">
                  <c:v>3.7628755244</c:v>
                </c:pt>
                <c:pt idx="682">
                  <c:v>3.7621602168</c:v>
                </c:pt>
                <c:pt idx="683">
                  <c:v>3.7614449092</c:v>
                </c:pt>
                <c:pt idx="684">
                  <c:v>3.7607296016</c:v>
                </c:pt>
                <c:pt idx="685">
                  <c:v>3.760014294</c:v>
                </c:pt>
                <c:pt idx="686">
                  <c:v>3.7592989864</c:v>
                </c:pt>
                <c:pt idx="687">
                  <c:v>3.7585836788</c:v>
                </c:pt>
                <c:pt idx="688">
                  <c:v>3.7578683712</c:v>
                </c:pt>
                <c:pt idx="689">
                  <c:v>3.7571530636</c:v>
                </c:pt>
                <c:pt idx="690">
                  <c:v>3.756437756</c:v>
                </c:pt>
                <c:pt idx="691">
                  <c:v>3.7557224484</c:v>
                </c:pt>
                <c:pt idx="692">
                  <c:v>3.7550071408</c:v>
                </c:pt>
                <c:pt idx="693">
                  <c:v>3.7542918332</c:v>
                </c:pt>
                <c:pt idx="694">
                  <c:v>3.7535765256</c:v>
                </c:pt>
                <c:pt idx="695">
                  <c:v>3.752861218</c:v>
                </c:pt>
                <c:pt idx="696">
                  <c:v>3.752145910399998</c:v>
                </c:pt>
                <c:pt idx="697">
                  <c:v>3.7514306028</c:v>
                </c:pt>
                <c:pt idx="698">
                  <c:v>3.7507152952</c:v>
                </c:pt>
                <c:pt idx="699">
                  <c:v>3.7499999876</c:v>
                </c:pt>
              </c:numCache>
            </c:numRef>
          </c:xVal>
          <c:yVal>
            <c:numRef>
              <c:f>Desc1!ydata12</c:f>
              <c:numCache>
                <c:formatCode>General</c:formatCode>
                <c:ptCount val="700"/>
                <c:pt idx="0">
                  <c:v>11.0</c:v>
                </c:pt>
                <c:pt idx="1">
                  <c:v>10.0</c:v>
                </c:pt>
                <c:pt idx="2">
                  <c:v>11.0</c:v>
                </c:pt>
                <c:pt idx="3">
                  <c:v>10.0</c:v>
                </c:pt>
                <c:pt idx="4">
                  <c:v>11.0</c:v>
                </c:pt>
                <c:pt idx="5">
                  <c:v>10.0</c:v>
                </c:pt>
                <c:pt idx="6">
                  <c:v>11.0</c:v>
                </c:pt>
                <c:pt idx="7">
                  <c:v>10.0</c:v>
                </c:pt>
                <c:pt idx="8">
                  <c:v>11.0</c:v>
                </c:pt>
                <c:pt idx="9">
                  <c:v>10.0</c:v>
                </c:pt>
                <c:pt idx="10">
                  <c:v>11.0</c:v>
                </c:pt>
                <c:pt idx="11">
                  <c:v>10.0</c:v>
                </c:pt>
                <c:pt idx="12">
                  <c:v>11.0</c:v>
                </c:pt>
                <c:pt idx="13">
                  <c:v>10.0</c:v>
                </c:pt>
                <c:pt idx="14">
                  <c:v>11.0</c:v>
                </c:pt>
                <c:pt idx="15">
                  <c:v>10.0</c:v>
                </c:pt>
                <c:pt idx="16">
                  <c:v>11.0</c:v>
                </c:pt>
                <c:pt idx="17">
                  <c:v>10.0</c:v>
                </c:pt>
                <c:pt idx="18">
                  <c:v>11.0</c:v>
                </c:pt>
                <c:pt idx="19">
                  <c:v>10.0</c:v>
                </c:pt>
                <c:pt idx="20">
                  <c:v>11.0</c:v>
                </c:pt>
                <c:pt idx="21">
                  <c:v>10.0</c:v>
                </c:pt>
                <c:pt idx="22">
                  <c:v>11.0</c:v>
                </c:pt>
                <c:pt idx="23">
                  <c:v>10.0</c:v>
                </c:pt>
                <c:pt idx="24">
                  <c:v>11.0</c:v>
                </c:pt>
                <c:pt idx="25">
                  <c:v>10.0</c:v>
                </c:pt>
                <c:pt idx="26">
                  <c:v>11.0</c:v>
                </c:pt>
                <c:pt idx="27">
                  <c:v>10.0</c:v>
                </c:pt>
                <c:pt idx="28">
                  <c:v>11.0</c:v>
                </c:pt>
                <c:pt idx="29">
                  <c:v>10.0</c:v>
                </c:pt>
                <c:pt idx="30">
                  <c:v>11.0</c:v>
                </c:pt>
                <c:pt idx="31">
                  <c:v>10.0</c:v>
                </c:pt>
                <c:pt idx="32">
                  <c:v>11.0</c:v>
                </c:pt>
                <c:pt idx="33">
                  <c:v>10.0</c:v>
                </c:pt>
                <c:pt idx="34">
                  <c:v>11.0</c:v>
                </c:pt>
                <c:pt idx="35">
                  <c:v>10.0</c:v>
                </c:pt>
                <c:pt idx="36">
                  <c:v>11.0</c:v>
                </c:pt>
                <c:pt idx="37">
                  <c:v>10.0</c:v>
                </c:pt>
                <c:pt idx="38">
                  <c:v>11.0</c:v>
                </c:pt>
                <c:pt idx="39">
                  <c:v>10.0</c:v>
                </c:pt>
                <c:pt idx="40">
                  <c:v>11.0</c:v>
                </c:pt>
                <c:pt idx="41">
                  <c:v>10.0</c:v>
                </c:pt>
                <c:pt idx="42">
                  <c:v>11.0</c:v>
                </c:pt>
                <c:pt idx="43">
                  <c:v>10.0</c:v>
                </c:pt>
                <c:pt idx="44">
                  <c:v>11.0</c:v>
                </c:pt>
                <c:pt idx="45">
                  <c:v>10.0</c:v>
                </c:pt>
                <c:pt idx="46">
                  <c:v>11.0</c:v>
                </c:pt>
                <c:pt idx="47">
                  <c:v>10.0</c:v>
                </c:pt>
                <c:pt idx="48">
                  <c:v>11.0</c:v>
                </c:pt>
                <c:pt idx="49">
                  <c:v>10.0</c:v>
                </c:pt>
                <c:pt idx="50">
                  <c:v>11.0</c:v>
                </c:pt>
                <c:pt idx="51">
                  <c:v>10.0</c:v>
                </c:pt>
                <c:pt idx="52">
                  <c:v>11.0</c:v>
                </c:pt>
                <c:pt idx="53">
                  <c:v>10.0</c:v>
                </c:pt>
                <c:pt idx="54">
                  <c:v>11.0</c:v>
                </c:pt>
                <c:pt idx="55">
                  <c:v>10.0</c:v>
                </c:pt>
                <c:pt idx="56">
                  <c:v>11.0</c:v>
                </c:pt>
                <c:pt idx="57">
                  <c:v>10.0</c:v>
                </c:pt>
                <c:pt idx="58">
                  <c:v>11.0</c:v>
                </c:pt>
                <c:pt idx="59">
                  <c:v>10.0</c:v>
                </c:pt>
                <c:pt idx="60">
                  <c:v>11.0</c:v>
                </c:pt>
                <c:pt idx="61">
                  <c:v>10.0</c:v>
                </c:pt>
                <c:pt idx="62">
                  <c:v>11.0</c:v>
                </c:pt>
                <c:pt idx="63">
                  <c:v>10.0</c:v>
                </c:pt>
                <c:pt idx="64">
                  <c:v>11.0</c:v>
                </c:pt>
                <c:pt idx="65">
                  <c:v>10.0</c:v>
                </c:pt>
                <c:pt idx="66">
                  <c:v>11.0</c:v>
                </c:pt>
                <c:pt idx="67">
                  <c:v>10.0</c:v>
                </c:pt>
                <c:pt idx="68">
                  <c:v>11.0</c:v>
                </c:pt>
                <c:pt idx="69">
                  <c:v>10.0</c:v>
                </c:pt>
                <c:pt idx="70">
                  <c:v>11.0</c:v>
                </c:pt>
                <c:pt idx="71">
                  <c:v>10.0</c:v>
                </c:pt>
                <c:pt idx="72">
                  <c:v>11.0</c:v>
                </c:pt>
                <c:pt idx="73">
                  <c:v>10.0</c:v>
                </c:pt>
                <c:pt idx="74">
                  <c:v>11.0</c:v>
                </c:pt>
                <c:pt idx="75">
                  <c:v>10.0</c:v>
                </c:pt>
                <c:pt idx="76">
                  <c:v>11.0</c:v>
                </c:pt>
                <c:pt idx="77">
                  <c:v>10.0</c:v>
                </c:pt>
                <c:pt idx="78">
                  <c:v>11.0</c:v>
                </c:pt>
                <c:pt idx="79">
                  <c:v>10.0</c:v>
                </c:pt>
                <c:pt idx="80">
                  <c:v>11.0</c:v>
                </c:pt>
                <c:pt idx="81">
                  <c:v>10.0</c:v>
                </c:pt>
                <c:pt idx="82">
                  <c:v>11.0</c:v>
                </c:pt>
                <c:pt idx="83">
                  <c:v>10.0</c:v>
                </c:pt>
                <c:pt idx="84">
                  <c:v>11.0</c:v>
                </c:pt>
                <c:pt idx="85">
                  <c:v>10.0</c:v>
                </c:pt>
                <c:pt idx="86">
                  <c:v>11.0</c:v>
                </c:pt>
                <c:pt idx="87">
                  <c:v>10.0</c:v>
                </c:pt>
                <c:pt idx="88">
                  <c:v>11.0</c:v>
                </c:pt>
                <c:pt idx="89">
                  <c:v>10.0</c:v>
                </c:pt>
                <c:pt idx="90">
                  <c:v>11.0</c:v>
                </c:pt>
                <c:pt idx="91">
                  <c:v>10.0</c:v>
                </c:pt>
                <c:pt idx="92">
                  <c:v>11.0</c:v>
                </c:pt>
                <c:pt idx="93">
                  <c:v>10.0</c:v>
                </c:pt>
                <c:pt idx="94">
                  <c:v>11.0</c:v>
                </c:pt>
                <c:pt idx="95">
                  <c:v>10.0</c:v>
                </c:pt>
                <c:pt idx="96">
                  <c:v>11.0</c:v>
                </c:pt>
                <c:pt idx="97">
                  <c:v>10.0</c:v>
                </c:pt>
                <c:pt idx="98">
                  <c:v>11.0</c:v>
                </c:pt>
                <c:pt idx="99">
                  <c:v>10.0</c:v>
                </c:pt>
                <c:pt idx="100">
                  <c:v>11.0</c:v>
                </c:pt>
                <c:pt idx="101">
                  <c:v>10.0</c:v>
                </c:pt>
                <c:pt idx="102">
                  <c:v>11.0</c:v>
                </c:pt>
                <c:pt idx="103">
                  <c:v>10.0</c:v>
                </c:pt>
                <c:pt idx="104">
                  <c:v>11.0</c:v>
                </c:pt>
                <c:pt idx="105">
                  <c:v>10.0</c:v>
                </c:pt>
                <c:pt idx="106">
                  <c:v>11.0</c:v>
                </c:pt>
                <c:pt idx="107">
                  <c:v>10.0</c:v>
                </c:pt>
                <c:pt idx="108">
                  <c:v>11.0</c:v>
                </c:pt>
                <c:pt idx="109">
                  <c:v>10.0</c:v>
                </c:pt>
                <c:pt idx="110">
                  <c:v>11.0</c:v>
                </c:pt>
                <c:pt idx="111">
                  <c:v>10.0</c:v>
                </c:pt>
                <c:pt idx="112">
                  <c:v>11.0</c:v>
                </c:pt>
                <c:pt idx="113">
                  <c:v>10.0</c:v>
                </c:pt>
                <c:pt idx="114">
                  <c:v>11.0</c:v>
                </c:pt>
                <c:pt idx="115">
                  <c:v>10.0</c:v>
                </c:pt>
                <c:pt idx="116">
                  <c:v>11.0</c:v>
                </c:pt>
                <c:pt idx="117">
                  <c:v>10.0</c:v>
                </c:pt>
                <c:pt idx="118">
                  <c:v>11.0</c:v>
                </c:pt>
                <c:pt idx="119">
                  <c:v>10.0</c:v>
                </c:pt>
                <c:pt idx="120">
                  <c:v>11.0</c:v>
                </c:pt>
                <c:pt idx="121">
                  <c:v>10.0</c:v>
                </c:pt>
                <c:pt idx="122">
                  <c:v>11.0</c:v>
                </c:pt>
                <c:pt idx="123">
                  <c:v>10.0</c:v>
                </c:pt>
                <c:pt idx="124">
                  <c:v>11.0</c:v>
                </c:pt>
                <c:pt idx="125">
                  <c:v>10.0</c:v>
                </c:pt>
                <c:pt idx="126">
                  <c:v>11.0</c:v>
                </c:pt>
                <c:pt idx="127">
                  <c:v>10.0</c:v>
                </c:pt>
                <c:pt idx="128">
                  <c:v>11.0</c:v>
                </c:pt>
                <c:pt idx="129">
                  <c:v>10.0</c:v>
                </c:pt>
                <c:pt idx="130">
                  <c:v>11.0</c:v>
                </c:pt>
                <c:pt idx="131">
                  <c:v>10.0</c:v>
                </c:pt>
                <c:pt idx="132">
                  <c:v>11.0</c:v>
                </c:pt>
                <c:pt idx="133">
                  <c:v>10.0</c:v>
                </c:pt>
                <c:pt idx="134">
                  <c:v>11.0</c:v>
                </c:pt>
                <c:pt idx="135">
                  <c:v>10.0</c:v>
                </c:pt>
                <c:pt idx="136">
                  <c:v>11.0</c:v>
                </c:pt>
                <c:pt idx="137">
                  <c:v>10.0</c:v>
                </c:pt>
                <c:pt idx="138">
                  <c:v>11.0</c:v>
                </c:pt>
                <c:pt idx="139">
                  <c:v>10.0</c:v>
                </c:pt>
                <c:pt idx="140">
                  <c:v>11.0</c:v>
                </c:pt>
                <c:pt idx="141">
                  <c:v>10.0</c:v>
                </c:pt>
                <c:pt idx="142">
                  <c:v>11.0</c:v>
                </c:pt>
                <c:pt idx="143">
                  <c:v>10.0</c:v>
                </c:pt>
                <c:pt idx="144">
                  <c:v>11.0</c:v>
                </c:pt>
                <c:pt idx="145">
                  <c:v>10.0</c:v>
                </c:pt>
                <c:pt idx="146">
                  <c:v>11.0</c:v>
                </c:pt>
                <c:pt idx="147">
                  <c:v>10.0</c:v>
                </c:pt>
                <c:pt idx="148">
                  <c:v>11.0</c:v>
                </c:pt>
                <c:pt idx="149">
                  <c:v>10.0</c:v>
                </c:pt>
                <c:pt idx="150">
                  <c:v>11.0</c:v>
                </c:pt>
                <c:pt idx="151">
                  <c:v>10.0</c:v>
                </c:pt>
                <c:pt idx="152">
                  <c:v>11.0</c:v>
                </c:pt>
                <c:pt idx="153">
                  <c:v>10.0</c:v>
                </c:pt>
                <c:pt idx="154">
                  <c:v>11.0</c:v>
                </c:pt>
                <c:pt idx="155">
                  <c:v>10.0</c:v>
                </c:pt>
                <c:pt idx="156">
                  <c:v>11.0</c:v>
                </c:pt>
                <c:pt idx="157">
                  <c:v>10.0</c:v>
                </c:pt>
                <c:pt idx="158">
                  <c:v>11.0</c:v>
                </c:pt>
                <c:pt idx="159">
                  <c:v>10.0</c:v>
                </c:pt>
                <c:pt idx="160">
                  <c:v>11.0</c:v>
                </c:pt>
                <c:pt idx="161">
                  <c:v>10.0</c:v>
                </c:pt>
                <c:pt idx="162">
                  <c:v>11.0</c:v>
                </c:pt>
                <c:pt idx="163">
                  <c:v>10.0</c:v>
                </c:pt>
                <c:pt idx="164">
                  <c:v>11.0</c:v>
                </c:pt>
                <c:pt idx="165">
                  <c:v>10.0</c:v>
                </c:pt>
                <c:pt idx="166">
                  <c:v>11.0</c:v>
                </c:pt>
                <c:pt idx="167">
                  <c:v>10.0</c:v>
                </c:pt>
                <c:pt idx="168">
                  <c:v>11.0</c:v>
                </c:pt>
                <c:pt idx="169">
                  <c:v>10.0</c:v>
                </c:pt>
                <c:pt idx="170">
                  <c:v>11.0</c:v>
                </c:pt>
                <c:pt idx="171">
                  <c:v>10.0</c:v>
                </c:pt>
                <c:pt idx="172">
                  <c:v>11.0</c:v>
                </c:pt>
                <c:pt idx="173">
                  <c:v>10.0</c:v>
                </c:pt>
                <c:pt idx="174">
                  <c:v>11.0</c:v>
                </c:pt>
                <c:pt idx="175">
                  <c:v>10.0</c:v>
                </c:pt>
                <c:pt idx="176">
                  <c:v>11.0</c:v>
                </c:pt>
                <c:pt idx="177">
                  <c:v>10.0</c:v>
                </c:pt>
                <c:pt idx="178">
                  <c:v>11.0</c:v>
                </c:pt>
                <c:pt idx="179">
                  <c:v>10.0</c:v>
                </c:pt>
                <c:pt idx="180">
                  <c:v>11.0</c:v>
                </c:pt>
                <c:pt idx="181">
                  <c:v>10.0</c:v>
                </c:pt>
                <c:pt idx="182">
                  <c:v>11.0</c:v>
                </c:pt>
                <c:pt idx="183">
                  <c:v>10.0</c:v>
                </c:pt>
                <c:pt idx="184">
                  <c:v>11.0</c:v>
                </c:pt>
                <c:pt idx="185">
                  <c:v>10.0</c:v>
                </c:pt>
                <c:pt idx="186">
                  <c:v>11.0</c:v>
                </c:pt>
                <c:pt idx="187">
                  <c:v>10.0</c:v>
                </c:pt>
                <c:pt idx="188">
                  <c:v>11.0</c:v>
                </c:pt>
                <c:pt idx="189">
                  <c:v>10.0</c:v>
                </c:pt>
                <c:pt idx="190">
                  <c:v>11.0</c:v>
                </c:pt>
                <c:pt idx="191">
                  <c:v>10.0</c:v>
                </c:pt>
                <c:pt idx="192">
                  <c:v>11.0</c:v>
                </c:pt>
                <c:pt idx="193">
                  <c:v>10.0</c:v>
                </c:pt>
                <c:pt idx="194">
                  <c:v>11.0</c:v>
                </c:pt>
                <c:pt idx="195">
                  <c:v>10.0</c:v>
                </c:pt>
                <c:pt idx="196">
                  <c:v>11.0</c:v>
                </c:pt>
                <c:pt idx="197">
                  <c:v>10.0</c:v>
                </c:pt>
                <c:pt idx="198">
                  <c:v>11.0</c:v>
                </c:pt>
                <c:pt idx="199">
                  <c:v>10.0</c:v>
                </c:pt>
                <c:pt idx="200">
                  <c:v>11.0</c:v>
                </c:pt>
                <c:pt idx="201">
                  <c:v>10.0</c:v>
                </c:pt>
                <c:pt idx="202">
                  <c:v>11.0</c:v>
                </c:pt>
                <c:pt idx="203">
                  <c:v>10.0</c:v>
                </c:pt>
                <c:pt idx="204">
                  <c:v>11.0</c:v>
                </c:pt>
                <c:pt idx="205">
                  <c:v>10.0</c:v>
                </c:pt>
                <c:pt idx="206">
                  <c:v>11.0</c:v>
                </c:pt>
                <c:pt idx="207">
                  <c:v>10.0</c:v>
                </c:pt>
                <c:pt idx="208">
                  <c:v>11.0</c:v>
                </c:pt>
                <c:pt idx="209">
                  <c:v>10.0</c:v>
                </c:pt>
                <c:pt idx="210">
                  <c:v>11.0</c:v>
                </c:pt>
                <c:pt idx="211">
                  <c:v>10.0</c:v>
                </c:pt>
                <c:pt idx="212">
                  <c:v>11.0</c:v>
                </c:pt>
                <c:pt idx="213">
                  <c:v>10.0</c:v>
                </c:pt>
                <c:pt idx="214">
                  <c:v>11.0</c:v>
                </c:pt>
                <c:pt idx="215">
                  <c:v>10.0</c:v>
                </c:pt>
                <c:pt idx="216">
                  <c:v>11.0</c:v>
                </c:pt>
                <c:pt idx="217">
                  <c:v>10.0</c:v>
                </c:pt>
                <c:pt idx="218">
                  <c:v>11.0</c:v>
                </c:pt>
                <c:pt idx="219">
                  <c:v>10.0</c:v>
                </c:pt>
                <c:pt idx="220">
                  <c:v>11.0</c:v>
                </c:pt>
                <c:pt idx="221">
                  <c:v>10.0</c:v>
                </c:pt>
                <c:pt idx="222">
                  <c:v>11.0</c:v>
                </c:pt>
                <c:pt idx="223">
                  <c:v>10.0</c:v>
                </c:pt>
                <c:pt idx="224">
                  <c:v>11.0</c:v>
                </c:pt>
                <c:pt idx="225">
                  <c:v>10.0</c:v>
                </c:pt>
                <c:pt idx="226">
                  <c:v>11.0</c:v>
                </c:pt>
                <c:pt idx="227">
                  <c:v>10.0</c:v>
                </c:pt>
                <c:pt idx="228">
                  <c:v>11.0</c:v>
                </c:pt>
                <c:pt idx="229">
                  <c:v>10.0</c:v>
                </c:pt>
                <c:pt idx="230">
                  <c:v>11.0</c:v>
                </c:pt>
                <c:pt idx="231">
                  <c:v>10.0</c:v>
                </c:pt>
                <c:pt idx="232">
                  <c:v>11.0</c:v>
                </c:pt>
                <c:pt idx="233">
                  <c:v>10.0</c:v>
                </c:pt>
                <c:pt idx="234">
                  <c:v>11.0</c:v>
                </c:pt>
                <c:pt idx="235">
                  <c:v>10.0</c:v>
                </c:pt>
                <c:pt idx="236">
                  <c:v>11.0</c:v>
                </c:pt>
                <c:pt idx="237">
                  <c:v>10.0</c:v>
                </c:pt>
                <c:pt idx="238">
                  <c:v>11.0</c:v>
                </c:pt>
                <c:pt idx="239">
                  <c:v>10.0</c:v>
                </c:pt>
                <c:pt idx="240">
                  <c:v>11.0</c:v>
                </c:pt>
                <c:pt idx="241">
                  <c:v>10.0</c:v>
                </c:pt>
                <c:pt idx="242">
                  <c:v>11.0</c:v>
                </c:pt>
                <c:pt idx="243">
                  <c:v>10.0</c:v>
                </c:pt>
                <c:pt idx="244">
                  <c:v>11.0</c:v>
                </c:pt>
                <c:pt idx="245">
                  <c:v>10.0</c:v>
                </c:pt>
                <c:pt idx="246">
                  <c:v>11.0</c:v>
                </c:pt>
                <c:pt idx="247">
                  <c:v>10.0</c:v>
                </c:pt>
                <c:pt idx="248">
                  <c:v>11.0</c:v>
                </c:pt>
                <c:pt idx="249">
                  <c:v>10.0</c:v>
                </c:pt>
                <c:pt idx="250">
                  <c:v>11.0</c:v>
                </c:pt>
                <c:pt idx="251">
                  <c:v>10.0</c:v>
                </c:pt>
                <c:pt idx="252">
                  <c:v>11.0</c:v>
                </c:pt>
                <c:pt idx="253">
                  <c:v>10.0</c:v>
                </c:pt>
                <c:pt idx="254">
                  <c:v>11.0</c:v>
                </c:pt>
                <c:pt idx="255">
                  <c:v>10.0</c:v>
                </c:pt>
                <c:pt idx="256">
                  <c:v>11.0</c:v>
                </c:pt>
                <c:pt idx="257">
                  <c:v>10.0</c:v>
                </c:pt>
                <c:pt idx="258">
                  <c:v>11.0</c:v>
                </c:pt>
                <c:pt idx="259">
                  <c:v>10.0</c:v>
                </c:pt>
                <c:pt idx="260">
                  <c:v>11.0</c:v>
                </c:pt>
                <c:pt idx="261">
                  <c:v>10.0</c:v>
                </c:pt>
                <c:pt idx="262">
                  <c:v>11.0</c:v>
                </c:pt>
                <c:pt idx="263">
                  <c:v>10.0</c:v>
                </c:pt>
                <c:pt idx="264">
                  <c:v>11.0</c:v>
                </c:pt>
                <c:pt idx="265">
                  <c:v>10.0</c:v>
                </c:pt>
                <c:pt idx="266">
                  <c:v>11.0</c:v>
                </c:pt>
                <c:pt idx="267">
                  <c:v>10.0</c:v>
                </c:pt>
                <c:pt idx="268">
                  <c:v>11.0</c:v>
                </c:pt>
                <c:pt idx="269">
                  <c:v>10.0</c:v>
                </c:pt>
                <c:pt idx="270">
                  <c:v>11.0</c:v>
                </c:pt>
                <c:pt idx="271">
                  <c:v>10.0</c:v>
                </c:pt>
                <c:pt idx="272">
                  <c:v>11.0</c:v>
                </c:pt>
                <c:pt idx="273">
                  <c:v>10.0</c:v>
                </c:pt>
                <c:pt idx="274">
                  <c:v>11.0</c:v>
                </c:pt>
                <c:pt idx="275">
                  <c:v>10.0</c:v>
                </c:pt>
                <c:pt idx="276">
                  <c:v>11.0</c:v>
                </c:pt>
                <c:pt idx="277">
                  <c:v>10.0</c:v>
                </c:pt>
                <c:pt idx="278">
                  <c:v>11.0</c:v>
                </c:pt>
                <c:pt idx="279">
                  <c:v>10.0</c:v>
                </c:pt>
                <c:pt idx="280">
                  <c:v>11.0</c:v>
                </c:pt>
                <c:pt idx="281">
                  <c:v>10.0</c:v>
                </c:pt>
                <c:pt idx="282">
                  <c:v>11.0</c:v>
                </c:pt>
                <c:pt idx="283">
                  <c:v>10.0</c:v>
                </c:pt>
                <c:pt idx="284">
                  <c:v>11.0</c:v>
                </c:pt>
                <c:pt idx="285">
                  <c:v>10.0</c:v>
                </c:pt>
                <c:pt idx="286">
                  <c:v>11.0</c:v>
                </c:pt>
                <c:pt idx="287">
                  <c:v>10.0</c:v>
                </c:pt>
                <c:pt idx="288">
                  <c:v>11.0</c:v>
                </c:pt>
                <c:pt idx="289">
                  <c:v>10.0</c:v>
                </c:pt>
                <c:pt idx="290">
                  <c:v>11.0</c:v>
                </c:pt>
                <c:pt idx="291">
                  <c:v>10.0</c:v>
                </c:pt>
                <c:pt idx="292">
                  <c:v>11.0</c:v>
                </c:pt>
                <c:pt idx="293">
                  <c:v>10.0</c:v>
                </c:pt>
                <c:pt idx="294">
                  <c:v>11.0</c:v>
                </c:pt>
                <c:pt idx="295">
                  <c:v>10.0</c:v>
                </c:pt>
                <c:pt idx="296">
                  <c:v>11.0</c:v>
                </c:pt>
                <c:pt idx="297">
                  <c:v>10.0</c:v>
                </c:pt>
                <c:pt idx="298">
                  <c:v>11.0</c:v>
                </c:pt>
                <c:pt idx="299">
                  <c:v>10.0</c:v>
                </c:pt>
                <c:pt idx="300">
                  <c:v>11.0</c:v>
                </c:pt>
                <c:pt idx="301">
                  <c:v>10.0</c:v>
                </c:pt>
                <c:pt idx="302">
                  <c:v>11.0</c:v>
                </c:pt>
                <c:pt idx="303">
                  <c:v>10.0</c:v>
                </c:pt>
                <c:pt idx="304">
                  <c:v>11.0</c:v>
                </c:pt>
                <c:pt idx="305">
                  <c:v>10.0</c:v>
                </c:pt>
                <c:pt idx="306">
                  <c:v>11.0</c:v>
                </c:pt>
                <c:pt idx="307">
                  <c:v>10.0</c:v>
                </c:pt>
                <c:pt idx="308">
                  <c:v>11.0</c:v>
                </c:pt>
                <c:pt idx="309">
                  <c:v>10.0</c:v>
                </c:pt>
                <c:pt idx="310">
                  <c:v>11.0</c:v>
                </c:pt>
                <c:pt idx="311">
                  <c:v>10.0</c:v>
                </c:pt>
                <c:pt idx="312">
                  <c:v>11.0</c:v>
                </c:pt>
                <c:pt idx="313">
                  <c:v>10.0</c:v>
                </c:pt>
                <c:pt idx="314">
                  <c:v>11.0</c:v>
                </c:pt>
                <c:pt idx="315">
                  <c:v>10.0</c:v>
                </c:pt>
                <c:pt idx="316">
                  <c:v>11.0</c:v>
                </c:pt>
                <c:pt idx="317">
                  <c:v>10.0</c:v>
                </c:pt>
                <c:pt idx="318">
                  <c:v>11.0</c:v>
                </c:pt>
                <c:pt idx="319">
                  <c:v>10.0</c:v>
                </c:pt>
                <c:pt idx="320">
                  <c:v>11.0</c:v>
                </c:pt>
                <c:pt idx="321">
                  <c:v>10.0</c:v>
                </c:pt>
                <c:pt idx="322">
                  <c:v>11.0</c:v>
                </c:pt>
                <c:pt idx="323">
                  <c:v>10.0</c:v>
                </c:pt>
                <c:pt idx="324">
                  <c:v>11.0</c:v>
                </c:pt>
                <c:pt idx="325">
                  <c:v>10.0</c:v>
                </c:pt>
                <c:pt idx="326">
                  <c:v>11.0</c:v>
                </c:pt>
                <c:pt idx="327">
                  <c:v>10.0</c:v>
                </c:pt>
                <c:pt idx="328">
                  <c:v>11.0</c:v>
                </c:pt>
                <c:pt idx="329">
                  <c:v>10.0</c:v>
                </c:pt>
                <c:pt idx="330">
                  <c:v>11.0</c:v>
                </c:pt>
                <c:pt idx="331">
                  <c:v>10.0</c:v>
                </c:pt>
                <c:pt idx="332">
                  <c:v>11.0</c:v>
                </c:pt>
                <c:pt idx="333">
                  <c:v>10.0</c:v>
                </c:pt>
                <c:pt idx="334">
                  <c:v>11.0</c:v>
                </c:pt>
                <c:pt idx="335">
                  <c:v>10.0</c:v>
                </c:pt>
                <c:pt idx="336">
                  <c:v>11.0</c:v>
                </c:pt>
                <c:pt idx="337">
                  <c:v>10.0</c:v>
                </c:pt>
                <c:pt idx="338">
                  <c:v>11.0</c:v>
                </c:pt>
                <c:pt idx="339">
                  <c:v>10.0</c:v>
                </c:pt>
                <c:pt idx="340">
                  <c:v>11.0</c:v>
                </c:pt>
                <c:pt idx="341">
                  <c:v>10.0</c:v>
                </c:pt>
                <c:pt idx="342">
                  <c:v>11.0</c:v>
                </c:pt>
                <c:pt idx="343">
                  <c:v>10.0</c:v>
                </c:pt>
                <c:pt idx="344">
                  <c:v>11.0</c:v>
                </c:pt>
                <c:pt idx="345">
                  <c:v>10.0</c:v>
                </c:pt>
                <c:pt idx="346">
                  <c:v>11.0</c:v>
                </c:pt>
                <c:pt idx="347">
                  <c:v>10.0</c:v>
                </c:pt>
                <c:pt idx="348">
                  <c:v>11.0</c:v>
                </c:pt>
                <c:pt idx="349">
                  <c:v>10.0</c:v>
                </c:pt>
                <c:pt idx="350">
                  <c:v>11.0</c:v>
                </c:pt>
                <c:pt idx="351">
                  <c:v>10.0</c:v>
                </c:pt>
                <c:pt idx="352">
                  <c:v>11.0</c:v>
                </c:pt>
                <c:pt idx="353">
                  <c:v>10.0</c:v>
                </c:pt>
                <c:pt idx="354">
                  <c:v>11.0</c:v>
                </c:pt>
                <c:pt idx="355">
                  <c:v>10.0</c:v>
                </c:pt>
                <c:pt idx="356">
                  <c:v>11.0</c:v>
                </c:pt>
                <c:pt idx="357">
                  <c:v>10.0</c:v>
                </c:pt>
                <c:pt idx="358">
                  <c:v>11.0</c:v>
                </c:pt>
                <c:pt idx="359">
                  <c:v>10.0</c:v>
                </c:pt>
                <c:pt idx="360">
                  <c:v>11.0</c:v>
                </c:pt>
                <c:pt idx="361">
                  <c:v>10.0</c:v>
                </c:pt>
                <c:pt idx="362">
                  <c:v>11.0</c:v>
                </c:pt>
                <c:pt idx="363">
                  <c:v>10.0</c:v>
                </c:pt>
                <c:pt idx="364">
                  <c:v>11.0</c:v>
                </c:pt>
                <c:pt idx="365">
                  <c:v>10.0</c:v>
                </c:pt>
                <c:pt idx="366">
                  <c:v>11.0</c:v>
                </c:pt>
                <c:pt idx="367">
                  <c:v>10.0</c:v>
                </c:pt>
                <c:pt idx="368">
                  <c:v>11.0</c:v>
                </c:pt>
                <c:pt idx="369">
                  <c:v>10.0</c:v>
                </c:pt>
                <c:pt idx="370">
                  <c:v>11.0</c:v>
                </c:pt>
                <c:pt idx="371">
                  <c:v>10.0</c:v>
                </c:pt>
                <c:pt idx="372">
                  <c:v>11.0</c:v>
                </c:pt>
                <c:pt idx="373">
                  <c:v>10.0</c:v>
                </c:pt>
                <c:pt idx="374">
                  <c:v>11.0</c:v>
                </c:pt>
                <c:pt idx="375">
                  <c:v>10.0</c:v>
                </c:pt>
                <c:pt idx="376">
                  <c:v>11.0</c:v>
                </c:pt>
                <c:pt idx="377">
                  <c:v>10.0</c:v>
                </c:pt>
                <c:pt idx="378">
                  <c:v>11.0</c:v>
                </c:pt>
                <c:pt idx="379">
                  <c:v>10.0</c:v>
                </c:pt>
                <c:pt idx="380">
                  <c:v>11.0</c:v>
                </c:pt>
                <c:pt idx="381">
                  <c:v>10.0</c:v>
                </c:pt>
                <c:pt idx="382">
                  <c:v>11.0</c:v>
                </c:pt>
                <c:pt idx="383">
                  <c:v>10.0</c:v>
                </c:pt>
                <c:pt idx="384">
                  <c:v>11.0</c:v>
                </c:pt>
                <c:pt idx="385">
                  <c:v>10.0</c:v>
                </c:pt>
                <c:pt idx="386">
                  <c:v>11.0</c:v>
                </c:pt>
                <c:pt idx="387">
                  <c:v>10.0</c:v>
                </c:pt>
                <c:pt idx="388">
                  <c:v>11.0</c:v>
                </c:pt>
                <c:pt idx="389">
                  <c:v>10.0</c:v>
                </c:pt>
                <c:pt idx="390">
                  <c:v>11.0</c:v>
                </c:pt>
                <c:pt idx="391">
                  <c:v>10.0</c:v>
                </c:pt>
                <c:pt idx="392">
                  <c:v>11.0</c:v>
                </c:pt>
                <c:pt idx="393">
                  <c:v>10.0</c:v>
                </c:pt>
                <c:pt idx="394">
                  <c:v>11.0</c:v>
                </c:pt>
                <c:pt idx="395">
                  <c:v>10.0</c:v>
                </c:pt>
                <c:pt idx="396">
                  <c:v>11.0</c:v>
                </c:pt>
                <c:pt idx="397">
                  <c:v>10.0</c:v>
                </c:pt>
                <c:pt idx="398">
                  <c:v>11.0</c:v>
                </c:pt>
                <c:pt idx="399">
                  <c:v>10.0</c:v>
                </c:pt>
                <c:pt idx="400">
                  <c:v>11.0</c:v>
                </c:pt>
                <c:pt idx="401">
                  <c:v>10.0</c:v>
                </c:pt>
                <c:pt idx="402">
                  <c:v>11.0</c:v>
                </c:pt>
                <c:pt idx="403">
                  <c:v>10.0</c:v>
                </c:pt>
                <c:pt idx="404">
                  <c:v>11.0</c:v>
                </c:pt>
                <c:pt idx="405">
                  <c:v>10.0</c:v>
                </c:pt>
                <c:pt idx="406">
                  <c:v>11.0</c:v>
                </c:pt>
                <c:pt idx="407">
                  <c:v>10.0</c:v>
                </c:pt>
                <c:pt idx="408">
                  <c:v>11.0</c:v>
                </c:pt>
                <c:pt idx="409">
                  <c:v>10.0</c:v>
                </c:pt>
                <c:pt idx="410">
                  <c:v>11.0</c:v>
                </c:pt>
                <c:pt idx="411">
                  <c:v>10.0</c:v>
                </c:pt>
                <c:pt idx="412">
                  <c:v>11.0</c:v>
                </c:pt>
                <c:pt idx="413">
                  <c:v>10.0</c:v>
                </c:pt>
                <c:pt idx="414">
                  <c:v>11.0</c:v>
                </c:pt>
                <c:pt idx="415">
                  <c:v>10.0</c:v>
                </c:pt>
                <c:pt idx="416">
                  <c:v>11.0</c:v>
                </c:pt>
                <c:pt idx="417">
                  <c:v>10.0</c:v>
                </c:pt>
                <c:pt idx="418">
                  <c:v>11.0</c:v>
                </c:pt>
                <c:pt idx="419">
                  <c:v>10.0</c:v>
                </c:pt>
                <c:pt idx="420">
                  <c:v>11.0</c:v>
                </c:pt>
                <c:pt idx="421">
                  <c:v>10.0</c:v>
                </c:pt>
                <c:pt idx="422">
                  <c:v>11.0</c:v>
                </c:pt>
                <c:pt idx="423">
                  <c:v>10.0</c:v>
                </c:pt>
                <c:pt idx="424">
                  <c:v>11.0</c:v>
                </c:pt>
                <c:pt idx="425">
                  <c:v>10.0</c:v>
                </c:pt>
                <c:pt idx="426">
                  <c:v>11.0</c:v>
                </c:pt>
                <c:pt idx="427">
                  <c:v>10.0</c:v>
                </c:pt>
                <c:pt idx="428">
                  <c:v>11.0</c:v>
                </c:pt>
                <c:pt idx="429">
                  <c:v>10.0</c:v>
                </c:pt>
                <c:pt idx="430">
                  <c:v>11.0</c:v>
                </c:pt>
                <c:pt idx="431">
                  <c:v>10.0</c:v>
                </c:pt>
                <c:pt idx="432">
                  <c:v>11.0</c:v>
                </c:pt>
                <c:pt idx="433">
                  <c:v>10.0</c:v>
                </c:pt>
                <c:pt idx="434">
                  <c:v>11.0</c:v>
                </c:pt>
                <c:pt idx="435">
                  <c:v>10.0</c:v>
                </c:pt>
                <c:pt idx="436">
                  <c:v>11.0</c:v>
                </c:pt>
                <c:pt idx="437">
                  <c:v>10.0</c:v>
                </c:pt>
                <c:pt idx="438">
                  <c:v>11.0</c:v>
                </c:pt>
                <c:pt idx="439">
                  <c:v>10.0</c:v>
                </c:pt>
                <c:pt idx="440">
                  <c:v>11.0</c:v>
                </c:pt>
                <c:pt idx="441">
                  <c:v>10.0</c:v>
                </c:pt>
                <c:pt idx="442">
                  <c:v>11.0</c:v>
                </c:pt>
                <c:pt idx="443">
                  <c:v>10.0</c:v>
                </c:pt>
                <c:pt idx="444">
                  <c:v>11.0</c:v>
                </c:pt>
                <c:pt idx="445">
                  <c:v>10.0</c:v>
                </c:pt>
                <c:pt idx="446">
                  <c:v>11.0</c:v>
                </c:pt>
                <c:pt idx="447">
                  <c:v>10.0</c:v>
                </c:pt>
                <c:pt idx="448">
                  <c:v>11.0</c:v>
                </c:pt>
                <c:pt idx="449">
                  <c:v>10.0</c:v>
                </c:pt>
                <c:pt idx="450">
                  <c:v>11.0</c:v>
                </c:pt>
                <c:pt idx="451">
                  <c:v>10.0</c:v>
                </c:pt>
                <c:pt idx="452">
                  <c:v>11.0</c:v>
                </c:pt>
                <c:pt idx="453">
                  <c:v>10.0</c:v>
                </c:pt>
                <c:pt idx="454">
                  <c:v>11.0</c:v>
                </c:pt>
                <c:pt idx="455">
                  <c:v>10.0</c:v>
                </c:pt>
                <c:pt idx="456">
                  <c:v>11.0</c:v>
                </c:pt>
                <c:pt idx="457">
                  <c:v>10.0</c:v>
                </c:pt>
                <c:pt idx="458">
                  <c:v>11.0</c:v>
                </c:pt>
                <c:pt idx="459">
                  <c:v>10.0</c:v>
                </c:pt>
                <c:pt idx="460">
                  <c:v>11.0</c:v>
                </c:pt>
                <c:pt idx="461">
                  <c:v>10.0</c:v>
                </c:pt>
                <c:pt idx="462">
                  <c:v>11.0</c:v>
                </c:pt>
                <c:pt idx="463">
                  <c:v>10.0</c:v>
                </c:pt>
                <c:pt idx="464">
                  <c:v>11.0</c:v>
                </c:pt>
                <c:pt idx="465">
                  <c:v>10.0</c:v>
                </c:pt>
                <c:pt idx="466">
                  <c:v>11.0</c:v>
                </c:pt>
                <c:pt idx="467">
                  <c:v>10.0</c:v>
                </c:pt>
                <c:pt idx="468">
                  <c:v>11.0</c:v>
                </c:pt>
                <c:pt idx="469">
                  <c:v>10.0</c:v>
                </c:pt>
                <c:pt idx="470">
                  <c:v>11.0</c:v>
                </c:pt>
                <c:pt idx="471">
                  <c:v>10.0</c:v>
                </c:pt>
                <c:pt idx="472">
                  <c:v>11.0</c:v>
                </c:pt>
                <c:pt idx="473">
                  <c:v>10.0</c:v>
                </c:pt>
                <c:pt idx="474">
                  <c:v>11.0</c:v>
                </c:pt>
                <c:pt idx="475">
                  <c:v>10.0</c:v>
                </c:pt>
                <c:pt idx="476">
                  <c:v>11.0</c:v>
                </c:pt>
                <c:pt idx="477">
                  <c:v>10.0</c:v>
                </c:pt>
                <c:pt idx="478">
                  <c:v>11.0</c:v>
                </c:pt>
                <c:pt idx="479">
                  <c:v>10.0</c:v>
                </c:pt>
                <c:pt idx="480">
                  <c:v>11.0</c:v>
                </c:pt>
                <c:pt idx="481">
                  <c:v>10.0</c:v>
                </c:pt>
                <c:pt idx="482">
                  <c:v>11.0</c:v>
                </c:pt>
                <c:pt idx="483">
                  <c:v>10.0</c:v>
                </c:pt>
                <c:pt idx="484">
                  <c:v>11.0</c:v>
                </c:pt>
                <c:pt idx="485">
                  <c:v>10.0</c:v>
                </c:pt>
                <c:pt idx="486">
                  <c:v>11.0</c:v>
                </c:pt>
                <c:pt idx="487">
                  <c:v>10.0</c:v>
                </c:pt>
                <c:pt idx="488">
                  <c:v>11.0</c:v>
                </c:pt>
                <c:pt idx="489">
                  <c:v>10.0</c:v>
                </c:pt>
                <c:pt idx="490">
                  <c:v>11.0</c:v>
                </c:pt>
                <c:pt idx="491">
                  <c:v>10.0</c:v>
                </c:pt>
                <c:pt idx="492">
                  <c:v>11.0</c:v>
                </c:pt>
                <c:pt idx="493">
                  <c:v>10.0</c:v>
                </c:pt>
                <c:pt idx="494">
                  <c:v>11.0</c:v>
                </c:pt>
                <c:pt idx="495">
                  <c:v>10.0</c:v>
                </c:pt>
                <c:pt idx="496">
                  <c:v>11.0</c:v>
                </c:pt>
                <c:pt idx="497">
                  <c:v>10.0</c:v>
                </c:pt>
                <c:pt idx="498">
                  <c:v>11.0</c:v>
                </c:pt>
                <c:pt idx="499">
                  <c:v>10.0</c:v>
                </c:pt>
                <c:pt idx="500">
                  <c:v>11.0</c:v>
                </c:pt>
                <c:pt idx="501">
                  <c:v>10.0</c:v>
                </c:pt>
                <c:pt idx="502">
                  <c:v>11.0</c:v>
                </c:pt>
                <c:pt idx="503">
                  <c:v>10.0</c:v>
                </c:pt>
                <c:pt idx="504">
                  <c:v>11.0</c:v>
                </c:pt>
                <c:pt idx="505">
                  <c:v>10.0</c:v>
                </c:pt>
                <c:pt idx="506">
                  <c:v>11.0</c:v>
                </c:pt>
                <c:pt idx="507">
                  <c:v>10.0</c:v>
                </c:pt>
                <c:pt idx="508">
                  <c:v>11.0</c:v>
                </c:pt>
                <c:pt idx="509">
                  <c:v>10.0</c:v>
                </c:pt>
                <c:pt idx="510">
                  <c:v>11.0</c:v>
                </c:pt>
                <c:pt idx="511">
                  <c:v>10.0</c:v>
                </c:pt>
                <c:pt idx="512">
                  <c:v>11.0</c:v>
                </c:pt>
                <c:pt idx="513">
                  <c:v>10.0</c:v>
                </c:pt>
                <c:pt idx="514">
                  <c:v>11.0</c:v>
                </c:pt>
                <c:pt idx="515">
                  <c:v>10.0</c:v>
                </c:pt>
                <c:pt idx="516">
                  <c:v>11.0</c:v>
                </c:pt>
                <c:pt idx="517">
                  <c:v>10.0</c:v>
                </c:pt>
                <c:pt idx="518">
                  <c:v>11.0</c:v>
                </c:pt>
                <c:pt idx="519">
                  <c:v>10.0</c:v>
                </c:pt>
                <c:pt idx="520">
                  <c:v>11.0</c:v>
                </c:pt>
                <c:pt idx="521">
                  <c:v>10.0</c:v>
                </c:pt>
                <c:pt idx="522">
                  <c:v>11.0</c:v>
                </c:pt>
                <c:pt idx="523">
                  <c:v>10.0</c:v>
                </c:pt>
                <c:pt idx="524">
                  <c:v>11.0</c:v>
                </c:pt>
                <c:pt idx="525">
                  <c:v>10.0</c:v>
                </c:pt>
                <c:pt idx="526">
                  <c:v>11.0</c:v>
                </c:pt>
                <c:pt idx="527">
                  <c:v>10.0</c:v>
                </c:pt>
                <c:pt idx="528">
                  <c:v>11.0</c:v>
                </c:pt>
                <c:pt idx="529">
                  <c:v>10.0</c:v>
                </c:pt>
                <c:pt idx="530">
                  <c:v>11.0</c:v>
                </c:pt>
                <c:pt idx="531">
                  <c:v>10.0</c:v>
                </c:pt>
                <c:pt idx="532">
                  <c:v>11.0</c:v>
                </c:pt>
                <c:pt idx="533">
                  <c:v>10.0</c:v>
                </c:pt>
                <c:pt idx="534">
                  <c:v>11.0</c:v>
                </c:pt>
                <c:pt idx="535">
                  <c:v>10.0</c:v>
                </c:pt>
                <c:pt idx="536">
                  <c:v>11.0</c:v>
                </c:pt>
                <c:pt idx="537">
                  <c:v>10.0</c:v>
                </c:pt>
                <c:pt idx="538">
                  <c:v>11.0</c:v>
                </c:pt>
                <c:pt idx="539">
                  <c:v>10.0</c:v>
                </c:pt>
                <c:pt idx="540">
                  <c:v>11.0</c:v>
                </c:pt>
                <c:pt idx="541">
                  <c:v>10.0</c:v>
                </c:pt>
                <c:pt idx="542">
                  <c:v>11.0</c:v>
                </c:pt>
                <c:pt idx="543">
                  <c:v>10.0</c:v>
                </c:pt>
                <c:pt idx="544">
                  <c:v>11.0</c:v>
                </c:pt>
                <c:pt idx="545">
                  <c:v>10.0</c:v>
                </c:pt>
                <c:pt idx="546">
                  <c:v>11.0</c:v>
                </c:pt>
                <c:pt idx="547">
                  <c:v>10.0</c:v>
                </c:pt>
                <c:pt idx="548">
                  <c:v>11.0</c:v>
                </c:pt>
                <c:pt idx="549">
                  <c:v>10.0</c:v>
                </c:pt>
                <c:pt idx="550">
                  <c:v>11.0</c:v>
                </c:pt>
                <c:pt idx="551">
                  <c:v>10.0</c:v>
                </c:pt>
                <c:pt idx="552">
                  <c:v>11.0</c:v>
                </c:pt>
                <c:pt idx="553">
                  <c:v>10.0</c:v>
                </c:pt>
                <c:pt idx="554">
                  <c:v>11.0</c:v>
                </c:pt>
                <c:pt idx="555">
                  <c:v>10.0</c:v>
                </c:pt>
                <c:pt idx="556">
                  <c:v>11.0</c:v>
                </c:pt>
                <c:pt idx="557">
                  <c:v>10.0</c:v>
                </c:pt>
                <c:pt idx="558">
                  <c:v>11.0</c:v>
                </c:pt>
                <c:pt idx="559">
                  <c:v>10.0</c:v>
                </c:pt>
                <c:pt idx="560">
                  <c:v>11.0</c:v>
                </c:pt>
                <c:pt idx="561">
                  <c:v>10.0</c:v>
                </c:pt>
                <c:pt idx="562">
                  <c:v>11.0</c:v>
                </c:pt>
                <c:pt idx="563">
                  <c:v>10.0</c:v>
                </c:pt>
                <c:pt idx="564">
                  <c:v>11.0</c:v>
                </c:pt>
                <c:pt idx="565">
                  <c:v>10.0</c:v>
                </c:pt>
                <c:pt idx="566">
                  <c:v>11.0</c:v>
                </c:pt>
                <c:pt idx="567">
                  <c:v>10.0</c:v>
                </c:pt>
                <c:pt idx="568">
                  <c:v>11.0</c:v>
                </c:pt>
                <c:pt idx="569">
                  <c:v>10.0</c:v>
                </c:pt>
                <c:pt idx="570">
                  <c:v>11.0</c:v>
                </c:pt>
                <c:pt idx="571">
                  <c:v>10.0</c:v>
                </c:pt>
                <c:pt idx="572">
                  <c:v>11.0</c:v>
                </c:pt>
                <c:pt idx="573">
                  <c:v>10.0</c:v>
                </c:pt>
                <c:pt idx="574">
                  <c:v>11.0</c:v>
                </c:pt>
                <c:pt idx="575">
                  <c:v>10.0</c:v>
                </c:pt>
                <c:pt idx="576">
                  <c:v>11.0</c:v>
                </c:pt>
                <c:pt idx="577">
                  <c:v>10.0</c:v>
                </c:pt>
                <c:pt idx="578">
                  <c:v>11.0</c:v>
                </c:pt>
                <c:pt idx="579">
                  <c:v>10.0</c:v>
                </c:pt>
                <c:pt idx="580">
                  <c:v>11.0</c:v>
                </c:pt>
                <c:pt idx="581">
                  <c:v>10.0</c:v>
                </c:pt>
                <c:pt idx="582">
                  <c:v>11.0</c:v>
                </c:pt>
                <c:pt idx="583">
                  <c:v>10.0</c:v>
                </c:pt>
                <c:pt idx="584">
                  <c:v>11.0</c:v>
                </c:pt>
                <c:pt idx="585">
                  <c:v>10.0</c:v>
                </c:pt>
                <c:pt idx="586">
                  <c:v>11.0</c:v>
                </c:pt>
                <c:pt idx="587">
                  <c:v>10.0</c:v>
                </c:pt>
                <c:pt idx="588">
                  <c:v>11.0</c:v>
                </c:pt>
                <c:pt idx="589">
                  <c:v>10.0</c:v>
                </c:pt>
                <c:pt idx="590">
                  <c:v>11.0</c:v>
                </c:pt>
                <c:pt idx="591">
                  <c:v>10.0</c:v>
                </c:pt>
                <c:pt idx="592">
                  <c:v>11.0</c:v>
                </c:pt>
                <c:pt idx="593">
                  <c:v>10.0</c:v>
                </c:pt>
                <c:pt idx="594">
                  <c:v>11.0</c:v>
                </c:pt>
                <c:pt idx="595">
                  <c:v>10.0</c:v>
                </c:pt>
                <c:pt idx="596">
                  <c:v>11.0</c:v>
                </c:pt>
                <c:pt idx="597">
                  <c:v>10.0</c:v>
                </c:pt>
                <c:pt idx="598">
                  <c:v>11.0</c:v>
                </c:pt>
                <c:pt idx="599">
                  <c:v>10.0</c:v>
                </c:pt>
                <c:pt idx="600">
                  <c:v>11.0</c:v>
                </c:pt>
                <c:pt idx="601">
                  <c:v>10.0</c:v>
                </c:pt>
                <c:pt idx="602">
                  <c:v>11.0</c:v>
                </c:pt>
                <c:pt idx="603">
                  <c:v>10.0</c:v>
                </c:pt>
                <c:pt idx="604">
                  <c:v>11.0</c:v>
                </c:pt>
                <c:pt idx="605">
                  <c:v>10.0</c:v>
                </c:pt>
                <c:pt idx="606">
                  <c:v>11.0</c:v>
                </c:pt>
                <c:pt idx="607">
                  <c:v>10.0</c:v>
                </c:pt>
                <c:pt idx="608">
                  <c:v>11.0</c:v>
                </c:pt>
                <c:pt idx="609">
                  <c:v>10.0</c:v>
                </c:pt>
                <c:pt idx="610">
                  <c:v>11.0</c:v>
                </c:pt>
                <c:pt idx="611">
                  <c:v>10.0</c:v>
                </c:pt>
                <c:pt idx="612">
                  <c:v>11.0</c:v>
                </c:pt>
                <c:pt idx="613">
                  <c:v>10.0</c:v>
                </c:pt>
                <c:pt idx="614">
                  <c:v>11.0</c:v>
                </c:pt>
                <c:pt idx="615">
                  <c:v>10.0</c:v>
                </c:pt>
                <c:pt idx="616">
                  <c:v>11.0</c:v>
                </c:pt>
                <c:pt idx="617">
                  <c:v>10.0</c:v>
                </c:pt>
                <c:pt idx="618">
                  <c:v>11.0</c:v>
                </c:pt>
                <c:pt idx="619">
                  <c:v>10.0</c:v>
                </c:pt>
                <c:pt idx="620">
                  <c:v>11.0</c:v>
                </c:pt>
                <c:pt idx="621">
                  <c:v>10.0</c:v>
                </c:pt>
                <c:pt idx="622">
                  <c:v>11.0</c:v>
                </c:pt>
                <c:pt idx="623">
                  <c:v>10.0</c:v>
                </c:pt>
                <c:pt idx="624">
                  <c:v>11.0</c:v>
                </c:pt>
                <c:pt idx="625">
                  <c:v>10.0</c:v>
                </c:pt>
                <c:pt idx="626">
                  <c:v>11.0</c:v>
                </c:pt>
                <c:pt idx="627">
                  <c:v>10.0</c:v>
                </c:pt>
                <c:pt idx="628">
                  <c:v>11.0</c:v>
                </c:pt>
                <c:pt idx="629">
                  <c:v>10.0</c:v>
                </c:pt>
                <c:pt idx="630">
                  <c:v>11.0</c:v>
                </c:pt>
                <c:pt idx="631">
                  <c:v>10.0</c:v>
                </c:pt>
                <c:pt idx="632">
                  <c:v>11.0</c:v>
                </c:pt>
                <c:pt idx="633">
                  <c:v>10.0</c:v>
                </c:pt>
                <c:pt idx="634">
                  <c:v>11.0</c:v>
                </c:pt>
                <c:pt idx="635">
                  <c:v>10.0</c:v>
                </c:pt>
                <c:pt idx="636">
                  <c:v>11.0</c:v>
                </c:pt>
                <c:pt idx="637">
                  <c:v>10.0</c:v>
                </c:pt>
                <c:pt idx="638">
                  <c:v>11.0</c:v>
                </c:pt>
                <c:pt idx="639">
                  <c:v>10.0</c:v>
                </c:pt>
                <c:pt idx="640">
                  <c:v>11.0</c:v>
                </c:pt>
                <c:pt idx="641">
                  <c:v>10.0</c:v>
                </c:pt>
                <c:pt idx="642">
                  <c:v>11.0</c:v>
                </c:pt>
                <c:pt idx="643">
                  <c:v>10.0</c:v>
                </c:pt>
                <c:pt idx="644">
                  <c:v>11.0</c:v>
                </c:pt>
                <c:pt idx="645">
                  <c:v>10.0</c:v>
                </c:pt>
                <c:pt idx="646">
                  <c:v>11.0</c:v>
                </c:pt>
                <c:pt idx="647">
                  <c:v>10.0</c:v>
                </c:pt>
                <c:pt idx="648">
                  <c:v>11.0</c:v>
                </c:pt>
                <c:pt idx="649">
                  <c:v>10.0</c:v>
                </c:pt>
                <c:pt idx="650">
                  <c:v>11.0</c:v>
                </c:pt>
                <c:pt idx="651">
                  <c:v>10.0</c:v>
                </c:pt>
                <c:pt idx="652">
                  <c:v>11.0</c:v>
                </c:pt>
                <c:pt idx="653">
                  <c:v>10.0</c:v>
                </c:pt>
                <c:pt idx="654">
                  <c:v>11.0</c:v>
                </c:pt>
                <c:pt idx="655">
                  <c:v>10.0</c:v>
                </c:pt>
                <c:pt idx="656">
                  <c:v>11.0</c:v>
                </c:pt>
                <c:pt idx="657">
                  <c:v>10.0</c:v>
                </c:pt>
                <c:pt idx="658">
                  <c:v>11.0</c:v>
                </c:pt>
                <c:pt idx="659">
                  <c:v>10.0</c:v>
                </c:pt>
                <c:pt idx="660">
                  <c:v>11.0</c:v>
                </c:pt>
                <c:pt idx="661">
                  <c:v>10.0</c:v>
                </c:pt>
                <c:pt idx="662">
                  <c:v>11.0</c:v>
                </c:pt>
                <c:pt idx="663">
                  <c:v>10.0</c:v>
                </c:pt>
                <c:pt idx="664">
                  <c:v>11.0</c:v>
                </c:pt>
                <c:pt idx="665">
                  <c:v>10.0</c:v>
                </c:pt>
                <c:pt idx="666">
                  <c:v>11.0</c:v>
                </c:pt>
                <c:pt idx="667">
                  <c:v>10.0</c:v>
                </c:pt>
                <c:pt idx="668">
                  <c:v>11.0</c:v>
                </c:pt>
                <c:pt idx="669">
                  <c:v>10.0</c:v>
                </c:pt>
                <c:pt idx="670">
                  <c:v>11.0</c:v>
                </c:pt>
                <c:pt idx="671">
                  <c:v>10.0</c:v>
                </c:pt>
                <c:pt idx="672">
                  <c:v>11.0</c:v>
                </c:pt>
                <c:pt idx="673">
                  <c:v>10.0</c:v>
                </c:pt>
                <c:pt idx="674">
                  <c:v>11.0</c:v>
                </c:pt>
                <c:pt idx="675">
                  <c:v>10.0</c:v>
                </c:pt>
                <c:pt idx="676">
                  <c:v>11.0</c:v>
                </c:pt>
                <c:pt idx="677">
                  <c:v>10.0</c:v>
                </c:pt>
                <c:pt idx="678">
                  <c:v>11.0</c:v>
                </c:pt>
                <c:pt idx="679">
                  <c:v>10.0</c:v>
                </c:pt>
                <c:pt idx="680">
                  <c:v>11.0</c:v>
                </c:pt>
                <c:pt idx="681">
                  <c:v>10.0</c:v>
                </c:pt>
                <c:pt idx="682">
                  <c:v>11.0</c:v>
                </c:pt>
                <c:pt idx="683">
                  <c:v>10.0</c:v>
                </c:pt>
                <c:pt idx="684">
                  <c:v>11.0</c:v>
                </c:pt>
                <c:pt idx="685">
                  <c:v>10.0</c:v>
                </c:pt>
                <c:pt idx="686">
                  <c:v>11.0</c:v>
                </c:pt>
                <c:pt idx="687">
                  <c:v>10.0</c:v>
                </c:pt>
                <c:pt idx="688">
                  <c:v>11.0</c:v>
                </c:pt>
                <c:pt idx="689">
                  <c:v>10.0</c:v>
                </c:pt>
                <c:pt idx="690">
                  <c:v>11.0</c:v>
                </c:pt>
                <c:pt idx="691">
                  <c:v>10.0</c:v>
                </c:pt>
                <c:pt idx="692">
                  <c:v>11.0</c:v>
                </c:pt>
                <c:pt idx="693">
                  <c:v>10.0</c:v>
                </c:pt>
                <c:pt idx="694">
                  <c:v>11.0</c:v>
                </c:pt>
                <c:pt idx="695">
                  <c:v>10.0</c:v>
                </c:pt>
                <c:pt idx="696">
                  <c:v>11.0</c:v>
                </c:pt>
                <c:pt idx="697">
                  <c:v>10.0</c:v>
                </c:pt>
                <c:pt idx="698">
                  <c:v>11.0</c:v>
                </c:pt>
                <c:pt idx="699">
                  <c:v>10.0</c:v>
                </c:pt>
              </c:numCache>
            </c:numRef>
          </c:yVal>
          <c:smooth val="0"/>
          <c:extLst xmlns:c16r2="http://schemas.microsoft.com/office/drawing/2015/06/chart">
            <c:ext xmlns:c16="http://schemas.microsoft.com/office/drawing/2014/chart" uri="{C3380CC4-5D6E-409C-BE32-E72D297353CC}">
              <c16:uniqueId val="{00000008-1877-4E46-8DD4-CAD361396DAE}"/>
            </c:ext>
          </c:extLst>
        </c:ser>
        <c:ser>
          <c:idx val="20"/>
          <c:order val="9"/>
          <c:spPr>
            <a:ln w="19050" cap="rnd">
              <a:solidFill>
                <a:schemeClr val="accent3">
                  <a:lumMod val="80000"/>
                </a:schemeClr>
              </a:solidFill>
              <a:round/>
            </a:ln>
            <a:effectLst/>
          </c:spPr>
          <c:marker>
            <c:symbol val="circle"/>
            <c:size val="5"/>
            <c:spPr>
              <a:solidFill>
                <a:schemeClr val="accent3">
                  <a:lumMod val="80000"/>
                </a:schemeClr>
              </a:solidFill>
              <a:ln w="9525">
                <a:solidFill>
                  <a:schemeClr val="accent3">
                    <a:lumMod val="80000"/>
                  </a:schemeClr>
                </a:solidFill>
              </a:ln>
              <a:effectLst/>
            </c:spPr>
          </c:marker>
          <c:xVal>
            <c:numLit>
              <c:formatCode>General</c:formatCode>
              <c:ptCount val="23"/>
              <c:pt idx="0">
                <c:v>3.9</c:v>
              </c:pt>
              <c:pt idx="1">
                <c:v>4.1</c:v>
              </c:pt>
              <c:pt idx="2">
                <c:v>4.0</c:v>
              </c:pt>
              <c:pt idx="3">
                <c:v>4.0</c:v>
              </c:pt>
              <c:pt idx="4">
                <c:v>3.75</c:v>
              </c:pt>
              <c:pt idx="5">
                <c:v>4.25</c:v>
              </c:pt>
              <c:pt idx="6">
                <c:v>4.25</c:v>
              </c:pt>
              <c:pt idx="7">
                <c:v>4.25</c:v>
              </c:pt>
              <c:pt idx="8">
                <c:v>4.25</c:v>
              </c:pt>
              <c:pt idx="9">
                <c:v>4.25</c:v>
              </c:pt>
              <c:pt idx="10">
                <c:v>4.0</c:v>
              </c:pt>
              <c:pt idx="11">
                <c:v>4.0</c:v>
              </c:pt>
              <c:pt idx="12">
                <c:v>4.1</c:v>
              </c:pt>
              <c:pt idx="13">
                <c:v>3.9</c:v>
              </c:pt>
              <c:pt idx="14">
                <c:v>4.0</c:v>
              </c:pt>
              <c:pt idx="15">
                <c:v>4.0</c:v>
              </c:pt>
              <c:pt idx="16">
                <c:v>3.75</c:v>
              </c:pt>
              <c:pt idx="17">
                <c:v>3.75</c:v>
              </c:pt>
              <c:pt idx="18">
                <c:v>3.75</c:v>
              </c:pt>
              <c:pt idx="19">
                <c:v>4.25</c:v>
              </c:pt>
              <c:pt idx="20">
                <c:v>3.75</c:v>
              </c:pt>
              <c:pt idx="21">
                <c:v>3.75</c:v>
              </c:pt>
              <c:pt idx="22">
                <c:v>3.75</c:v>
              </c:pt>
            </c:numLit>
          </c:xVal>
          <c:yVal>
            <c:numLit>
              <c:formatCode>General</c:formatCode>
              <c:ptCount val="23"/>
              <c:pt idx="0">
                <c:v>12.0</c:v>
              </c:pt>
              <c:pt idx="1">
                <c:v>12.0</c:v>
              </c:pt>
              <c:pt idx="2">
                <c:v>12.0</c:v>
              </c:pt>
              <c:pt idx="3">
                <c:v>11.0</c:v>
              </c:pt>
              <c:pt idx="4">
                <c:v>11.0</c:v>
              </c:pt>
              <c:pt idx="5">
                <c:v>11.0</c:v>
              </c:pt>
              <c:pt idx="6">
                <c:v>11.0</c:v>
              </c:pt>
              <c:pt idx="7">
                <c:v>10.0</c:v>
              </c:pt>
              <c:pt idx="8">
                <c:v>10.0</c:v>
              </c:pt>
              <c:pt idx="9">
                <c:v>10.0</c:v>
              </c:pt>
              <c:pt idx="10">
                <c:v>10.0</c:v>
              </c:pt>
              <c:pt idx="11">
                <c:v>9.0</c:v>
              </c:pt>
              <c:pt idx="12">
                <c:v>9.0</c:v>
              </c:pt>
              <c:pt idx="13">
                <c:v>9.0</c:v>
              </c:pt>
              <c:pt idx="14">
                <c:v>9.0</c:v>
              </c:pt>
              <c:pt idx="15">
                <c:v>10.0</c:v>
              </c:pt>
              <c:pt idx="16">
                <c:v>10.0</c:v>
              </c:pt>
              <c:pt idx="17">
                <c:v>10.0</c:v>
              </c:pt>
              <c:pt idx="18">
                <c:v>10.0</c:v>
              </c:pt>
              <c:pt idx="19">
                <c:v>10.0</c:v>
              </c:pt>
              <c:pt idx="20">
                <c:v>10.0</c:v>
              </c:pt>
              <c:pt idx="21">
                <c:v>11.0</c:v>
              </c:pt>
              <c:pt idx="22">
                <c:v>11.0</c:v>
              </c:pt>
            </c:numLit>
          </c:yVal>
          <c:smooth val="0"/>
          <c:extLst xmlns:c16r2="http://schemas.microsoft.com/office/drawing/2015/06/chart">
            <c:ext xmlns:c16="http://schemas.microsoft.com/office/drawing/2014/chart" uri="{C3380CC4-5D6E-409C-BE32-E72D297353CC}">
              <c16:uniqueId val="{00000009-1877-4E46-8DD4-CAD361396DAE}"/>
            </c:ext>
          </c:extLst>
        </c:ser>
        <c:ser>
          <c:idx val="21"/>
          <c:order val="10"/>
          <c:spPr>
            <a:ln w="25400" cap="rnd">
              <a:noFill/>
              <a:round/>
            </a:ln>
            <a:effectLst/>
          </c:spPr>
          <c:marker>
            <c:symbol val="circle"/>
            <c:size val="5"/>
            <c:spPr>
              <a:solidFill>
                <a:schemeClr val="accent4">
                  <a:lumMod val="80000"/>
                </a:schemeClr>
              </a:solidFill>
              <a:ln w="9525">
                <a:solidFill>
                  <a:schemeClr val="accent4">
                    <a:lumMod val="80000"/>
                  </a:schemeClr>
                </a:solidFill>
              </a:ln>
              <a:effectLst/>
            </c:spPr>
          </c:marker>
          <c:xVal>
            <c:numLit>
              <c:formatCode>General</c:formatCode>
              <c:ptCount val="4"/>
              <c:pt idx="0">
                <c:v>1.0</c:v>
              </c:pt>
              <c:pt idx="1">
                <c:v>2.0</c:v>
              </c:pt>
              <c:pt idx="2">
                <c:v>3.0</c:v>
              </c:pt>
              <c:pt idx="3">
                <c:v>4.0</c:v>
              </c:pt>
            </c:numLit>
          </c:xVal>
          <c:yVal>
            <c:numLit>
              <c:formatCode>General</c:formatCode>
              <c:ptCount val="4"/>
              <c:pt idx="0">
                <c:v>-8.95</c:v>
              </c:pt>
              <c:pt idx="1">
                <c:v>-8.95</c:v>
              </c:pt>
              <c:pt idx="2">
                <c:v>-8.95</c:v>
              </c:pt>
              <c:pt idx="3">
                <c:v>-8.95</c:v>
              </c:pt>
            </c:numLit>
          </c:yVal>
          <c:smooth val="0"/>
          <c:extLst xmlns:c16r2="http://schemas.microsoft.com/office/drawing/2015/06/chart">
            <c:ext xmlns:c16="http://schemas.microsoft.com/office/drawing/2014/chart" uri="{C3380CC4-5D6E-409C-BE32-E72D297353CC}">
              <c16:uniqueId val="{0000000A-1877-4E46-8DD4-CAD361396DAE}"/>
            </c:ext>
          </c:extLst>
        </c:ser>
        <c:ser>
          <c:idx val="0"/>
          <c:order val="11"/>
          <c:tx>
            <c:v>Moyenne</c:v>
          </c:tx>
          <c:spPr>
            <a:ln w="25400" cap="rnd">
              <a:noFill/>
              <a:round/>
            </a:ln>
            <a:effectLst/>
          </c:spPr>
          <c:marker>
            <c:symbol val="circle"/>
            <c:size val="5"/>
            <c:spPr>
              <a:solidFill>
                <a:schemeClr val="accent1"/>
              </a:solidFill>
              <a:ln w="9525">
                <a:solidFill>
                  <a:schemeClr val="accent1"/>
                </a:solidFill>
              </a:ln>
              <a:effectLst/>
            </c:spPr>
          </c:marker>
          <c:xVal>
            <c:numLit>
              <c:formatCode>General</c:formatCode>
              <c:ptCount val="4"/>
              <c:pt idx="0">
                <c:v>1.0</c:v>
              </c:pt>
              <c:pt idx="1">
                <c:v>2.0</c:v>
              </c:pt>
              <c:pt idx="2">
                <c:v>3.0</c:v>
              </c:pt>
              <c:pt idx="3">
                <c:v>4.0</c:v>
              </c:pt>
            </c:numLit>
          </c:xVal>
          <c:yVal>
            <c:numLit>
              <c:formatCode>General</c:formatCode>
              <c:ptCount val="4"/>
              <c:pt idx="0">
                <c:v>6.464139176103726</c:v>
              </c:pt>
              <c:pt idx="1">
                <c:v>10.51657639914656</c:v>
              </c:pt>
              <c:pt idx="2">
                <c:v>6.0</c:v>
              </c:pt>
              <c:pt idx="3">
                <c:v>10.50340136054422</c:v>
              </c:pt>
            </c:numLit>
          </c:yVal>
          <c:smooth val="0"/>
          <c:extLst xmlns:c16r2="http://schemas.microsoft.com/office/drawing/2015/06/chart">
            <c:ext xmlns:c16="http://schemas.microsoft.com/office/drawing/2014/chart" uri="{C3380CC4-5D6E-409C-BE32-E72D297353CC}">
              <c16:uniqueId val="{0000000B-1877-4E46-8DD4-CAD361396DAE}"/>
            </c:ext>
          </c:extLst>
        </c:ser>
        <c:ser>
          <c:idx val="1"/>
          <c:order val="12"/>
          <c:tx>
            <c:v>Minimum/Maximum</c:v>
          </c:tx>
          <c:spPr>
            <a:ln w="25400" cap="rnd">
              <a:noFill/>
              <a:round/>
            </a:ln>
            <a:effectLst/>
          </c:spPr>
          <c:marker>
            <c:symbol val="circle"/>
            <c:size val="5"/>
            <c:spPr>
              <a:solidFill>
                <a:schemeClr val="accent2"/>
              </a:solidFill>
              <a:ln w="9525">
                <a:solidFill>
                  <a:schemeClr val="accent2"/>
                </a:solidFill>
              </a:ln>
              <a:effectLst/>
            </c:spPr>
          </c:marker>
          <c:xVal>
            <c:numLit>
              <c:formatCode>General</c:formatCode>
              <c:ptCount val="8"/>
              <c:pt idx="0">
                <c:v>1.0</c:v>
              </c:pt>
              <c:pt idx="1">
                <c:v>1.0</c:v>
              </c:pt>
              <c:pt idx="2">
                <c:v>2.0</c:v>
              </c:pt>
              <c:pt idx="3">
                <c:v>2.0</c:v>
              </c:pt>
              <c:pt idx="4">
                <c:v>3.0</c:v>
              </c:pt>
              <c:pt idx="5">
                <c:v>3.0</c:v>
              </c:pt>
              <c:pt idx="6">
                <c:v>4.0</c:v>
              </c:pt>
              <c:pt idx="7">
                <c:v>4.0</c:v>
              </c:pt>
            </c:numLit>
          </c:xVal>
          <c:yVal>
            <c:numLit>
              <c:formatCode>General</c:formatCode>
              <c:ptCount val="8"/>
              <c:pt idx="0">
                <c:v>-7.0</c:v>
              </c:pt>
              <c:pt idx="1">
                <c:v>22.0</c:v>
              </c:pt>
              <c:pt idx="2">
                <c:v>-6.0</c:v>
              </c:pt>
              <c:pt idx="3">
                <c:v>23.0</c:v>
              </c:pt>
              <c:pt idx="4">
                <c:v>-6.0</c:v>
              </c:pt>
              <c:pt idx="5">
                <c:v>19.0</c:v>
              </c:pt>
              <c:pt idx="6">
                <c:v>1.0</c:v>
              </c:pt>
              <c:pt idx="7">
                <c:v>17.0</c:v>
              </c:pt>
            </c:numLit>
          </c:yVal>
          <c:smooth val="0"/>
          <c:extLst xmlns:c16r2="http://schemas.microsoft.com/office/drawing/2015/06/chart">
            <c:ext xmlns:c16="http://schemas.microsoft.com/office/drawing/2014/chart" uri="{C3380CC4-5D6E-409C-BE32-E72D297353CC}">
              <c16:uniqueId val="{0000000C-1877-4E46-8DD4-CAD361396DAE}"/>
            </c:ext>
          </c:extLst>
        </c:ser>
        <c:ser>
          <c:idx val="2"/>
          <c:order val="13"/>
          <c:tx>
            <c:v/>
          </c:tx>
          <c:spPr>
            <a:ln w="19050" cap="rnd">
              <a:solidFill>
                <a:schemeClr val="accent1">
                  <a:lumMod val="75000"/>
                </a:schemeClr>
              </a:solidFill>
              <a:round/>
            </a:ln>
            <a:effectLst/>
          </c:spPr>
          <c:marker>
            <c:symbol val="none"/>
          </c:marker>
          <c:xVal>
            <c:numRef>
              <c:f>Desc1!xdata2</c:f>
              <c:numCache>
                <c:formatCode>General</c:formatCode>
                <c:ptCount val="700"/>
                <c:pt idx="0">
                  <c:v>1.25</c:v>
                </c:pt>
                <c:pt idx="1">
                  <c:v>1.2492846924</c:v>
                </c:pt>
                <c:pt idx="2">
                  <c:v>1.2485693848</c:v>
                </c:pt>
                <c:pt idx="3">
                  <c:v>1.2478540772</c:v>
                </c:pt>
                <c:pt idx="4">
                  <c:v>1.2471387696</c:v>
                </c:pt>
                <c:pt idx="5">
                  <c:v>1.246423462</c:v>
                </c:pt>
                <c:pt idx="6">
                  <c:v>1.2457081544</c:v>
                </c:pt>
                <c:pt idx="7">
                  <c:v>1.2449928468</c:v>
                </c:pt>
                <c:pt idx="8">
                  <c:v>1.2442775392</c:v>
                </c:pt>
                <c:pt idx="9">
                  <c:v>1.2435622316</c:v>
                </c:pt>
                <c:pt idx="10">
                  <c:v>1.242846924</c:v>
                </c:pt>
                <c:pt idx="11">
                  <c:v>1.2421316164</c:v>
                </c:pt>
                <c:pt idx="12">
                  <c:v>1.2414163088</c:v>
                </c:pt>
                <c:pt idx="13">
                  <c:v>1.2407010012</c:v>
                </c:pt>
                <c:pt idx="14">
                  <c:v>1.2399856936</c:v>
                </c:pt>
                <c:pt idx="15">
                  <c:v>1.239270386</c:v>
                </c:pt>
                <c:pt idx="16">
                  <c:v>1.2385550784</c:v>
                </c:pt>
                <c:pt idx="17">
                  <c:v>1.2378397708</c:v>
                </c:pt>
                <c:pt idx="18">
                  <c:v>1.2371244632</c:v>
                </c:pt>
                <c:pt idx="19">
                  <c:v>1.2364091556</c:v>
                </c:pt>
                <c:pt idx="20">
                  <c:v>1.235693847999999</c:v>
                </c:pt>
                <c:pt idx="21">
                  <c:v>1.2349785404</c:v>
                </c:pt>
                <c:pt idx="22">
                  <c:v>1.2342632328</c:v>
                </c:pt>
                <c:pt idx="23">
                  <c:v>1.2335479252</c:v>
                </c:pt>
                <c:pt idx="24">
                  <c:v>1.2328326176</c:v>
                </c:pt>
                <c:pt idx="25">
                  <c:v>1.23211731</c:v>
                </c:pt>
                <c:pt idx="26">
                  <c:v>1.2314020024</c:v>
                </c:pt>
                <c:pt idx="27">
                  <c:v>1.2306866948</c:v>
                </c:pt>
                <c:pt idx="28">
                  <c:v>1.2299713872</c:v>
                </c:pt>
                <c:pt idx="29">
                  <c:v>1.2292560796</c:v>
                </c:pt>
                <c:pt idx="30">
                  <c:v>1.228540772</c:v>
                </c:pt>
                <c:pt idx="31">
                  <c:v>1.2278254644</c:v>
                </c:pt>
                <c:pt idx="32">
                  <c:v>1.2271101568</c:v>
                </c:pt>
                <c:pt idx="33">
                  <c:v>1.2263948492</c:v>
                </c:pt>
                <c:pt idx="34">
                  <c:v>1.2256795416</c:v>
                </c:pt>
                <c:pt idx="35">
                  <c:v>1.224964234</c:v>
                </c:pt>
                <c:pt idx="36">
                  <c:v>1.2242489264</c:v>
                </c:pt>
                <c:pt idx="37">
                  <c:v>1.223533618799999</c:v>
                </c:pt>
                <c:pt idx="38">
                  <c:v>1.2228183112</c:v>
                </c:pt>
                <c:pt idx="39">
                  <c:v>1.2221030036</c:v>
                </c:pt>
                <c:pt idx="40">
                  <c:v>1.221387696</c:v>
                </c:pt>
                <c:pt idx="41">
                  <c:v>1.2206723884</c:v>
                </c:pt>
                <c:pt idx="42">
                  <c:v>1.2199570808</c:v>
                </c:pt>
                <c:pt idx="43">
                  <c:v>1.2192417732</c:v>
                </c:pt>
                <c:pt idx="44">
                  <c:v>1.2185264656</c:v>
                </c:pt>
                <c:pt idx="45">
                  <c:v>1.217811157999999</c:v>
                </c:pt>
                <c:pt idx="46">
                  <c:v>1.2170958504</c:v>
                </c:pt>
                <c:pt idx="47">
                  <c:v>1.2163805428</c:v>
                </c:pt>
                <c:pt idx="48">
                  <c:v>1.215665235199999</c:v>
                </c:pt>
                <c:pt idx="49">
                  <c:v>1.2149499276</c:v>
                </c:pt>
                <c:pt idx="50">
                  <c:v>1.21423462</c:v>
                </c:pt>
                <c:pt idx="51">
                  <c:v>1.2135193124</c:v>
                </c:pt>
                <c:pt idx="52">
                  <c:v>1.2128040048</c:v>
                </c:pt>
                <c:pt idx="53">
                  <c:v>1.2120886972</c:v>
                </c:pt>
                <c:pt idx="54">
                  <c:v>1.2113733896</c:v>
                </c:pt>
                <c:pt idx="55">
                  <c:v>1.210658082</c:v>
                </c:pt>
                <c:pt idx="56">
                  <c:v>1.2099427744</c:v>
                </c:pt>
                <c:pt idx="57">
                  <c:v>1.2092274668</c:v>
                </c:pt>
                <c:pt idx="58">
                  <c:v>1.2085121592</c:v>
                </c:pt>
                <c:pt idx="59">
                  <c:v>1.207796851599999</c:v>
                </c:pt>
                <c:pt idx="60">
                  <c:v>1.207081544</c:v>
                </c:pt>
                <c:pt idx="61">
                  <c:v>1.2063662364</c:v>
                </c:pt>
                <c:pt idx="62">
                  <c:v>1.2056509288</c:v>
                </c:pt>
                <c:pt idx="63">
                  <c:v>1.2049356212</c:v>
                </c:pt>
                <c:pt idx="64">
                  <c:v>1.2042203136</c:v>
                </c:pt>
                <c:pt idx="65">
                  <c:v>1.203505006</c:v>
                </c:pt>
                <c:pt idx="66">
                  <c:v>1.202789698399999</c:v>
                </c:pt>
                <c:pt idx="67">
                  <c:v>1.2020743908</c:v>
                </c:pt>
                <c:pt idx="68">
                  <c:v>1.2013590832</c:v>
                </c:pt>
                <c:pt idx="69">
                  <c:v>1.2006437756</c:v>
                </c:pt>
                <c:pt idx="70">
                  <c:v>1.199928468</c:v>
                </c:pt>
                <c:pt idx="71">
                  <c:v>1.1992131604</c:v>
                </c:pt>
                <c:pt idx="72">
                  <c:v>1.1984978528</c:v>
                </c:pt>
                <c:pt idx="73">
                  <c:v>1.1977825452</c:v>
                </c:pt>
                <c:pt idx="74">
                  <c:v>1.1970672376</c:v>
                </c:pt>
                <c:pt idx="75">
                  <c:v>1.19635193</c:v>
                </c:pt>
                <c:pt idx="76">
                  <c:v>1.1956366224</c:v>
                </c:pt>
                <c:pt idx="77">
                  <c:v>1.1949213148</c:v>
                </c:pt>
                <c:pt idx="78">
                  <c:v>1.1942060072</c:v>
                </c:pt>
                <c:pt idx="79">
                  <c:v>1.1934906996</c:v>
                </c:pt>
                <c:pt idx="80">
                  <c:v>1.192775392</c:v>
                </c:pt>
                <c:pt idx="81">
                  <c:v>1.1920600844</c:v>
                </c:pt>
                <c:pt idx="82">
                  <c:v>1.1913447768</c:v>
                </c:pt>
                <c:pt idx="83">
                  <c:v>1.1906294692</c:v>
                </c:pt>
                <c:pt idx="84">
                  <c:v>1.1899141616</c:v>
                </c:pt>
                <c:pt idx="85">
                  <c:v>1.189198854</c:v>
                </c:pt>
                <c:pt idx="86">
                  <c:v>1.1884835464</c:v>
                </c:pt>
                <c:pt idx="87">
                  <c:v>1.1877682388</c:v>
                </c:pt>
                <c:pt idx="88">
                  <c:v>1.1870529312</c:v>
                </c:pt>
                <c:pt idx="89">
                  <c:v>1.1863376236</c:v>
                </c:pt>
                <c:pt idx="90">
                  <c:v>1.185622316</c:v>
                </c:pt>
                <c:pt idx="91">
                  <c:v>1.1849070084</c:v>
                </c:pt>
                <c:pt idx="92">
                  <c:v>1.1841917008</c:v>
                </c:pt>
                <c:pt idx="93">
                  <c:v>1.1834763932</c:v>
                </c:pt>
                <c:pt idx="94">
                  <c:v>1.1827610856</c:v>
                </c:pt>
                <c:pt idx="95">
                  <c:v>1.182045778</c:v>
                </c:pt>
                <c:pt idx="96">
                  <c:v>1.1813304704</c:v>
                </c:pt>
                <c:pt idx="97">
                  <c:v>1.1806151628</c:v>
                </c:pt>
                <c:pt idx="98">
                  <c:v>1.1798998552</c:v>
                </c:pt>
                <c:pt idx="99">
                  <c:v>1.1791845476</c:v>
                </c:pt>
                <c:pt idx="100">
                  <c:v>1.17846924</c:v>
                </c:pt>
                <c:pt idx="101">
                  <c:v>1.1777539324</c:v>
                </c:pt>
                <c:pt idx="102">
                  <c:v>1.1770386248</c:v>
                </c:pt>
                <c:pt idx="103">
                  <c:v>1.1763233172</c:v>
                </c:pt>
                <c:pt idx="104">
                  <c:v>1.1756080096</c:v>
                </c:pt>
                <c:pt idx="105">
                  <c:v>1.174892702</c:v>
                </c:pt>
                <c:pt idx="106">
                  <c:v>1.1741773944</c:v>
                </c:pt>
                <c:pt idx="107">
                  <c:v>1.1734620868</c:v>
                </c:pt>
                <c:pt idx="108">
                  <c:v>1.1727467792</c:v>
                </c:pt>
                <c:pt idx="109">
                  <c:v>1.1720314716</c:v>
                </c:pt>
                <c:pt idx="110">
                  <c:v>1.171316164</c:v>
                </c:pt>
                <c:pt idx="111">
                  <c:v>1.1706008564</c:v>
                </c:pt>
                <c:pt idx="112">
                  <c:v>1.1698855488</c:v>
                </c:pt>
                <c:pt idx="113">
                  <c:v>1.1691702412</c:v>
                </c:pt>
                <c:pt idx="114">
                  <c:v>1.1684549336</c:v>
                </c:pt>
                <c:pt idx="115">
                  <c:v>1.167739626</c:v>
                </c:pt>
                <c:pt idx="116">
                  <c:v>1.1670243184</c:v>
                </c:pt>
                <c:pt idx="117">
                  <c:v>1.1663090108</c:v>
                </c:pt>
                <c:pt idx="118">
                  <c:v>1.1655937032</c:v>
                </c:pt>
                <c:pt idx="119">
                  <c:v>1.1648783956</c:v>
                </c:pt>
                <c:pt idx="120">
                  <c:v>1.164163088</c:v>
                </c:pt>
                <c:pt idx="121">
                  <c:v>1.1634477804</c:v>
                </c:pt>
                <c:pt idx="122">
                  <c:v>1.1627324728</c:v>
                </c:pt>
                <c:pt idx="123">
                  <c:v>1.1620171652</c:v>
                </c:pt>
                <c:pt idx="124">
                  <c:v>1.1613018576</c:v>
                </c:pt>
                <c:pt idx="125">
                  <c:v>1.16058655</c:v>
                </c:pt>
                <c:pt idx="126">
                  <c:v>1.159871242399999</c:v>
                </c:pt>
                <c:pt idx="127">
                  <c:v>1.1591559348</c:v>
                </c:pt>
                <c:pt idx="128">
                  <c:v>1.1584406272</c:v>
                </c:pt>
                <c:pt idx="129">
                  <c:v>1.1577253196</c:v>
                </c:pt>
                <c:pt idx="130">
                  <c:v>1.157010012</c:v>
                </c:pt>
                <c:pt idx="131">
                  <c:v>1.1562947044</c:v>
                </c:pt>
                <c:pt idx="132">
                  <c:v>1.1555793968</c:v>
                </c:pt>
                <c:pt idx="133">
                  <c:v>1.1548640892</c:v>
                </c:pt>
                <c:pt idx="134">
                  <c:v>1.1541487816</c:v>
                </c:pt>
                <c:pt idx="135">
                  <c:v>1.153433474</c:v>
                </c:pt>
                <c:pt idx="136">
                  <c:v>1.1527181664</c:v>
                </c:pt>
                <c:pt idx="137">
                  <c:v>1.1520028588</c:v>
                </c:pt>
                <c:pt idx="138">
                  <c:v>1.1512875512</c:v>
                </c:pt>
                <c:pt idx="139">
                  <c:v>1.1505722436</c:v>
                </c:pt>
                <c:pt idx="140">
                  <c:v>1.149856936</c:v>
                </c:pt>
                <c:pt idx="141">
                  <c:v>1.1491416284</c:v>
                </c:pt>
                <c:pt idx="142">
                  <c:v>1.1484263208</c:v>
                </c:pt>
                <c:pt idx="143">
                  <c:v>1.1477110132</c:v>
                </c:pt>
                <c:pt idx="144">
                  <c:v>1.1469957056</c:v>
                </c:pt>
                <c:pt idx="145">
                  <c:v>1.146280398</c:v>
                </c:pt>
                <c:pt idx="146">
                  <c:v>1.1455650904</c:v>
                </c:pt>
                <c:pt idx="147">
                  <c:v>1.1448497828</c:v>
                </c:pt>
                <c:pt idx="148">
                  <c:v>1.1441344752</c:v>
                </c:pt>
                <c:pt idx="149">
                  <c:v>1.1434191676</c:v>
                </c:pt>
                <c:pt idx="150">
                  <c:v>1.14270386</c:v>
                </c:pt>
                <c:pt idx="151">
                  <c:v>1.1419885524</c:v>
                </c:pt>
                <c:pt idx="152">
                  <c:v>1.1412732448</c:v>
                </c:pt>
                <c:pt idx="153">
                  <c:v>1.1405579372</c:v>
                </c:pt>
                <c:pt idx="154">
                  <c:v>1.1398426296</c:v>
                </c:pt>
                <c:pt idx="155">
                  <c:v>1.139127322</c:v>
                </c:pt>
                <c:pt idx="156">
                  <c:v>1.1384120144</c:v>
                </c:pt>
                <c:pt idx="157">
                  <c:v>1.1376967068</c:v>
                </c:pt>
                <c:pt idx="158">
                  <c:v>1.1369813992</c:v>
                </c:pt>
                <c:pt idx="159">
                  <c:v>1.1362660916</c:v>
                </c:pt>
                <c:pt idx="160">
                  <c:v>1.135550784</c:v>
                </c:pt>
                <c:pt idx="161">
                  <c:v>1.1348354764</c:v>
                </c:pt>
                <c:pt idx="162">
                  <c:v>1.1341201688</c:v>
                </c:pt>
                <c:pt idx="163">
                  <c:v>1.1334048612</c:v>
                </c:pt>
                <c:pt idx="164">
                  <c:v>1.1326895536</c:v>
                </c:pt>
                <c:pt idx="165">
                  <c:v>1.131974246</c:v>
                </c:pt>
                <c:pt idx="166">
                  <c:v>1.1312589384</c:v>
                </c:pt>
                <c:pt idx="167">
                  <c:v>1.1305436308</c:v>
                </c:pt>
                <c:pt idx="168">
                  <c:v>1.1298283232</c:v>
                </c:pt>
                <c:pt idx="169">
                  <c:v>1.1291130156</c:v>
                </c:pt>
                <c:pt idx="170">
                  <c:v>1.128397708</c:v>
                </c:pt>
                <c:pt idx="171">
                  <c:v>1.1276824004</c:v>
                </c:pt>
                <c:pt idx="172">
                  <c:v>1.1269670928</c:v>
                </c:pt>
                <c:pt idx="173">
                  <c:v>1.1262517852</c:v>
                </c:pt>
                <c:pt idx="174">
                  <c:v>1.1255364776</c:v>
                </c:pt>
                <c:pt idx="175">
                  <c:v>1.12482117</c:v>
                </c:pt>
                <c:pt idx="176">
                  <c:v>1.1241058624</c:v>
                </c:pt>
                <c:pt idx="177">
                  <c:v>1.1233905548</c:v>
                </c:pt>
                <c:pt idx="178">
                  <c:v>1.1226752472</c:v>
                </c:pt>
                <c:pt idx="179">
                  <c:v>1.1219599396</c:v>
                </c:pt>
                <c:pt idx="180">
                  <c:v>1.121244632</c:v>
                </c:pt>
                <c:pt idx="181">
                  <c:v>1.1205293244</c:v>
                </c:pt>
                <c:pt idx="182">
                  <c:v>1.1198140168</c:v>
                </c:pt>
                <c:pt idx="183">
                  <c:v>1.1190987092</c:v>
                </c:pt>
                <c:pt idx="184">
                  <c:v>1.1183834016</c:v>
                </c:pt>
                <c:pt idx="185">
                  <c:v>1.117668094</c:v>
                </c:pt>
                <c:pt idx="186">
                  <c:v>1.1169527864</c:v>
                </c:pt>
                <c:pt idx="187">
                  <c:v>1.1162374788</c:v>
                </c:pt>
                <c:pt idx="188">
                  <c:v>1.1155221712</c:v>
                </c:pt>
                <c:pt idx="189">
                  <c:v>1.1148068636</c:v>
                </c:pt>
                <c:pt idx="190">
                  <c:v>1.114091556</c:v>
                </c:pt>
                <c:pt idx="191">
                  <c:v>1.1133762484</c:v>
                </c:pt>
                <c:pt idx="192">
                  <c:v>1.1126609408</c:v>
                </c:pt>
                <c:pt idx="193">
                  <c:v>1.1119456332</c:v>
                </c:pt>
                <c:pt idx="194">
                  <c:v>1.1112303256</c:v>
                </c:pt>
                <c:pt idx="195">
                  <c:v>1.110515018</c:v>
                </c:pt>
                <c:pt idx="196">
                  <c:v>1.109799710399999</c:v>
                </c:pt>
                <c:pt idx="197">
                  <c:v>1.1090844028</c:v>
                </c:pt>
                <c:pt idx="198">
                  <c:v>1.1083690952</c:v>
                </c:pt>
                <c:pt idx="199">
                  <c:v>1.1076537876</c:v>
                </c:pt>
                <c:pt idx="200">
                  <c:v>1.10693848</c:v>
                </c:pt>
                <c:pt idx="201">
                  <c:v>1.1062231724</c:v>
                </c:pt>
                <c:pt idx="202">
                  <c:v>1.1055078648</c:v>
                </c:pt>
                <c:pt idx="203">
                  <c:v>1.1047925572</c:v>
                </c:pt>
                <c:pt idx="204">
                  <c:v>1.1040772496</c:v>
                </c:pt>
                <c:pt idx="205">
                  <c:v>1.103361942</c:v>
                </c:pt>
                <c:pt idx="206">
                  <c:v>1.1026466344</c:v>
                </c:pt>
                <c:pt idx="207">
                  <c:v>1.1019313268</c:v>
                </c:pt>
                <c:pt idx="208">
                  <c:v>1.1012160192</c:v>
                </c:pt>
                <c:pt idx="209">
                  <c:v>1.1005007116</c:v>
                </c:pt>
                <c:pt idx="210">
                  <c:v>1.099785404</c:v>
                </c:pt>
                <c:pt idx="211">
                  <c:v>1.0990700964</c:v>
                </c:pt>
                <c:pt idx="212">
                  <c:v>1.0983547888</c:v>
                </c:pt>
                <c:pt idx="213">
                  <c:v>1.0976394812</c:v>
                </c:pt>
                <c:pt idx="214">
                  <c:v>1.0969241736</c:v>
                </c:pt>
                <c:pt idx="215">
                  <c:v>1.096208866</c:v>
                </c:pt>
                <c:pt idx="216">
                  <c:v>1.0954935584</c:v>
                </c:pt>
                <c:pt idx="217">
                  <c:v>1.0947782508</c:v>
                </c:pt>
                <c:pt idx="218">
                  <c:v>1.0940629432</c:v>
                </c:pt>
                <c:pt idx="219">
                  <c:v>1.0933476356</c:v>
                </c:pt>
                <c:pt idx="220">
                  <c:v>1.092632328</c:v>
                </c:pt>
                <c:pt idx="221">
                  <c:v>1.0919170204</c:v>
                </c:pt>
                <c:pt idx="222">
                  <c:v>1.0912017128</c:v>
                </c:pt>
                <c:pt idx="223">
                  <c:v>1.0904864052</c:v>
                </c:pt>
                <c:pt idx="224">
                  <c:v>1.089771097599999</c:v>
                </c:pt>
                <c:pt idx="225">
                  <c:v>1.08905579</c:v>
                </c:pt>
                <c:pt idx="226">
                  <c:v>1.0883404824</c:v>
                </c:pt>
                <c:pt idx="227">
                  <c:v>1.0876251748</c:v>
                </c:pt>
                <c:pt idx="228">
                  <c:v>1.0869098672</c:v>
                </c:pt>
                <c:pt idx="229">
                  <c:v>1.0861945596</c:v>
                </c:pt>
                <c:pt idx="230">
                  <c:v>1.085479252</c:v>
                </c:pt>
                <c:pt idx="231">
                  <c:v>1.0847639444</c:v>
                </c:pt>
                <c:pt idx="232">
                  <c:v>1.0840486368</c:v>
                </c:pt>
                <c:pt idx="233">
                  <c:v>1.0833333292</c:v>
                </c:pt>
                <c:pt idx="234">
                  <c:v>1.0826180216</c:v>
                </c:pt>
                <c:pt idx="235">
                  <c:v>1.081902714</c:v>
                </c:pt>
                <c:pt idx="236">
                  <c:v>1.0811874064</c:v>
                </c:pt>
                <c:pt idx="237">
                  <c:v>1.0804720988</c:v>
                </c:pt>
                <c:pt idx="238">
                  <c:v>1.0797567912</c:v>
                </c:pt>
                <c:pt idx="239">
                  <c:v>1.0790414836</c:v>
                </c:pt>
                <c:pt idx="240">
                  <c:v>1.078326176</c:v>
                </c:pt>
                <c:pt idx="241">
                  <c:v>1.0776108684</c:v>
                </c:pt>
                <c:pt idx="242">
                  <c:v>1.0768955608</c:v>
                </c:pt>
                <c:pt idx="243">
                  <c:v>1.0761802532</c:v>
                </c:pt>
                <c:pt idx="244">
                  <c:v>1.0754649456</c:v>
                </c:pt>
                <c:pt idx="245">
                  <c:v>1.074749638</c:v>
                </c:pt>
                <c:pt idx="246">
                  <c:v>1.0740343304</c:v>
                </c:pt>
                <c:pt idx="247">
                  <c:v>1.0733190228</c:v>
                </c:pt>
                <c:pt idx="248">
                  <c:v>1.0726037152</c:v>
                </c:pt>
                <c:pt idx="249">
                  <c:v>1.0718884076</c:v>
                </c:pt>
                <c:pt idx="250">
                  <c:v>1.0711731</c:v>
                </c:pt>
                <c:pt idx="251">
                  <c:v>1.0704577924</c:v>
                </c:pt>
                <c:pt idx="252">
                  <c:v>1.0697424848</c:v>
                </c:pt>
                <c:pt idx="253">
                  <c:v>1.0690271772</c:v>
                </c:pt>
                <c:pt idx="254">
                  <c:v>1.0683118696</c:v>
                </c:pt>
                <c:pt idx="255">
                  <c:v>1.067596562</c:v>
                </c:pt>
                <c:pt idx="256">
                  <c:v>1.0668812544</c:v>
                </c:pt>
                <c:pt idx="257">
                  <c:v>1.0661659468</c:v>
                </c:pt>
                <c:pt idx="258">
                  <c:v>1.0654506392</c:v>
                </c:pt>
                <c:pt idx="259">
                  <c:v>1.0647353316</c:v>
                </c:pt>
                <c:pt idx="260">
                  <c:v>1.064020024</c:v>
                </c:pt>
                <c:pt idx="261">
                  <c:v>1.0633047164</c:v>
                </c:pt>
                <c:pt idx="262">
                  <c:v>1.0625894088</c:v>
                </c:pt>
                <c:pt idx="263">
                  <c:v>1.0618741012</c:v>
                </c:pt>
                <c:pt idx="264">
                  <c:v>1.0611587936</c:v>
                </c:pt>
                <c:pt idx="265">
                  <c:v>1.060443486</c:v>
                </c:pt>
                <c:pt idx="266">
                  <c:v>1.0597281784</c:v>
                </c:pt>
                <c:pt idx="267">
                  <c:v>1.0590128708</c:v>
                </c:pt>
                <c:pt idx="268">
                  <c:v>1.0582975632</c:v>
                </c:pt>
                <c:pt idx="269">
                  <c:v>1.0575822556</c:v>
                </c:pt>
                <c:pt idx="270">
                  <c:v>1.056866948</c:v>
                </c:pt>
                <c:pt idx="271">
                  <c:v>1.0561516404</c:v>
                </c:pt>
                <c:pt idx="272">
                  <c:v>1.0554363328</c:v>
                </c:pt>
                <c:pt idx="273">
                  <c:v>1.0547210252</c:v>
                </c:pt>
                <c:pt idx="274">
                  <c:v>1.0540057176</c:v>
                </c:pt>
                <c:pt idx="275">
                  <c:v>1.05329041</c:v>
                </c:pt>
                <c:pt idx="276">
                  <c:v>1.0525751024</c:v>
                </c:pt>
                <c:pt idx="277">
                  <c:v>1.0518597948</c:v>
                </c:pt>
                <c:pt idx="278">
                  <c:v>1.0511444872</c:v>
                </c:pt>
                <c:pt idx="279">
                  <c:v>1.0504291796</c:v>
                </c:pt>
                <c:pt idx="280">
                  <c:v>1.049713872</c:v>
                </c:pt>
                <c:pt idx="281">
                  <c:v>1.0489985644</c:v>
                </c:pt>
                <c:pt idx="282">
                  <c:v>1.0482832568</c:v>
                </c:pt>
                <c:pt idx="283">
                  <c:v>1.0475679492</c:v>
                </c:pt>
                <c:pt idx="284">
                  <c:v>1.0468526416</c:v>
                </c:pt>
                <c:pt idx="285">
                  <c:v>1.046137334</c:v>
                </c:pt>
                <c:pt idx="286">
                  <c:v>1.0454220264</c:v>
                </c:pt>
                <c:pt idx="287">
                  <c:v>1.0447067188</c:v>
                </c:pt>
                <c:pt idx="288">
                  <c:v>1.043991411199999</c:v>
                </c:pt>
                <c:pt idx="289">
                  <c:v>1.0432761036</c:v>
                </c:pt>
                <c:pt idx="290">
                  <c:v>1.042560796</c:v>
                </c:pt>
                <c:pt idx="291">
                  <c:v>1.0418454884</c:v>
                </c:pt>
                <c:pt idx="292">
                  <c:v>1.0411301808</c:v>
                </c:pt>
                <c:pt idx="293">
                  <c:v>1.0404148732</c:v>
                </c:pt>
                <c:pt idx="294">
                  <c:v>1.0396995656</c:v>
                </c:pt>
                <c:pt idx="295">
                  <c:v>1.038984257999999</c:v>
                </c:pt>
                <c:pt idx="296">
                  <c:v>1.0382689504</c:v>
                </c:pt>
                <c:pt idx="297">
                  <c:v>1.0375536428</c:v>
                </c:pt>
                <c:pt idx="298">
                  <c:v>1.0368383352</c:v>
                </c:pt>
                <c:pt idx="299">
                  <c:v>1.0361230276</c:v>
                </c:pt>
                <c:pt idx="300">
                  <c:v>1.03540772</c:v>
                </c:pt>
                <c:pt idx="301">
                  <c:v>1.0346924124</c:v>
                </c:pt>
                <c:pt idx="302">
                  <c:v>1.0339771048</c:v>
                </c:pt>
                <c:pt idx="303">
                  <c:v>1.0332617972</c:v>
                </c:pt>
                <c:pt idx="304">
                  <c:v>1.0325464896</c:v>
                </c:pt>
                <c:pt idx="305">
                  <c:v>1.031831182</c:v>
                </c:pt>
                <c:pt idx="306">
                  <c:v>1.0311158744</c:v>
                </c:pt>
                <c:pt idx="307">
                  <c:v>1.0304005668</c:v>
                </c:pt>
                <c:pt idx="308">
                  <c:v>1.0296852592</c:v>
                </c:pt>
                <c:pt idx="309">
                  <c:v>1.0289699516</c:v>
                </c:pt>
                <c:pt idx="310">
                  <c:v>1.028254644</c:v>
                </c:pt>
                <c:pt idx="311">
                  <c:v>1.0275393364</c:v>
                </c:pt>
                <c:pt idx="312">
                  <c:v>1.0268240288</c:v>
                </c:pt>
                <c:pt idx="313">
                  <c:v>1.0261087212</c:v>
                </c:pt>
                <c:pt idx="314">
                  <c:v>1.0253934136</c:v>
                </c:pt>
                <c:pt idx="315">
                  <c:v>1.024678106</c:v>
                </c:pt>
                <c:pt idx="316">
                  <c:v>1.023962798399999</c:v>
                </c:pt>
                <c:pt idx="317">
                  <c:v>1.0232474908</c:v>
                </c:pt>
                <c:pt idx="318">
                  <c:v>1.0225321832</c:v>
                </c:pt>
                <c:pt idx="319">
                  <c:v>1.0218168756</c:v>
                </c:pt>
                <c:pt idx="320">
                  <c:v>1.021101568</c:v>
                </c:pt>
                <c:pt idx="321">
                  <c:v>1.0203862604</c:v>
                </c:pt>
                <c:pt idx="322">
                  <c:v>1.0196709528</c:v>
                </c:pt>
                <c:pt idx="323">
                  <c:v>1.0189556452</c:v>
                </c:pt>
                <c:pt idx="324">
                  <c:v>1.0182403376</c:v>
                </c:pt>
                <c:pt idx="325">
                  <c:v>1.01752503</c:v>
                </c:pt>
                <c:pt idx="326">
                  <c:v>1.0168097224</c:v>
                </c:pt>
                <c:pt idx="327">
                  <c:v>1.0160944148</c:v>
                </c:pt>
                <c:pt idx="328">
                  <c:v>1.0153791072</c:v>
                </c:pt>
                <c:pt idx="329">
                  <c:v>1.0146637996</c:v>
                </c:pt>
                <c:pt idx="330">
                  <c:v>1.013948492</c:v>
                </c:pt>
                <c:pt idx="331">
                  <c:v>1.0132331844</c:v>
                </c:pt>
                <c:pt idx="332">
                  <c:v>1.0125178768</c:v>
                </c:pt>
                <c:pt idx="333">
                  <c:v>1.0118025692</c:v>
                </c:pt>
                <c:pt idx="334">
                  <c:v>1.0110872616</c:v>
                </c:pt>
                <c:pt idx="335">
                  <c:v>1.010371954</c:v>
                </c:pt>
                <c:pt idx="336">
                  <c:v>1.0096566464</c:v>
                </c:pt>
                <c:pt idx="337">
                  <c:v>1.0089413388</c:v>
                </c:pt>
                <c:pt idx="338">
                  <c:v>1.0082260312</c:v>
                </c:pt>
                <c:pt idx="339">
                  <c:v>1.0075107236</c:v>
                </c:pt>
                <c:pt idx="340">
                  <c:v>1.006795416</c:v>
                </c:pt>
                <c:pt idx="341">
                  <c:v>1.0060801084</c:v>
                </c:pt>
                <c:pt idx="342">
                  <c:v>1.0053648008</c:v>
                </c:pt>
                <c:pt idx="343">
                  <c:v>1.0046494932</c:v>
                </c:pt>
                <c:pt idx="344">
                  <c:v>1.003934185599999</c:v>
                </c:pt>
                <c:pt idx="345">
                  <c:v>1.003218878</c:v>
                </c:pt>
                <c:pt idx="346">
                  <c:v>1.0025035704</c:v>
                </c:pt>
                <c:pt idx="347">
                  <c:v>1.0017882628</c:v>
                </c:pt>
                <c:pt idx="348">
                  <c:v>1.0010729552</c:v>
                </c:pt>
                <c:pt idx="349">
                  <c:v>1.0003576476</c:v>
                </c:pt>
                <c:pt idx="350">
                  <c:v>0.99964234</c:v>
                </c:pt>
                <c:pt idx="351">
                  <c:v>0.9989270324</c:v>
                </c:pt>
                <c:pt idx="352">
                  <c:v>0.9982117248</c:v>
                </c:pt>
                <c:pt idx="353">
                  <c:v>0.9974964172</c:v>
                </c:pt>
                <c:pt idx="354">
                  <c:v>0.9967811096</c:v>
                </c:pt>
                <c:pt idx="355">
                  <c:v>0.996065802</c:v>
                </c:pt>
                <c:pt idx="356">
                  <c:v>0.9953504944</c:v>
                </c:pt>
                <c:pt idx="357">
                  <c:v>0.9946351868</c:v>
                </c:pt>
                <c:pt idx="358">
                  <c:v>0.9939198792</c:v>
                </c:pt>
                <c:pt idx="359">
                  <c:v>0.9932045716</c:v>
                </c:pt>
                <c:pt idx="360">
                  <c:v>0.992489264</c:v>
                </c:pt>
                <c:pt idx="361">
                  <c:v>0.9917739564</c:v>
                </c:pt>
                <c:pt idx="362">
                  <c:v>0.9910586488</c:v>
                </c:pt>
                <c:pt idx="363">
                  <c:v>0.9903433412</c:v>
                </c:pt>
                <c:pt idx="364">
                  <c:v>0.9896280336</c:v>
                </c:pt>
                <c:pt idx="365">
                  <c:v>0.988912726</c:v>
                </c:pt>
                <c:pt idx="366">
                  <c:v>0.9881974184</c:v>
                </c:pt>
                <c:pt idx="367">
                  <c:v>0.9874821108</c:v>
                </c:pt>
                <c:pt idx="368">
                  <c:v>0.9867668032</c:v>
                </c:pt>
                <c:pt idx="369">
                  <c:v>0.9860514956</c:v>
                </c:pt>
                <c:pt idx="370">
                  <c:v>0.985336188</c:v>
                </c:pt>
                <c:pt idx="371">
                  <c:v>0.9846208804</c:v>
                </c:pt>
                <c:pt idx="372">
                  <c:v>0.9839055728</c:v>
                </c:pt>
                <c:pt idx="373">
                  <c:v>0.9831902652</c:v>
                </c:pt>
                <c:pt idx="374">
                  <c:v>0.9824749576</c:v>
                </c:pt>
                <c:pt idx="375">
                  <c:v>0.98175965</c:v>
                </c:pt>
                <c:pt idx="376">
                  <c:v>0.9810443424</c:v>
                </c:pt>
                <c:pt idx="377">
                  <c:v>0.9803290348</c:v>
                </c:pt>
                <c:pt idx="378">
                  <c:v>0.9796137272</c:v>
                </c:pt>
                <c:pt idx="379">
                  <c:v>0.9788984196</c:v>
                </c:pt>
                <c:pt idx="380">
                  <c:v>0.978183112</c:v>
                </c:pt>
                <c:pt idx="381">
                  <c:v>0.9774678044</c:v>
                </c:pt>
                <c:pt idx="382">
                  <c:v>0.9767524968</c:v>
                </c:pt>
                <c:pt idx="383">
                  <c:v>0.9760371892</c:v>
                </c:pt>
                <c:pt idx="384">
                  <c:v>0.9753218816</c:v>
                </c:pt>
                <c:pt idx="385">
                  <c:v>0.974606574</c:v>
                </c:pt>
                <c:pt idx="386">
                  <c:v>0.9738912664</c:v>
                </c:pt>
                <c:pt idx="387">
                  <c:v>0.9731759588</c:v>
                </c:pt>
                <c:pt idx="388">
                  <c:v>0.9724606512</c:v>
                </c:pt>
                <c:pt idx="389">
                  <c:v>0.9717453436</c:v>
                </c:pt>
                <c:pt idx="390">
                  <c:v>0.971030036</c:v>
                </c:pt>
                <c:pt idx="391">
                  <c:v>0.9703147284</c:v>
                </c:pt>
                <c:pt idx="392">
                  <c:v>0.9695994208</c:v>
                </c:pt>
                <c:pt idx="393">
                  <c:v>0.9688841132</c:v>
                </c:pt>
                <c:pt idx="394">
                  <c:v>0.9681688056</c:v>
                </c:pt>
                <c:pt idx="395">
                  <c:v>0.967453498</c:v>
                </c:pt>
                <c:pt idx="396">
                  <c:v>0.9667381904</c:v>
                </c:pt>
                <c:pt idx="397">
                  <c:v>0.9660228828</c:v>
                </c:pt>
                <c:pt idx="398">
                  <c:v>0.9653075752</c:v>
                </c:pt>
                <c:pt idx="399">
                  <c:v>0.9645922676</c:v>
                </c:pt>
                <c:pt idx="400">
                  <c:v>0.96387696</c:v>
                </c:pt>
                <c:pt idx="401">
                  <c:v>0.9631616524</c:v>
                </c:pt>
                <c:pt idx="402">
                  <c:v>0.9624463448</c:v>
                </c:pt>
                <c:pt idx="403">
                  <c:v>0.9617310372</c:v>
                </c:pt>
                <c:pt idx="404">
                  <c:v>0.9610157296</c:v>
                </c:pt>
                <c:pt idx="405">
                  <c:v>0.960300422</c:v>
                </c:pt>
                <c:pt idx="406">
                  <c:v>0.9595851144</c:v>
                </c:pt>
                <c:pt idx="407">
                  <c:v>0.9588698068</c:v>
                </c:pt>
                <c:pt idx="408">
                  <c:v>0.9581544992</c:v>
                </c:pt>
                <c:pt idx="409">
                  <c:v>0.9574391916</c:v>
                </c:pt>
                <c:pt idx="410">
                  <c:v>0.956723884</c:v>
                </c:pt>
                <c:pt idx="411">
                  <c:v>0.9560085764</c:v>
                </c:pt>
                <c:pt idx="412">
                  <c:v>0.9552932688</c:v>
                </c:pt>
                <c:pt idx="413">
                  <c:v>0.9545779612</c:v>
                </c:pt>
                <c:pt idx="414">
                  <c:v>0.9538626536</c:v>
                </c:pt>
                <c:pt idx="415">
                  <c:v>0.953147346</c:v>
                </c:pt>
                <c:pt idx="416">
                  <c:v>0.9524320384</c:v>
                </c:pt>
                <c:pt idx="417">
                  <c:v>0.9517167308</c:v>
                </c:pt>
                <c:pt idx="418">
                  <c:v>0.9510014232</c:v>
                </c:pt>
                <c:pt idx="419">
                  <c:v>0.9502861156</c:v>
                </c:pt>
                <c:pt idx="420">
                  <c:v>0.949570808</c:v>
                </c:pt>
                <c:pt idx="421">
                  <c:v>0.9488555004</c:v>
                </c:pt>
                <c:pt idx="422">
                  <c:v>0.9481401928</c:v>
                </c:pt>
                <c:pt idx="423">
                  <c:v>0.9474248852</c:v>
                </c:pt>
                <c:pt idx="424">
                  <c:v>0.9467095776</c:v>
                </c:pt>
                <c:pt idx="425">
                  <c:v>0.94599427</c:v>
                </c:pt>
                <c:pt idx="426">
                  <c:v>0.9452789624</c:v>
                </c:pt>
                <c:pt idx="427">
                  <c:v>0.9445636548</c:v>
                </c:pt>
                <c:pt idx="428">
                  <c:v>0.9438483472</c:v>
                </c:pt>
                <c:pt idx="429">
                  <c:v>0.9431330396</c:v>
                </c:pt>
                <c:pt idx="430">
                  <c:v>0.942417732</c:v>
                </c:pt>
                <c:pt idx="431">
                  <c:v>0.9417024244</c:v>
                </c:pt>
                <c:pt idx="432">
                  <c:v>0.9409871168</c:v>
                </c:pt>
                <c:pt idx="433">
                  <c:v>0.9402718092</c:v>
                </c:pt>
                <c:pt idx="434">
                  <c:v>0.9395565016</c:v>
                </c:pt>
                <c:pt idx="435">
                  <c:v>0.938841194</c:v>
                </c:pt>
                <c:pt idx="436">
                  <c:v>0.9381258864</c:v>
                </c:pt>
                <c:pt idx="437">
                  <c:v>0.9374105788</c:v>
                </c:pt>
                <c:pt idx="438">
                  <c:v>0.9366952712</c:v>
                </c:pt>
                <c:pt idx="439">
                  <c:v>0.9359799636</c:v>
                </c:pt>
                <c:pt idx="440">
                  <c:v>0.935264656</c:v>
                </c:pt>
                <c:pt idx="441">
                  <c:v>0.9345493484</c:v>
                </c:pt>
                <c:pt idx="442">
                  <c:v>0.9338340408</c:v>
                </c:pt>
                <c:pt idx="443">
                  <c:v>0.9331187332</c:v>
                </c:pt>
                <c:pt idx="444">
                  <c:v>0.9324034256</c:v>
                </c:pt>
                <c:pt idx="445">
                  <c:v>0.931688118</c:v>
                </c:pt>
                <c:pt idx="446">
                  <c:v>0.9309728104</c:v>
                </c:pt>
                <c:pt idx="447">
                  <c:v>0.9302575028</c:v>
                </c:pt>
                <c:pt idx="448">
                  <c:v>0.9295421952</c:v>
                </c:pt>
                <c:pt idx="449">
                  <c:v>0.9288268876</c:v>
                </c:pt>
                <c:pt idx="450">
                  <c:v>0.92811158</c:v>
                </c:pt>
                <c:pt idx="451">
                  <c:v>0.9273962724</c:v>
                </c:pt>
                <c:pt idx="452">
                  <c:v>0.9266809648</c:v>
                </c:pt>
                <c:pt idx="453">
                  <c:v>0.9259656572</c:v>
                </c:pt>
                <c:pt idx="454">
                  <c:v>0.9252503496</c:v>
                </c:pt>
                <c:pt idx="455">
                  <c:v>0.924535042</c:v>
                </c:pt>
                <c:pt idx="456">
                  <c:v>0.9238197344</c:v>
                </c:pt>
                <c:pt idx="457">
                  <c:v>0.9231044268</c:v>
                </c:pt>
                <c:pt idx="458">
                  <c:v>0.9223891192</c:v>
                </c:pt>
                <c:pt idx="459">
                  <c:v>0.9216738116</c:v>
                </c:pt>
                <c:pt idx="460">
                  <c:v>0.920958504</c:v>
                </c:pt>
                <c:pt idx="461">
                  <c:v>0.9202431964</c:v>
                </c:pt>
                <c:pt idx="462">
                  <c:v>0.9195278888</c:v>
                </c:pt>
                <c:pt idx="463">
                  <c:v>0.9188125812</c:v>
                </c:pt>
                <c:pt idx="464">
                  <c:v>0.9180972736</c:v>
                </c:pt>
                <c:pt idx="465">
                  <c:v>0.917381966</c:v>
                </c:pt>
                <c:pt idx="466">
                  <c:v>0.9166666584</c:v>
                </c:pt>
                <c:pt idx="467">
                  <c:v>0.9159513508</c:v>
                </c:pt>
                <c:pt idx="468">
                  <c:v>0.9152360432</c:v>
                </c:pt>
                <c:pt idx="469">
                  <c:v>0.9145207356</c:v>
                </c:pt>
                <c:pt idx="470">
                  <c:v>0.913805428</c:v>
                </c:pt>
                <c:pt idx="471">
                  <c:v>0.9130901204</c:v>
                </c:pt>
                <c:pt idx="472">
                  <c:v>0.9123748128</c:v>
                </c:pt>
                <c:pt idx="473">
                  <c:v>0.9116595052</c:v>
                </c:pt>
                <c:pt idx="474">
                  <c:v>0.9109441976</c:v>
                </c:pt>
                <c:pt idx="475">
                  <c:v>0.91022889</c:v>
                </c:pt>
                <c:pt idx="476">
                  <c:v>0.9095135824</c:v>
                </c:pt>
                <c:pt idx="477">
                  <c:v>0.9087982748</c:v>
                </c:pt>
                <c:pt idx="478">
                  <c:v>0.9080829672</c:v>
                </c:pt>
                <c:pt idx="479">
                  <c:v>0.9073676596</c:v>
                </c:pt>
                <c:pt idx="480">
                  <c:v>0.906652352</c:v>
                </c:pt>
                <c:pt idx="481">
                  <c:v>0.9059370444</c:v>
                </c:pt>
                <c:pt idx="482">
                  <c:v>0.9052217368</c:v>
                </c:pt>
                <c:pt idx="483">
                  <c:v>0.9045064292</c:v>
                </c:pt>
                <c:pt idx="484">
                  <c:v>0.9037911216</c:v>
                </c:pt>
                <c:pt idx="485">
                  <c:v>0.903075814</c:v>
                </c:pt>
                <c:pt idx="486">
                  <c:v>0.9023605064</c:v>
                </c:pt>
                <c:pt idx="487">
                  <c:v>0.9016451988</c:v>
                </c:pt>
                <c:pt idx="488">
                  <c:v>0.9009298912</c:v>
                </c:pt>
                <c:pt idx="489">
                  <c:v>0.9002145836</c:v>
                </c:pt>
                <c:pt idx="490">
                  <c:v>0.899499276</c:v>
                </c:pt>
                <c:pt idx="491">
                  <c:v>0.8987839684</c:v>
                </c:pt>
                <c:pt idx="492">
                  <c:v>0.8980686608</c:v>
                </c:pt>
                <c:pt idx="493">
                  <c:v>0.8973533532</c:v>
                </c:pt>
                <c:pt idx="494">
                  <c:v>0.8966380456</c:v>
                </c:pt>
                <c:pt idx="495">
                  <c:v>0.895922738</c:v>
                </c:pt>
                <c:pt idx="496">
                  <c:v>0.8952074304</c:v>
                </c:pt>
                <c:pt idx="497">
                  <c:v>0.8944921228</c:v>
                </c:pt>
                <c:pt idx="498">
                  <c:v>0.8937768152</c:v>
                </c:pt>
                <c:pt idx="499">
                  <c:v>0.8930615076</c:v>
                </c:pt>
                <c:pt idx="500">
                  <c:v>0.8923462</c:v>
                </c:pt>
                <c:pt idx="501">
                  <c:v>0.8916308924</c:v>
                </c:pt>
                <c:pt idx="502">
                  <c:v>0.8909155848</c:v>
                </c:pt>
                <c:pt idx="503">
                  <c:v>0.8902002772</c:v>
                </c:pt>
                <c:pt idx="504">
                  <c:v>0.8894849696</c:v>
                </c:pt>
                <c:pt idx="505">
                  <c:v>0.888769662</c:v>
                </c:pt>
                <c:pt idx="506">
                  <c:v>0.8880543544</c:v>
                </c:pt>
                <c:pt idx="507">
                  <c:v>0.8873390468</c:v>
                </c:pt>
                <c:pt idx="508">
                  <c:v>0.8866237392</c:v>
                </c:pt>
                <c:pt idx="509">
                  <c:v>0.8859084316</c:v>
                </c:pt>
                <c:pt idx="510">
                  <c:v>0.885193124</c:v>
                </c:pt>
                <c:pt idx="511">
                  <c:v>0.8844778164</c:v>
                </c:pt>
                <c:pt idx="512">
                  <c:v>0.8837625088</c:v>
                </c:pt>
                <c:pt idx="513">
                  <c:v>0.8830472012</c:v>
                </c:pt>
                <c:pt idx="514">
                  <c:v>0.8823318936</c:v>
                </c:pt>
                <c:pt idx="515">
                  <c:v>0.881616586</c:v>
                </c:pt>
                <c:pt idx="516">
                  <c:v>0.8809012784</c:v>
                </c:pt>
                <c:pt idx="517">
                  <c:v>0.8801859708</c:v>
                </c:pt>
                <c:pt idx="518">
                  <c:v>0.8794706632</c:v>
                </c:pt>
                <c:pt idx="519">
                  <c:v>0.8787553556</c:v>
                </c:pt>
                <c:pt idx="520">
                  <c:v>0.878040048</c:v>
                </c:pt>
                <c:pt idx="521">
                  <c:v>0.8773247404</c:v>
                </c:pt>
                <c:pt idx="522">
                  <c:v>0.8766094328</c:v>
                </c:pt>
                <c:pt idx="523">
                  <c:v>0.8758941252</c:v>
                </c:pt>
                <c:pt idx="524">
                  <c:v>0.8751788176</c:v>
                </c:pt>
                <c:pt idx="525">
                  <c:v>0.87446351</c:v>
                </c:pt>
                <c:pt idx="526">
                  <c:v>0.8737482024</c:v>
                </c:pt>
                <c:pt idx="527">
                  <c:v>0.8730328948</c:v>
                </c:pt>
                <c:pt idx="528">
                  <c:v>0.8723175872</c:v>
                </c:pt>
                <c:pt idx="529">
                  <c:v>0.8716022796</c:v>
                </c:pt>
                <c:pt idx="530">
                  <c:v>0.870886972</c:v>
                </c:pt>
                <c:pt idx="531">
                  <c:v>0.8701716644</c:v>
                </c:pt>
                <c:pt idx="532">
                  <c:v>0.8694563568</c:v>
                </c:pt>
                <c:pt idx="533">
                  <c:v>0.8687410492</c:v>
                </c:pt>
                <c:pt idx="534">
                  <c:v>0.8680257416</c:v>
                </c:pt>
                <c:pt idx="535">
                  <c:v>0.867310434</c:v>
                </c:pt>
                <c:pt idx="536">
                  <c:v>0.8665951264</c:v>
                </c:pt>
                <c:pt idx="537">
                  <c:v>0.8658798188</c:v>
                </c:pt>
                <c:pt idx="538">
                  <c:v>0.8651645112</c:v>
                </c:pt>
                <c:pt idx="539">
                  <c:v>0.8644492036</c:v>
                </c:pt>
                <c:pt idx="540">
                  <c:v>0.863733896</c:v>
                </c:pt>
                <c:pt idx="541">
                  <c:v>0.8630185884</c:v>
                </c:pt>
                <c:pt idx="542">
                  <c:v>0.8623032808</c:v>
                </c:pt>
                <c:pt idx="543">
                  <c:v>0.8615879732</c:v>
                </c:pt>
                <c:pt idx="544">
                  <c:v>0.8608726656</c:v>
                </c:pt>
                <c:pt idx="545">
                  <c:v>0.860157358</c:v>
                </c:pt>
                <c:pt idx="546">
                  <c:v>0.8594420504</c:v>
                </c:pt>
                <c:pt idx="547">
                  <c:v>0.8587267428</c:v>
                </c:pt>
                <c:pt idx="548">
                  <c:v>0.8580114352</c:v>
                </c:pt>
                <c:pt idx="549">
                  <c:v>0.8572961276</c:v>
                </c:pt>
                <c:pt idx="550">
                  <c:v>0.85658082</c:v>
                </c:pt>
                <c:pt idx="551">
                  <c:v>0.8558655124</c:v>
                </c:pt>
                <c:pt idx="552">
                  <c:v>0.8551502048</c:v>
                </c:pt>
                <c:pt idx="553">
                  <c:v>0.8544348972</c:v>
                </c:pt>
                <c:pt idx="554">
                  <c:v>0.8537195896</c:v>
                </c:pt>
                <c:pt idx="555">
                  <c:v>0.853004282</c:v>
                </c:pt>
                <c:pt idx="556">
                  <c:v>0.8522889744</c:v>
                </c:pt>
                <c:pt idx="557">
                  <c:v>0.8515736668</c:v>
                </c:pt>
                <c:pt idx="558">
                  <c:v>0.8508583592</c:v>
                </c:pt>
                <c:pt idx="559">
                  <c:v>0.8501430516</c:v>
                </c:pt>
                <c:pt idx="560">
                  <c:v>0.849427744</c:v>
                </c:pt>
                <c:pt idx="561">
                  <c:v>0.8487124364</c:v>
                </c:pt>
                <c:pt idx="562">
                  <c:v>0.8479971288</c:v>
                </c:pt>
                <c:pt idx="563">
                  <c:v>0.8472818212</c:v>
                </c:pt>
                <c:pt idx="564">
                  <c:v>0.8465665136</c:v>
                </c:pt>
                <c:pt idx="565">
                  <c:v>0.845851206</c:v>
                </c:pt>
                <c:pt idx="566">
                  <c:v>0.8451358984</c:v>
                </c:pt>
                <c:pt idx="567">
                  <c:v>0.8444205908</c:v>
                </c:pt>
                <c:pt idx="568">
                  <c:v>0.8437052832</c:v>
                </c:pt>
                <c:pt idx="569">
                  <c:v>0.8429899756</c:v>
                </c:pt>
                <c:pt idx="570">
                  <c:v>0.842274668</c:v>
                </c:pt>
                <c:pt idx="571">
                  <c:v>0.8415593604</c:v>
                </c:pt>
                <c:pt idx="572">
                  <c:v>0.8408440528</c:v>
                </c:pt>
                <c:pt idx="573">
                  <c:v>0.8401287452</c:v>
                </c:pt>
                <c:pt idx="574">
                  <c:v>0.8394134376</c:v>
                </c:pt>
                <c:pt idx="575">
                  <c:v>0.83869813</c:v>
                </c:pt>
                <c:pt idx="576">
                  <c:v>0.8379828224</c:v>
                </c:pt>
                <c:pt idx="577">
                  <c:v>0.8372675148</c:v>
                </c:pt>
                <c:pt idx="578">
                  <c:v>0.8365522072</c:v>
                </c:pt>
                <c:pt idx="579">
                  <c:v>0.8358368996</c:v>
                </c:pt>
                <c:pt idx="580">
                  <c:v>0.835121592</c:v>
                </c:pt>
                <c:pt idx="581">
                  <c:v>0.8344062844</c:v>
                </c:pt>
                <c:pt idx="582">
                  <c:v>0.8336909768</c:v>
                </c:pt>
                <c:pt idx="583">
                  <c:v>0.8329756692</c:v>
                </c:pt>
                <c:pt idx="584">
                  <c:v>0.8322603616</c:v>
                </c:pt>
                <c:pt idx="585">
                  <c:v>0.831545054</c:v>
                </c:pt>
                <c:pt idx="586">
                  <c:v>0.8308297464</c:v>
                </c:pt>
                <c:pt idx="587">
                  <c:v>0.8301144388</c:v>
                </c:pt>
                <c:pt idx="588">
                  <c:v>0.8293991312</c:v>
                </c:pt>
                <c:pt idx="589">
                  <c:v>0.8286838236</c:v>
                </c:pt>
                <c:pt idx="590">
                  <c:v>0.827968516</c:v>
                </c:pt>
                <c:pt idx="591">
                  <c:v>0.8272532084</c:v>
                </c:pt>
                <c:pt idx="592">
                  <c:v>0.8265379008</c:v>
                </c:pt>
                <c:pt idx="593">
                  <c:v>0.8258225932</c:v>
                </c:pt>
                <c:pt idx="594">
                  <c:v>0.8251072856</c:v>
                </c:pt>
                <c:pt idx="595">
                  <c:v>0.824391978</c:v>
                </c:pt>
                <c:pt idx="596">
                  <c:v>0.8236766704</c:v>
                </c:pt>
                <c:pt idx="597">
                  <c:v>0.8229613628</c:v>
                </c:pt>
                <c:pt idx="598">
                  <c:v>0.8222460552</c:v>
                </c:pt>
                <c:pt idx="599">
                  <c:v>0.8215307476</c:v>
                </c:pt>
                <c:pt idx="600">
                  <c:v>0.82081544</c:v>
                </c:pt>
                <c:pt idx="601">
                  <c:v>0.8201001324</c:v>
                </c:pt>
                <c:pt idx="602">
                  <c:v>0.8193848248</c:v>
                </c:pt>
                <c:pt idx="603">
                  <c:v>0.8186695172</c:v>
                </c:pt>
                <c:pt idx="604">
                  <c:v>0.8179542096</c:v>
                </c:pt>
                <c:pt idx="605">
                  <c:v>0.817238902</c:v>
                </c:pt>
                <c:pt idx="606">
                  <c:v>0.8165235944</c:v>
                </c:pt>
                <c:pt idx="607">
                  <c:v>0.8158082868</c:v>
                </c:pt>
                <c:pt idx="608">
                  <c:v>0.8150929792</c:v>
                </c:pt>
                <c:pt idx="609">
                  <c:v>0.8143776716</c:v>
                </c:pt>
                <c:pt idx="610">
                  <c:v>0.813662364</c:v>
                </c:pt>
                <c:pt idx="611">
                  <c:v>0.8129470564</c:v>
                </c:pt>
                <c:pt idx="612">
                  <c:v>0.8122317488</c:v>
                </c:pt>
                <c:pt idx="613">
                  <c:v>0.8115164412</c:v>
                </c:pt>
                <c:pt idx="614">
                  <c:v>0.8108011336</c:v>
                </c:pt>
                <c:pt idx="615">
                  <c:v>0.810085826</c:v>
                </c:pt>
                <c:pt idx="616">
                  <c:v>0.8093705184</c:v>
                </c:pt>
                <c:pt idx="617">
                  <c:v>0.8086552108</c:v>
                </c:pt>
                <c:pt idx="618">
                  <c:v>0.8079399032</c:v>
                </c:pt>
                <c:pt idx="619">
                  <c:v>0.8072245956</c:v>
                </c:pt>
                <c:pt idx="620">
                  <c:v>0.806509288</c:v>
                </c:pt>
                <c:pt idx="621">
                  <c:v>0.8057939804</c:v>
                </c:pt>
                <c:pt idx="622">
                  <c:v>0.8050786728</c:v>
                </c:pt>
                <c:pt idx="623">
                  <c:v>0.8043633652</c:v>
                </c:pt>
                <c:pt idx="624">
                  <c:v>0.8036480576</c:v>
                </c:pt>
                <c:pt idx="625">
                  <c:v>0.80293275</c:v>
                </c:pt>
                <c:pt idx="626">
                  <c:v>0.8022174424</c:v>
                </c:pt>
                <c:pt idx="627">
                  <c:v>0.8015021348</c:v>
                </c:pt>
                <c:pt idx="628">
                  <c:v>0.8007868272</c:v>
                </c:pt>
                <c:pt idx="629">
                  <c:v>0.8000715196</c:v>
                </c:pt>
                <c:pt idx="630">
                  <c:v>0.799356212</c:v>
                </c:pt>
                <c:pt idx="631">
                  <c:v>0.7986409044</c:v>
                </c:pt>
                <c:pt idx="632">
                  <c:v>0.7979255968</c:v>
                </c:pt>
                <c:pt idx="633">
                  <c:v>0.7972102892</c:v>
                </c:pt>
                <c:pt idx="634">
                  <c:v>0.7964949816</c:v>
                </c:pt>
                <c:pt idx="635">
                  <c:v>0.795779674</c:v>
                </c:pt>
                <c:pt idx="636">
                  <c:v>0.7950643664</c:v>
                </c:pt>
                <c:pt idx="637">
                  <c:v>0.7943490588</c:v>
                </c:pt>
                <c:pt idx="638">
                  <c:v>0.7936337512</c:v>
                </c:pt>
                <c:pt idx="639">
                  <c:v>0.7929184436</c:v>
                </c:pt>
                <c:pt idx="640">
                  <c:v>0.792203136</c:v>
                </c:pt>
                <c:pt idx="641">
                  <c:v>0.7914878284</c:v>
                </c:pt>
                <c:pt idx="642">
                  <c:v>0.7907725208</c:v>
                </c:pt>
                <c:pt idx="643">
                  <c:v>0.7900572132</c:v>
                </c:pt>
                <c:pt idx="644">
                  <c:v>0.7893419056</c:v>
                </c:pt>
                <c:pt idx="645">
                  <c:v>0.788626598</c:v>
                </c:pt>
                <c:pt idx="646">
                  <c:v>0.7879112904</c:v>
                </c:pt>
                <c:pt idx="647">
                  <c:v>0.7871959828</c:v>
                </c:pt>
                <c:pt idx="648">
                  <c:v>0.7864806752</c:v>
                </c:pt>
                <c:pt idx="649">
                  <c:v>0.7857653676</c:v>
                </c:pt>
                <c:pt idx="650">
                  <c:v>0.78505006</c:v>
                </c:pt>
                <c:pt idx="651">
                  <c:v>0.7843347524</c:v>
                </c:pt>
                <c:pt idx="652">
                  <c:v>0.7836194448</c:v>
                </c:pt>
                <c:pt idx="653">
                  <c:v>0.7829041372</c:v>
                </c:pt>
                <c:pt idx="654">
                  <c:v>0.7821888296</c:v>
                </c:pt>
                <c:pt idx="655">
                  <c:v>0.781473522</c:v>
                </c:pt>
                <c:pt idx="656">
                  <c:v>0.7807582144</c:v>
                </c:pt>
                <c:pt idx="657">
                  <c:v>0.7800429068</c:v>
                </c:pt>
                <c:pt idx="658">
                  <c:v>0.7793275992</c:v>
                </c:pt>
                <c:pt idx="659">
                  <c:v>0.7786122916</c:v>
                </c:pt>
                <c:pt idx="660">
                  <c:v>0.777896984</c:v>
                </c:pt>
                <c:pt idx="661">
                  <c:v>0.7771816764</c:v>
                </c:pt>
                <c:pt idx="662">
                  <c:v>0.7764663688</c:v>
                </c:pt>
                <c:pt idx="663">
                  <c:v>0.7757510612</c:v>
                </c:pt>
                <c:pt idx="664">
                  <c:v>0.7750357536</c:v>
                </c:pt>
                <c:pt idx="665">
                  <c:v>0.774320446</c:v>
                </c:pt>
                <c:pt idx="666">
                  <c:v>0.7736051384</c:v>
                </c:pt>
                <c:pt idx="667">
                  <c:v>0.7728898308</c:v>
                </c:pt>
                <c:pt idx="668">
                  <c:v>0.7721745232</c:v>
                </c:pt>
                <c:pt idx="669">
                  <c:v>0.7714592156</c:v>
                </c:pt>
                <c:pt idx="670">
                  <c:v>0.770743908</c:v>
                </c:pt>
                <c:pt idx="671">
                  <c:v>0.7700286004</c:v>
                </c:pt>
                <c:pt idx="672">
                  <c:v>0.7693132928</c:v>
                </c:pt>
                <c:pt idx="673">
                  <c:v>0.7685979852</c:v>
                </c:pt>
                <c:pt idx="674">
                  <c:v>0.7678826776</c:v>
                </c:pt>
                <c:pt idx="675">
                  <c:v>0.76716737</c:v>
                </c:pt>
                <c:pt idx="676">
                  <c:v>0.7664520624</c:v>
                </c:pt>
                <c:pt idx="677">
                  <c:v>0.7657367548</c:v>
                </c:pt>
                <c:pt idx="678">
                  <c:v>0.7650214472</c:v>
                </c:pt>
                <c:pt idx="679">
                  <c:v>0.7643061396</c:v>
                </c:pt>
                <c:pt idx="680">
                  <c:v>0.763590832</c:v>
                </c:pt>
                <c:pt idx="681">
                  <c:v>0.7628755244</c:v>
                </c:pt>
                <c:pt idx="682">
                  <c:v>0.7621602168</c:v>
                </c:pt>
                <c:pt idx="683">
                  <c:v>0.7614449092</c:v>
                </c:pt>
                <c:pt idx="684">
                  <c:v>0.7607296016</c:v>
                </c:pt>
                <c:pt idx="685">
                  <c:v>0.760014294</c:v>
                </c:pt>
                <c:pt idx="686">
                  <c:v>0.7592989864</c:v>
                </c:pt>
                <c:pt idx="687">
                  <c:v>0.7585836788</c:v>
                </c:pt>
                <c:pt idx="688">
                  <c:v>0.7578683712</c:v>
                </c:pt>
                <c:pt idx="689">
                  <c:v>0.7571530636</c:v>
                </c:pt>
                <c:pt idx="690">
                  <c:v>0.756437756</c:v>
                </c:pt>
                <c:pt idx="691">
                  <c:v>0.7557224484</c:v>
                </c:pt>
                <c:pt idx="692">
                  <c:v>0.7550071408</c:v>
                </c:pt>
                <c:pt idx="693">
                  <c:v>0.7542918332</c:v>
                </c:pt>
                <c:pt idx="694">
                  <c:v>0.7535765256</c:v>
                </c:pt>
                <c:pt idx="695">
                  <c:v>0.752861218</c:v>
                </c:pt>
                <c:pt idx="696">
                  <c:v>0.7521459104</c:v>
                </c:pt>
                <c:pt idx="697">
                  <c:v>0.7514306028</c:v>
                </c:pt>
                <c:pt idx="698">
                  <c:v>0.7507152952</c:v>
                </c:pt>
                <c:pt idx="699">
                  <c:v>0.7499999876</c:v>
                </c:pt>
              </c:numCache>
            </c:numRef>
          </c:xVal>
          <c:yVal>
            <c:numRef>
              <c:f>Desc1!ydata3</c:f>
              <c:numCache>
                <c:formatCode>General</c:formatCode>
                <c:ptCount val="700"/>
                <c:pt idx="0">
                  <c:v>7.0</c:v>
                </c:pt>
                <c:pt idx="1">
                  <c:v>6.0</c:v>
                </c:pt>
                <c:pt idx="2">
                  <c:v>7.0</c:v>
                </c:pt>
                <c:pt idx="3">
                  <c:v>6.0</c:v>
                </c:pt>
                <c:pt idx="4">
                  <c:v>7.0</c:v>
                </c:pt>
                <c:pt idx="5">
                  <c:v>6.0</c:v>
                </c:pt>
                <c:pt idx="6">
                  <c:v>7.0</c:v>
                </c:pt>
                <c:pt idx="7">
                  <c:v>6.0</c:v>
                </c:pt>
                <c:pt idx="8">
                  <c:v>7.0</c:v>
                </c:pt>
                <c:pt idx="9">
                  <c:v>6.0</c:v>
                </c:pt>
                <c:pt idx="10">
                  <c:v>7.0</c:v>
                </c:pt>
                <c:pt idx="11">
                  <c:v>6.0</c:v>
                </c:pt>
                <c:pt idx="12">
                  <c:v>7.0</c:v>
                </c:pt>
                <c:pt idx="13">
                  <c:v>6.0</c:v>
                </c:pt>
                <c:pt idx="14">
                  <c:v>7.0</c:v>
                </c:pt>
                <c:pt idx="15">
                  <c:v>6.0</c:v>
                </c:pt>
                <c:pt idx="16">
                  <c:v>7.0</c:v>
                </c:pt>
                <c:pt idx="17">
                  <c:v>6.0</c:v>
                </c:pt>
                <c:pt idx="18">
                  <c:v>7.0</c:v>
                </c:pt>
                <c:pt idx="19">
                  <c:v>6.0</c:v>
                </c:pt>
                <c:pt idx="20">
                  <c:v>7.0</c:v>
                </c:pt>
                <c:pt idx="21">
                  <c:v>6.0</c:v>
                </c:pt>
                <c:pt idx="22">
                  <c:v>7.0</c:v>
                </c:pt>
                <c:pt idx="23">
                  <c:v>6.0</c:v>
                </c:pt>
                <c:pt idx="24">
                  <c:v>7.0</c:v>
                </c:pt>
                <c:pt idx="25">
                  <c:v>6.0</c:v>
                </c:pt>
                <c:pt idx="26">
                  <c:v>7.0</c:v>
                </c:pt>
                <c:pt idx="27">
                  <c:v>6.0</c:v>
                </c:pt>
                <c:pt idx="28">
                  <c:v>7.0</c:v>
                </c:pt>
                <c:pt idx="29">
                  <c:v>6.0</c:v>
                </c:pt>
                <c:pt idx="30">
                  <c:v>7.0</c:v>
                </c:pt>
                <c:pt idx="31">
                  <c:v>6.0</c:v>
                </c:pt>
                <c:pt idx="32">
                  <c:v>7.0</c:v>
                </c:pt>
                <c:pt idx="33">
                  <c:v>6.0</c:v>
                </c:pt>
                <c:pt idx="34">
                  <c:v>7.0</c:v>
                </c:pt>
                <c:pt idx="35">
                  <c:v>6.0</c:v>
                </c:pt>
                <c:pt idx="36">
                  <c:v>7.0</c:v>
                </c:pt>
                <c:pt idx="37">
                  <c:v>6.0</c:v>
                </c:pt>
                <c:pt idx="38">
                  <c:v>7.0</c:v>
                </c:pt>
                <c:pt idx="39">
                  <c:v>6.0</c:v>
                </c:pt>
                <c:pt idx="40">
                  <c:v>7.0</c:v>
                </c:pt>
                <c:pt idx="41">
                  <c:v>6.0</c:v>
                </c:pt>
                <c:pt idx="42">
                  <c:v>7.0</c:v>
                </c:pt>
                <c:pt idx="43">
                  <c:v>6.0</c:v>
                </c:pt>
                <c:pt idx="44">
                  <c:v>7.0</c:v>
                </c:pt>
                <c:pt idx="45">
                  <c:v>6.0</c:v>
                </c:pt>
                <c:pt idx="46">
                  <c:v>7.0</c:v>
                </c:pt>
                <c:pt idx="47">
                  <c:v>6.0</c:v>
                </c:pt>
                <c:pt idx="48">
                  <c:v>7.0</c:v>
                </c:pt>
                <c:pt idx="49">
                  <c:v>6.0</c:v>
                </c:pt>
                <c:pt idx="50">
                  <c:v>7.0</c:v>
                </c:pt>
                <c:pt idx="51">
                  <c:v>6.0</c:v>
                </c:pt>
                <c:pt idx="52">
                  <c:v>7.0</c:v>
                </c:pt>
                <c:pt idx="53">
                  <c:v>6.0</c:v>
                </c:pt>
                <c:pt idx="54">
                  <c:v>7.0</c:v>
                </c:pt>
                <c:pt idx="55">
                  <c:v>6.0</c:v>
                </c:pt>
                <c:pt idx="56">
                  <c:v>7.0</c:v>
                </c:pt>
                <c:pt idx="57">
                  <c:v>6.0</c:v>
                </c:pt>
                <c:pt idx="58">
                  <c:v>7.0</c:v>
                </c:pt>
                <c:pt idx="59">
                  <c:v>6.0</c:v>
                </c:pt>
                <c:pt idx="60">
                  <c:v>7.0</c:v>
                </c:pt>
                <c:pt idx="61">
                  <c:v>6.0</c:v>
                </c:pt>
                <c:pt idx="62">
                  <c:v>7.0</c:v>
                </c:pt>
                <c:pt idx="63">
                  <c:v>6.0</c:v>
                </c:pt>
                <c:pt idx="64">
                  <c:v>7.0</c:v>
                </c:pt>
                <c:pt idx="65">
                  <c:v>6.0</c:v>
                </c:pt>
                <c:pt idx="66">
                  <c:v>7.0</c:v>
                </c:pt>
                <c:pt idx="67">
                  <c:v>6.0</c:v>
                </c:pt>
                <c:pt idx="68">
                  <c:v>7.0</c:v>
                </c:pt>
                <c:pt idx="69">
                  <c:v>6.0</c:v>
                </c:pt>
                <c:pt idx="70">
                  <c:v>7.0</c:v>
                </c:pt>
                <c:pt idx="71">
                  <c:v>6.0</c:v>
                </c:pt>
                <c:pt idx="72">
                  <c:v>7.0</c:v>
                </c:pt>
                <c:pt idx="73">
                  <c:v>6.0</c:v>
                </c:pt>
                <c:pt idx="74">
                  <c:v>7.0</c:v>
                </c:pt>
                <c:pt idx="75">
                  <c:v>6.0</c:v>
                </c:pt>
                <c:pt idx="76">
                  <c:v>7.0</c:v>
                </c:pt>
                <c:pt idx="77">
                  <c:v>6.0</c:v>
                </c:pt>
                <c:pt idx="78">
                  <c:v>7.0</c:v>
                </c:pt>
                <c:pt idx="79">
                  <c:v>6.0</c:v>
                </c:pt>
                <c:pt idx="80">
                  <c:v>7.0</c:v>
                </c:pt>
                <c:pt idx="81">
                  <c:v>6.0</c:v>
                </c:pt>
                <c:pt idx="82">
                  <c:v>7.0</c:v>
                </c:pt>
                <c:pt idx="83">
                  <c:v>6.0</c:v>
                </c:pt>
                <c:pt idx="84">
                  <c:v>7.0</c:v>
                </c:pt>
                <c:pt idx="85">
                  <c:v>6.0</c:v>
                </c:pt>
                <c:pt idx="86">
                  <c:v>7.0</c:v>
                </c:pt>
                <c:pt idx="87">
                  <c:v>6.0</c:v>
                </c:pt>
                <c:pt idx="88">
                  <c:v>7.0</c:v>
                </c:pt>
                <c:pt idx="89">
                  <c:v>6.0</c:v>
                </c:pt>
                <c:pt idx="90">
                  <c:v>7.0</c:v>
                </c:pt>
                <c:pt idx="91">
                  <c:v>6.0</c:v>
                </c:pt>
                <c:pt idx="92">
                  <c:v>7.0</c:v>
                </c:pt>
                <c:pt idx="93">
                  <c:v>6.0</c:v>
                </c:pt>
                <c:pt idx="94">
                  <c:v>7.0</c:v>
                </c:pt>
                <c:pt idx="95">
                  <c:v>6.0</c:v>
                </c:pt>
                <c:pt idx="96">
                  <c:v>7.0</c:v>
                </c:pt>
                <c:pt idx="97">
                  <c:v>6.0</c:v>
                </c:pt>
                <c:pt idx="98">
                  <c:v>7.0</c:v>
                </c:pt>
                <c:pt idx="99">
                  <c:v>6.0</c:v>
                </c:pt>
                <c:pt idx="100">
                  <c:v>7.0</c:v>
                </c:pt>
                <c:pt idx="101">
                  <c:v>6.0</c:v>
                </c:pt>
                <c:pt idx="102">
                  <c:v>7.0</c:v>
                </c:pt>
                <c:pt idx="103">
                  <c:v>6.0</c:v>
                </c:pt>
                <c:pt idx="104">
                  <c:v>7.0</c:v>
                </c:pt>
                <c:pt idx="105">
                  <c:v>6.0</c:v>
                </c:pt>
                <c:pt idx="106">
                  <c:v>7.0</c:v>
                </c:pt>
                <c:pt idx="107">
                  <c:v>6.0</c:v>
                </c:pt>
                <c:pt idx="108">
                  <c:v>7.0</c:v>
                </c:pt>
                <c:pt idx="109">
                  <c:v>6.0</c:v>
                </c:pt>
                <c:pt idx="110">
                  <c:v>7.0</c:v>
                </c:pt>
                <c:pt idx="111">
                  <c:v>6.0</c:v>
                </c:pt>
                <c:pt idx="112">
                  <c:v>7.0</c:v>
                </c:pt>
                <c:pt idx="113">
                  <c:v>6.0</c:v>
                </c:pt>
                <c:pt idx="114">
                  <c:v>7.0</c:v>
                </c:pt>
                <c:pt idx="115">
                  <c:v>6.0</c:v>
                </c:pt>
                <c:pt idx="116">
                  <c:v>7.0</c:v>
                </c:pt>
                <c:pt idx="117">
                  <c:v>6.0</c:v>
                </c:pt>
                <c:pt idx="118">
                  <c:v>7.0</c:v>
                </c:pt>
                <c:pt idx="119">
                  <c:v>6.0</c:v>
                </c:pt>
                <c:pt idx="120">
                  <c:v>7.0</c:v>
                </c:pt>
                <c:pt idx="121">
                  <c:v>6.0</c:v>
                </c:pt>
                <c:pt idx="122">
                  <c:v>7.0</c:v>
                </c:pt>
                <c:pt idx="123">
                  <c:v>6.0</c:v>
                </c:pt>
                <c:pt idx="124">
                  <c:v>7.0</c:v>
                </c:pt>
                <c:pt idx="125">
                  <c:v>6.0</c:v>
                </c:pt>
                <c:pt idx="126">
                  <c:v>7.0</c:v>
                </c:pt>
                <c:pt idx="127">
                  <c:v>6.0</c:v>
                </c:pt>
                <c:pt idx="128">
                  <c:v>7.0</c:v>
                </c:pt>
                <c:pt idx="129">
                  <c:v>6.0</c:v>
                </c:pt>
                <c:pt idx="130">
                  <c:v>7.0</c:v>
                </c:pt>
                <c:pt idx="131">
                  <c:v>6.0</c:v>
                </c:pt>
                <c:pt idx="132">
                  <c:v>7.0</c:v>
                </c:pt>
                <c:pt idx="133">
                  <c:v>6.0</c:v>
                </c:pt>
                <c:pt idx="134">
                  <c:v>7.0</c:v>
                </c:pt>
                <c:pt idx="135">
                  <c:v>6.0</c:v>
                </c:pt>
                <c:pt idx="136">
                  <c:v>7.0</c:v>
                </c:pt>
                <c:pt idx="137">
                  <c:v>6.0</c:v>
                </c:pt>
                <c:pt idx="138">
                  <c:v>7.0</c:v>
                </c:pt>
                <c:pt idx="139">
                  <c:v>6.0</c:v>
                </c:pt>
                <c:pt idx="140">
                  <c:v>7.0</c:v>
                </c:pt>
                <c:pt idx="141">
                  <c:v>6.0</c:v>
                </c:pt>
                <c:pt idx="142">
                  <c:v>7.0</c:v>
                </c:pt>
                <c:pt idx="143">
                  <c:v>6.0</c:v>
                </c:pt>
                <c:pt idx="144">
                  <c:v>7.0</c:v>
                </c:pt>
                <c:pt idx="145">
                  <c:v>6.0</c:v>
                </c:pt>
                <c:pt idx="146">
                  <c:v>7.0</c:v>
                </c:pt>
                <c:pt idx="147">
                  <c:v>6.0</c:v>
                </c:pt>
                <c:pt idx="148">
                  <c:v>7.0</c:v>
                </c:pt>
                <c:pt idx="149">
                  <c:v>6.0</c:v>
                </c:pt>
                <c:pt idx="150">
                  <c:v>7.0</c:v>
                </c:pt>
                <c:pt idx="151">
                  <c:v>6.0</c:v>
                </c:pt>
                <c:pt idx="152">
                  <c:v>7.0</c:v>
                </c:pt>
                <c:pt idx="153">
                  <c:v>6.0</c:v>
                </c:pt>
                <c:pt idx="154">
                  <c:v>7.0</c:v>
                </c:pt>
                <c:pt idx="155">
                  <c:v>6.0</c:v>
                </c:pt>
                <c:pt idx="156">
                  <c:v>7.0</c:v>
                </c:pt>
                <c:pt idx="157">
                  <c:v>6.0</c:v>
                </c:pt>
                <c:pt idx="158">
                  <c:v>7.0</c:v>
                </c:pt>
                <c:pt idx="159">
                  <c:v>6.0</c:v>
                </c:pt>
                <c:pt idx="160">
                  <c:v>7.0</c:v>
                </c:pt>
                <c:pt idx="161">
                  <c:v>6.0</c:v>
                </c:pt>
                <c:pt idx="162">
                  <c:v>7.0</c:v>
                </c:pt>
                <c:pt idx="163">
                  <c:v>6.0</c:v>
                </c:pt>
                <c:pt idx="164">
                  <c:v>7.0</c:v>
                </c:pt>
                <c:pt idx="165">
                  <c:v>6.0</c:v>
                </c:pt>
                <c:pt idx="166">
                  <c:v>7.0</c:v>
                </c:pt>
                <c:pt idx="167">
                  <c:v>6.0</c:v>
                </c:pt>
                <c:pt idx="168">
                  <c:v>7.0</c:v>
                </c:pt>
                <c:pt idx="169">
                  <c:v>6.0</c:v>
                </c:pt>
                <c:pt idx="170">
                  <c:v>7.0</c:v>
                </c:pt>
                <c:pt idx="171">
                  <c:v>6.0</c:v>
                </c:pt>
                <c:pt idx="172">
                  <c:v>7.0</c:v>
                </c:pt>
                <c:pt idx="173">
                  <c:v>6.0</c:v>
                </c:pt>
                <c:pt idx="174">
                  <c:v>7.0</c:v>
                </c:pt>
                <c:pt idx="175">
                  <c:v>6.0</c:v>
                </c:pt>
                <c:pt idx="176">
                  <c:v>7.0</c:v>
                </c:pt>
                <c:pt idx="177">
                  <c:v>6.0</c:v>
                </c:pt>
                <c:pt idx="178">
                  <c:v>7.0</c:v>
                </c:pt>
                <c:pt idx="179">
                  <c:v>6.0</c:v>
                </c:pt>
                <c:pt idx="180">
                  <c:v>7.0</c:v>
                </c:pt>
                <c:pt idx="181">
                  <c:v>6.0</c:v>
                </c:pt>
                <c:pt idx="182">
                  <c:v>7.0</c:v>
                </c:pt>
                <c:pt idx="183">
                  <c:v>6.0</c:v>
                </c:pt>
                <c:pt idx="184">
                  <c:v>7.0</c:v>
                </c:pt>
                <c:pt idx="185">
                  <c:v>6.0</c:v>
                </c:pt>
                <c:pt idx="186">
                  <c:v>7.0</c:v>
                </c:pt>
                <c:pt idx="187">
                  <c:v>6.0</c:v>
                </c:pt>
                <c:pt idx="188">
                  <c:v>7.0</c:v>
                </c:pt>
                <c:pt idx="189">
                  <c:v>6.0</c:v>
                </c:pt>
                <c:pt idx="190">
                  <c:v>7.0</c:v>
                </c:pt>
                <c:pt idx="191">
                  <c:v>6.0</c:v>
                </c:pt>
                <c:pt idx="192">
                  <c:v>7.0</c:v>
                </c:pt>
                <c:pt idx="193">
                  <c:v>6.0</c:v>
                </c:pt>
                <c:pt idx="194">
                  <c:v>7.0</c:v>
                </c:pt>
                <c:pt idx="195">
                  <c:v>6.0</c:v>
                </c:pt>
                <c:pt idx="196">
                  <c:v>7.0</c:v>
                </c:pt>
                <c:pt idx="197">
                  <c:v>6.0</c:v>
                </c:pt>
                <c:pt idx="198">
                  <c:v>7.0</c:v>
                </c:pt>
                <c:pt idx="199">
                  <c:v>6.0</c:v>
                </c:pt>
                <c:pt idx="200">
                  <c:v>7.0</c:v>
                </c:pt>
                <c:pt idx="201">
                  <c:v>6.0</c:v>
                </c:pt>
                <c:pt idx="202">
                  <c:v>7.0</c:v>
                </c:pt>
                <c:pt idx="203">
                  <c:v>6.0</c:v>
                </c:pt>
                <c:pt idx="204">
                  <c:v>7.0</c:v>
                </c:pt>
                <c:pt idx="205">
                  <c:v>6.0</c:v>
                </c:pt>
                <c:pt idx="206">
                  <c:v>7.0</c:v>
                </c:pt>
                <c:pt idx="207">
                  <c:v>6.0</c:v>
                </c:pt>
                <c:pt idx="208">
                  <c:v>7.0</c:v>
                </c:pt>
                <c:pt idx="209">
                  <c:v>6.0</c:v>
                </c:pt>
                <c:pt idx="210">
                  <c:v>7.0</c:v>
                </c:pt>
                <c:pt idx="211">
                  <c:v>6.0</c:v>
                </c:pt>
                <c:pt idx="212">
                  <c:v>7.0</c:v>
                </c:pt>
                <c:pt idx="213">
                  <c:v>6.0</c:v>
                </c:pt>
                <c:pt idx="214">
                  <c:v>7.0</c:v>
                </c:pt>
                <c:pt idx="215">
                  <c:v>6.0</c:v>
                </c:pt>
                <c:pt idx="216">
                  <c:v>7.0</c:v>
                </c:pt>
                <c:pt idx="217">
                  <c:v>6.0</c:v>
                </c:pt>
                <c:pt idx="218">
                  <c:v>7.0</c:v>
                </c:pt>
                <c:pt idx="219">
                  <c:v>6.0</c:v>
                </c:pt>
                <c:pt idx="220">
                  <c:v>7.0</c:v>
                </c:pt>
                <c:pt idx="221">
                  <c:v>6.0</c:v>
                </c:pt>
                <c:pt idx="222">
                  <c:v>7.0</c:v>
                </c:pt>
                <c:pt idx="223">
                  <c:v>6.0</c:v>
                </c:pt>
                <c:pt idx="224">
                  <c:v>7.0</c:v>
                </c:pt>
                <c:pt idx="225">
                  <c:v>6.0</c:v>
                </c:pt>
                <c:pt idx="226">
                  <c:v>7.0</c:v>
                </c:pt>
                <c:pt idx="227">
                  <c:v>6.0</c:v>
                </c:pt>
                <c:pt idx="228">
                  <c:v>7.0</c:v>
                </c:pt>
                <c:pt idx="229">
                  <c:v>6.0</c:v>
                </c:pt>
                <c:pt idx="230">
                  <c:v>7.0</c:v>
                </c:pt>
                <c:pt idx="231">
                  <c:v>6.0</c:v>
                </c:pt>
                <c:pt idx="232">
                  <c:v>7.0</c:v>
                </c:pt>
                <c:pt idx="233">
                  <c:v>6.0</c:v>
                </c:pt>
                <c:pt idx="234">
                  <c:v>7.0</c:v>
                </c:pt>
                <c:pt idx="235">
                  <c:v>6.0</c:v>
                </c:pt>
                <c:pt idx="236">
                  <c:v>7.0</c:v>
                </c:pt>
                <c:pt idx="237">
                  <c:v>6.0</c:v>
                </c:pt>
                <c:pt idx="238">
                  <c:v>7.0</c:v>
                </c:pt>
                <c:pt idx="239">
                  <c:v>6.0</c:v>
                </c:pt>
                <c:pt idx="240">
                  <c:v>7.0</c:v>
                </c:pt>
                <c:pt idx="241">
                  <c:v>6.0</c:v>
                </c:pt>
                <c:pt idx="242">
                  <c:v>7.0</c:v>
                </c:pt>
                <c:pt idx="243">
                  <c:v>6.0</c:v>
                </c:pt>
                <c:pt idx="244">
                  <c:v>7.0</c:v>
                </c:pt>
                <c:pt idx="245">
                  <c:v>6.0</c:v>
                </c:pt>
                <c:pt idx="246">
                  <c:v>7.0</c:v>
                </c:pt>
                <c:pt idx="247">
                  <c:v>6.0</c:v>
                </c:pt>
                <c:pt idx="248">
                  <c:v>7.0</c:v>
                </c:pt>
                <c:pt idx="249">
                  <c:v>6.0</c:v>
                </c:pt>
                <c:pt idx="250">
                  <c:v>7.0</c:v>
                </c:pt>
                <c:pt idx="251">
                  <c:v>6.0</c:v>
                </c:pt>
                <c:pt idx="252">
                  <c:v>7.0</c:v>
                </c:pt>
                <c:pt idx="253">
                  <c:v>6.0</c:v>
                </c:pt>
                <c:pt idx="254">
                  <c:v>7.0</c:v>
                </c:pt>
                <c:pt idx="255">
                  <c:v>6.0</c:v>
                </c:pt>
                <c:pt idx="256">
                  <c:v>7.0</c:v>
                </c:pt>
                <c:pt idx="257">
                  <c:v>6.0</c:v>
                </c:pt>
                <c:pt idx="258">
                  <c:v>7.0</c:v>
                </c:pt>
                <c:pt idx="259">
                  <c:v>6.0</c:v>
                </c:pt>
                <c:pt idx="260">
                  <c:v>7.0</c:v>
                </c:pt>
                <c:pt idx="261">
                  <c:v>6.0</c:v>
                </c:pt>
                <c:pt idx="262">
                  <c:v>7.0</c:v>
                </c:pt>
                <c:pt idx="263">
                  <c:v>6.0</c:v>
                </c:pt>
                <c:pt idx="264">
                  <c:v>7.0</c:v>
                </c:pt>
                <c:pt idx="265">
                  <c:v>6.0</c:v>
                </c:pt>
                <c:pt idx="266">
                  <c:v>7.0</c:v>
                </c:pt>
                <c:pt idx="267">
                  <c:v>6.0</c:v>
                </c:pt>
                <c:pt idx="268">
                  <c:v>7.0</c:v>
                </c:pt>
                <c:pt idx="269">
                  <c:v>6.0</c:v>
                </c:pt>
                <c:pt idx="270">
                  <c:v>7.0</c:v>
                </c:pt>
                <c:pt idx="271">
                  <c:v>6.0</c:v>
                </c:pt>
                <c:pt idx="272">
                  <c:v>7.0</c:v>
                </c:pt>
                <c:pt idx="273">
                  <c:v>6.0</c:v>
                </c:pt>
                <c:pt idx="274">
                  <c:v>7.0</c:v>
                </c:pt>
                <c:pt idx="275">
                  <c:v>6.0</c:v>
                </c:pt>
                <c:pt idx="276">
                  <c:v>7.0</c:v>
                </c:pt>
                <c:pt idx="277">
                  <c:v>6.0</c:v>
                </c:pt>
                <c:pt idx="278">
                  <c:v>7.0</c:v>
                </c:pt>
                <c:pt idx="279">
                  <c:v>6.0</c:v>
                </c:pt>
                <c:pt idx="280">
                  <c:v>7.0</c:v>
                </c:pt>
                <c:pt idx="281">
                  <c:v>6.0</c:v>
                </c:pt>
                <c:pt idx="282">
                  <c:v>7.0</c:v>
                </c:pt>
                <c:pt idx="283">
                  <c:v>6.0</c:v>
                </c:pt>
                <c:pt idx="284">
                  <c:v>7.0</c:v>
                </c:pt>
                <c:pt idx="285">
                  <c:v>6.0</c:v>
                </c:pt>
                <c:pt idx="286">
                  <c:v>7.0</c:v>
                </c:pt>
                <c:pt idx="287">
                  <c:v>6.0</c:v>
                </c:pt>
                <c:pt idx="288">
                  <c:v>7.0</c:v>
                </c:pt>
                <c:pt idx="289">
                  <c:v>6.0</c:v>
                </c:pt>
                <c:pt idx="290">
                  <c:v>7.0</c:v>
                </c:pt>
                <c:pt idx="291">
                  <c:v>6.0</c:v>
                </c:pt>
                <c:pt idx="292">
                  <c:v>7.0</c:v>
                </c:pt>
                <c:pt idx="293">
                  <c:v>6.0</c:v>
                </c:pt>
                <c:pt idx="294">
                  <c:v>7.0</c:v>
                </c:pt>
                <c:pt idx="295">
                  <c:v>6.0</c:v>
                </c:pt>
                <c:pt idx="296">
                  <c:v>7.0</c:v>
                </c:pt>
                <c:pt idx="297">
                  <c:v>6.0</c:v>
                </c:pt>
                <c:pt idx="298">
                  <c:v>7.0</c:v>
                </c:pt>
                <c:pt idx="299">
                  <c:v>6.0</c:v>
                </c:pt>
                <c:pt idx="300">
                  <c:v>7.0</c:v>
                </c:pt>
                <c:pt idx="301">
                  <c:v>6.0</c:v>
                </c:pt>
                <c:pt idx="302">
                  <c:v>7.0</c:v>
                </c:pt>
                <c:pt idx="303">
                  <c:v>6.0</c:v>
                </c:pt>
                <c:pt idx="304">
                  <c:v>7.0</c:v>
                </c:pt>
                <c:pt idx="305">
                  <c:v>6.0</c:v>
                </c:pt>
                <c:pt idx="306">
                  <c:v>7.0</c:v>
                </c:pt>
                <c:pt idx="307">
                  <c:v>6.0</c:v>
                </c:pt>
                <c:pt idx="308">
                  <c:v>7.0</c:v>
                </c:pt>
                <c:pt idx="309">
                  <c:v>6.0</c:v>
                </c:pt>
                <c:pt idx="310">
                  <c:v>7.0</c:v>
                </c:pt>
                <c:pt idx="311">
                  <c:v>6.0</c:v>
                </c:pt>
                <c:pt idx="312">
                  <c:v>7.0</c:v>
                </c:pt>
                <c:pt idx="313">
                  <c:v>6.0</c:v>
                </c:pt>
                <c:pt idx="314">
                  <c:v>7.0</c:v>
                </c:pt>
                <c:pt idx="315">
                  <c:v>6.0</c:v>
                </c:pt>
                <c:pt idx="316">
                  <c:v>7.0</c:v>
                </c:pt>
                <c:pt idx="317">
                  <c:v>6.0</c:v>
                </c:pt>
                <c:pt idx="318">
                  <c:v>7.0</c:v>
                </c:pt>
                <c:pt idx="319">
                  <c:v>6.0</c:v>
                </c:pt>
                <c:pt idx="320">
                  <c:v>7.0</c:v>
                </c:pt>
                <c:pt idx="321">
                  <c:v>6.0</c:v>
                </c:pt>
                <c:pt idx="322">
                  <c:v>7.0</c:v>
                </c:pt>
                <c:pt idx="323">
                  <c:v>6.0</c:v>
                </c:pt>
                <c:pt idx="324">
                  <c:v>7.0</c:v>
                </c:pt>
                <c:pt idx="325">
                  <c:v>6.0</c:v>
                </c:pt>
                <c:pt idx="326">
                  <c:v>7.0</c:v>
                </c:pt>
                <c:pt idx="327">
                  <c:v>6.0</c:v>
                </c:pt>
                <c:pt idx="328">
                  <c:v>7.0</c:v>
                </c:pt>
                <c:pt idx="329">
                  <c:v>6.0</c:v>
                </c:pt>
                <c:pt idx="330">
                  <c:v>7.0</c:v>
                </c:pt>
                <c:pt idx="331">
                  <c:v>6.0</c:v>
                </c:pt>
                <c:pt idx="332">
                  <c:v>7.0</c:v>
                </c:pt>
                <c:pt idx="333">
                  <c:v>6.0</c:v>
                </c:pt>
                <c:pt idx="334">
                  <c:v>7.0</c:v>
                </c:pt>
                <c:pt idx="335">
                  <c:v>6.0</c:v>
                </c:pt>
                <c:pt idx="336">
                  <c:v>7.0</c:v>
                </c:pt>
                <c:pt idx="337">
                  <c:v>6.0</c:v>
                </c:pt>
                <c:pt idx="338">
                  <c:v>7.0</c:v>
                </c:pt>
                <c:pt idx="339">
                  <c:v>6.0</c:v>
                </c:pt>
                <c:pt idx="340">
                  <c:v>7.0</c:v>
                </c:pt>
                <c:pt idx="341">
                  <c:v>6.0</c:v>
                </c:pt>
                <c:pt idx="342">
                  <c:v>7.0</c:v>
                </c:pt>
                <c:pt idx="343">
                  <c:v>6.0</c:v>
                </c:pt>
                <c:pt idx="344">
                  <c:v>7.0</c:v>
                </c:pt>
                <c:pt idx="345">
                  <c:v>6.0</c:v>
                </c:pt>
                <c:pt idx="346">
                  <c:v>7.0</c:v>
                </c:pt>
                <c:pt idx="347">
                  <c:v>6.0</c:v>
                </c:pt>
                <c:pt idx="348">
                  <c:v>7.0</c:v>
                </c:pt>
                <c:pt idx="349">
                  <c:v>6.0</c:v>
                </c:pt>
                <c:pt idx="350">
                  <c:v>7.0</c:v>
                </c:pt>
                <c:pt idx="351">
                  <c:v>6.0</c:v>
                </c:pt>
                <c:pt idx="352">
                  <c:v>7.0</c:v>
                </c:pt>
                <c:pt idx="353">
                  <c:v>6.0</c:v>
                </c:pt>
                <c:pt idx="354">
                  <c:v>7.0</c:v>
                </c:pt>
                <c:pt idx="355">
                  <c:v>6.0</c:v>
                </c:pt>
                <c:pt idx="356">
                  <c:v>7.0</c:v>
                </c:pt>
                <c:pt idx="357">
                  <c:v>6.0</c:v>
                </c:pt>
                <c:pt idx="358">
                  <c:v>7.0</c:v>
                </c:pt>
                <c:pt idx="359">
                  <c:v>6.0</c:v>
                </c:pt>
                <c:pt idx="360">
                  <c:v>7.0</c:v>
                </c:pt>
                <c:pt idx="361">
                  <c:v>6.0</c:v>
                </c:pt>
                <c:pt idx="362">
                  <c:v>7.0</c:v>
                </c:pt>
                <c:pt idx="363">
                  <c:v>6.0</c:v>
                </c:pt>
                <c:pt idx="364">
                  <c:v>7.0</c:v>
                </c:pt>
                <c:pt idx="365">
                  <c:v>6.0</c:v>
                </c:pt>
                <c:pt idx="366">
                  <c:v>7.0</c:v>
                </c:pt>
                <c:pt idx="367">
                  <c:v>6.0</c:v>
                </c:pt>
                <c:pt idx="368">
                  <c:v>7.0</c:v>
                </c:pt>
                <c:pt idx="369">
                  <c:v>6.0</c:v>
                </c:pt>
                <c:pt idx="370">
                  <c:v>7.0</c:v>
                </c:pt>
                <c:pt idx="371">
                  <c:v>6.0</c:v>
                </c:pt>
                <c:pt idx="372">
                  <c:v>7.0</c:v>
                </c:pt>
                <c:pt idx="373">
                  <c:v>6.0</c:v>
                </c:pt>
                <c:pt idx="374">
                  <c:v>7.0</c:v>
                </c:pt>
                <c:pt idx="375">
                  <c:v>6.0</c:v>
                </c:pt>
                <c:pt idx="376">
                  <c:v>7.0</c:v>
                </c:pt>
                <c:pt idx="377">
                  <c:v>6.0</c:v>
                </c:pt>
                <c:pt idx="378">
                  <c:v>7.0</c:v>
                </c:pt>
                <c:pt idx="379">
                  <c:v>6.0</c:v>
                </c:pt>
                <c:pt idx="380">
                  <c:v>7.0</c:v>
                </c:pt>
                <c:pt idx="381">
                  <c:v>6.0</c:v>
                </c:pt>
                <c:pt idx="382">
                  <c:v>7.0</c:v>
                </c:pt>
                <c:pt idx="383">
                  <c:v>6.0</c:v>
                </c:pt>
                <c:pt idx="384">
                  <c:v>7.0</c:v>
                </c:pt>
                <c:pt idx="385">
                  <c:v>6.0</c:v>
                </c:pt>
                <c:pt idx="386">
                  <c:v>7.0</c:v>
                </c:pt>
                <c:pt idx="387">
                  <c:v>6.0</c:v>
                </c:pt>
                <c:pt idx="388">
                  <c:v>7.0</c:v>
                </c:pt>
                <c:pt idx="389">
                  <c:v>6.0</c:v>
                </c:pt>
                <c:pt idx="390">
                  <c:v>7.0</c:v>
                </c:pt>
                <c:pt idx="391">
                  <c:v>6.0</c:v>
                </c:pt>
                <c:pt idx="392">
                  <c:v>7.0</c:v>
                </c:pt>
                <c:pt idx="393">
                  <c:v>6.0</c:v>
                </c:pt>
                <c:pt idx="394">
                  <c:v>7.0</c:v>
                </c:pt>
                <c:pt idx="395">
                  <c:v>6.0</c:v>
                </c:pt>
                <c:pt idx="396">
                  <c:v>7.0</c:v>
                </c:pt>
                <c:pt idx="397">
                  <c:v>6.0</c:v>
                </c:pt>
                <c:pt idx="398">
                  <c:v>7.0</c:v>
                </c:pt>
                <c:pt idx="399">
                  <c:v>6.0</c:v>
                </c:pt>
                <c:pt idx="400">
                  <c:v>7.0</c:v>
                </c:pt>
                <c:pt idx="401">
                  <c:v>6.0</c:v>
                </c:pt>
                <c:pt idx="402">
                  <c:v>7.0</c:v>
                </c:pt>
                <c:pt idx="403">
                  <c:v>6.0</c:v>
                </c:pt>
                <c:pt idx="404">
                  <c:v>7.0</c:v>
                </c:pt>
                <c:pt idx="405">
                  <c:v>6.0</c:v>
                </c:pt>
                <c:pt idx="406">
                  <c:v>7.0</c:v>
                </c:pt>
                <c:pt idx="407">
                  <c:v>6.0</c:v>
                </c:pt>
                <c:pt idx="408">
                  <c:v>7.0</c:v>
                </c:pt>
                <c:pt idx="409">
                  <c:v>6.0</c:v>
                </c:pt>
                <c:pt idx="410">
                  <c:v>7.0</c:v>
                </c:pt>
                <c:pt idx="411">
                  <c:v>6.0</c:v>
                </c:pt>
                <c:pt idx="412">
                  <c:v>7.0</c:v>
                </c:pt>
                <c:pt idx="413">
                  <c:v>6.0</c:v>
                </c:pt>
                <c:pt idx="414">
                  <c:v>7.0</c:v>
                </c:pt>
                <c:pt idx="415">
                  <c:v>6.0</c:v>
                </c:pt>
                <c:pt idx="416">
                  <c:v>7.0</c:v>
                </c:pt>
                <c:pt idx="417">
                  <c:v>6.0</c:v>
                </c:pt>
                <c:pt idx="418">
                  <c:v>7.0</c:v>
                </c:pt>
                <c:pt idx="419">
                  <c:v>6.0</c:v>
                </c:pt>
                <c:pt idx="420">
                  <c:v>7.0</c:v>
                </c:pt>
                <c:pt idx="421">
                  <c:v>6.0</c:v>
                </c:pt>
                <c:pt idx="422">
                  <c:v>7.0</c:v>
                </c:pt>
                <c:pt idx="423">
                  <c:v>6.0</c:v>
                </c:pt>
                <c:pt idx="424">
                  <c:v>7.0</c:v>
                </c:pt>
                <c:pt idx="425">
                  <c:v>6.0</c:v>
                </c:pt>
                <c:pt idx="426">
                  <c:v>7.0</c:v>
                </c:pt>
                <c:pt idx="427">
                  <c:v>6.0</c:v>
                </c:pt>
                <c:pt idx="428">
                  <c:v>7.0</c:v>
                </c:pt>
                <c:pt idx="429">
                  <c:v>6.0</c:v>
                </c:pt>
                <c:pt idx="430">
                  <c:v>7.0</c:v>
                </c:pt>
                <c:pt idx="431">
                  <c:v>6.0</c:v>
                </c:pt>
                <c:pt idx="432">
                  <c:v>7.0</c:v>
                </c:pt>
                <c:pt idx="433">
                  <c:v>6.0</c:v>
                </c:pt>
                <c:pt idx="434">
                  <c:v>7.0</c:v>
                </c:pt>
                <c:pt idx="435">
                  <c:v>6.0</c:v>
                </c:pt>
                <c:pt idx="436">
                  <c:v>7.0</c:v>
                </c:pt>
                <c:pt idx="437">
                  <c:v>6.0</c:v>
                </c:pt>
                <c:pt idx="438">
                  <c:v>7.0</c:v>
                </c:pt>
                <c:pt idx="439">
                  <c:v>6.0</c:v>
                </c:pt>
                <c:pt idx="440">
                  <c:v>7.0</c:v>
                </c:pt>
                <c:pt idx="441">
                  <c:v>6.0</c:v>
                </c:pt>
                <c:pt idx="442">
                  <c:v>7.0</c:v>
                </c:pt>
                <c:pt idx="443">
                  <c:v>6.0</c:v>
                </c:pt>
                <c:pt idx="444">
                  <c:v>7.0</c:v>
                </c:pt>
                <c:pt idx="445">
                  <c:v>6.0</c:v>
                </c:pt>
                <c:pt idx="446">
                  <c:v>7.0</c:v>
                </c:pt>
                <c:pt idx="447">
                  <c:v>6.0</c:v>
                </c:pt>
                <c:pt idx="448">
                  <c:v>7.0</c:v>
                </c:pt>
                <c:pt idx="449">
                  <c:v>6.0</c:v>
                </c:pt>
                <c:pt idx="450">
                  <c:v>7.0</c:v>
                </c:pt>
                <c:pt idx="451">
                  <c:v>6.0</c:v>
                </c:pt>
                <c:pt idx="452">
                  <c:v>7.0</c:v>
                </c:pt>
                <c:pt idx="453">
                  <c:v>6.0</c:v>
                </c:pt>
                <c:pt idx="454">
                  <c:v>7.0</c:v>
                </c:pt>
                <c:pt idx="455">
                  <c:v>6.0</c:v>
                </c:pt>
                <c:pt idx="456">
                  <c:v>7.0</c:v>
                </c:pt>
                <c:pt idx="457">
                  <c:v>6.0</c:v>
                </c:pt>
                <c:pt idx="458">
                  <c:v>7.0</c:v>
                </c:pt>
                <c:pt idx="459">
                  <c:v>6.0</c:v>
                </c:pt>
                <c:pt idx="460">
                  <c:v>7.0</c:v>
                </c:pt>
                <c:pt idx="461">
                  <c:v>6.0</c:v>
                </c:pt>
                <c:pt idx="462">
                  <c:v>7.0</c:v>
                </c:pt>
                <c:pt idx="463">
                  <c:v>6.0</c:v>
                </c:pt>
                <c:pt idx="464">
                  <c:v>7.0</c:v>
                </c:pt>
                <c:pt idx="465">
                  <c:v>6.0</c:v>
                </c:pt>
                <c:pt idx="466">
                  <c:v>7.0</c:v>
                </c:pt>
                <c:pt idx="467">
                  <c:v>6.0</c:v>
                </c:pt>
                <c:pt idx="468">
                  <c:v>7.0</c:v>
                </c:pt>
                <c:pt idx="469">
                  <c:v>6.0</c:v>
                </c:pt>
                <c:pt idx="470">
                  <c:v>7.0</c:v>
                </c:pt>
                <c:pt idx="471">
                  <c:v>6.0</c:v>
                </c:pt>
                <c:pt idx="472">
                  <c:v>7.0</c:v>
                </c:pt>
                <c:pt idx="473">
                  <c:v>6.0</c:v>
                </c:pt>
                <c:pt idx="474">
                  <c:v>7.0</c:v>
                </c:pt>
                <c:pt idx="475">
                  <c:v>6.0</c:v>
                </c:pt>
                <c:pt idx="476">
                  <c:v>7.0</c:v>
                </c:pt>
                <c:pt idx="477">
                  <c:v>6.0</c:v>
                </c:pt>
                <c:pt idx="478">
                  <c:v>7.0</c:v>
                </c:pt>
                <c:pt idx="479">
                  <c:v>6.0</c:v>
                </c:pt>
                <c:pt idx="480">
                  <c:v>7.0</c:v>
                </c:pt>
                <c:pt idx="481">
                  <c:v>6.0</c:v>
                </c:pt>
                <c:pt idx="482">
                  <c:v>7.0</c:v>
                </c:pt>
                <c:pt idx="483">
                  <c:v>6.0</c:v>
                </c:pt>
                <c:pt idx="484">
                  <c:v>7.0</c:v>
                </c:pt>
                <c:pt idx="485">
                  <c:v>6.0</c:v>
                </c:pt>
                <c:pt idx="486">
                  <c:v>7.0</c:v>
                </c:pt>
                <c:pt idx="487">
                  <c:v>6.0</c:v>
                </c:pt>
                <c:pt idx="488">
                  <c:v>7.0</c:v>
                </c:pt>
                <c:pt idx="489">
                  <c:v>6.0</c:v>
                </c:pt>
                <c:pt idx="490">
                  <c:v>7.0</c:v>
                </c:pt>
                <c:pt idx="491">
                  <c:v>6.0</c:v>
                </c:pt>
                <c:pt idx="492">
                  <c:v>7.0</c:v>
                </c:pt>
                <c:pt idx="493">
                  <c:v>6.0</c:v>
                </c:pt>
                <c:pt idx="494">
                  <c:v>7.0</c:v>
                </c:pt>
                <c:pt idx="495">
                  <c:v>6.0</c:v>
                </c:pt>
                <c:pt idx="496">
                  <c:v>7.0</c:v>
                </c:pt>
                <c:pt idx="497">
                  <c:v>6.0</c:v>
                </c:pt>
                <c:pt idx="498">
                  <c:v>7.0</c:v>
                </c:pt>
                <c:pt idx="499">
                  <c:v>6.0</c:v>
                </c:pt>
                <c:pt idx="500">
                  <c:v>7.0</c:v>
                </c:pt>
                <c:pt idx="501">
                  <c:v>6.0</c:v>
                </c:pt>
                <c:pt idx="502">
                  <c:v>7.0</c:v>
                </c:pt>
                <c:pt idx="503">
                  <c:v>6.0</c:v>
                </c:pt>
                <c:pt idx="504">
                  <c:v>7.0</c:v>
                </c:pt>
                <c:pt idx="505">
                  <c:v>6.0</c:v>
                </c:pt>
                <c:pt idx="506">
                  <c:v>7.0</c:v>
                </c:pt>
                <c:pt idx="507">
                  <c:v>6.0</c:v>
                </c:pt>
                <c:pt idx="508">
                  <c:v>7.0</c:v>
                </c:pt>
                <c:pt idx="509">
                  <c:v>6.0</c:v>
                </c:pt>
                <c:pt idx="510">
                  <c:v>7.0</c:v>
                </c:pt>
                <c:pt idx="511">
                  <c:v>6.0</c:v>
                </c:pt>
                <c:pt idx="512">
                  <c:v>7.0</c:v>
                </c:pt>
                <c:pt idx="513">
                  <c:v>6.0</c:v>
                </c:pt>
                <c:pt idx="514">
                  <c:v>7.0</c:v>
                </c:pt>
                <c:pt idx="515">
                  <c:v>6.0</c:v>
                </c:pt>
                <c:pt idx="516">
                  <c:v>7.0</c:v>
                </c:pt>
                <c:pt idx="517">
                  <c:v>6.0</c:v>
                </c:pt>
                <c:pt idx="518">
                  <c:v>7.0</c:v>
                </c:pt>
                <c:pt idx="519">
                  <c:v>6.0</c:v>
                </c:pt>
                <c:pt idx="520">
                  <c:v>7.0</c:v>
                </c:pt>
                <c:pt idx="521">
                  <c:v>6.0</c:v>
                </c:pt>
                <c:pt idx="522">
                  <c:v>7.0</c:v>
                </c:pt>
                <c:pt idx="523">
                  <c:v>6.0</c:v>
                </c:pt>
                <c:pt idx="524">
                  <c:v>7.0</c:v>
                </c:pt>
                <c:pt idx="525">
                  <c:v>6.0</c:v>
                </c:pt>
                <c:pt idx="526">
                  <c:v>7.0</c:v>
                </c:pt>
                <c:pt idx="527">
                  <c:v>6.0</c:v>
                </c:pt>
                <c:pt idx="528">
                  <c:v>7.0</c:v>
                </c:pt>
                <c:pt idx="529">
                  <c:v>6.0</c:v>
                </c:pt>
                <c:pt idx="530">
                  <c:v>7.0</c:v>
                </c:pt>
                <c:pt idx="531">
                  <c:v>6.0</c:v>
                </c:pt>
                <c:pt idx="532">
                  <c:v>7.0</c:v>
                </c:pt>
                <c:pt idx="533">
                  <c:v>6.0</c:v>
                </c:pt>
                <c:pt idx="534">
                  <c:v>7.0</c:v>
                </c:pt>
                <c:pt idx="535">
                  <c:v>6.0</c:v>
                </c:pt>
                <c:pt idx="536">
                  <c:v>7.0</c:v>
                </c:pt>
                <c:pt idx="537">
                  <c:v>6.0</c:v>
                </c:pt>
                <c:pt idx="538">
                  <c:v>7.0</c:v>
                </c:pt>
                <c:pt idx="539">
                  <c:v>6.0</c:v>
                </c:pt>
                <c:pt idx="540">
                  <c:v>7.0</c:v>
                </c:pt>
                <c:pt idx="541">
                  <c:v>6.0</c:v>
                </c:pt>
                <c:pt idx="542">
                  <c:v>7.0</c:v>
                </c:pt>
                <c:pt idx="543">
                  <c:v>6.0</c:v>
                </c:pt>
                <c:pt idx="544">
                  <c:v>7.0</c:v>
                </c:pt>
                <c:pt idx="545">
                  <c:v>6.0</c:v>
                </c:pt>
                <c:pt idx="546">
                  <c:v>7.0</c:v>
                </c:pt>
                <c:pt idx="547">
                  <c:v>6.0</c:v>
                </c:pt>
                <c:pt idx="548">
                  <c:v>7.0</c:v>
                </c:pt>
                <c:pt idx="549">
                  <c:v>6.0</c:v>
                </c:pt>
                <c:pt idx="550">
                  <c:v>7.0</c:v>
                </c:pt>
                <c:pt idx="551">
                  <c:v>6.0</c:v>
                </c:pt>
                <c:pt idx="552">
                  <c:v>7.0</c:v>
                </c:pt>
                <c:pt idx="553">
                  <c:v>6.0</c:v>
                </c:pt>
                <c:pt idx="554">
                  <c:v>7.0</c:v>
                </c:pt>
                <c:pt idx="555">
                  <c:v>6.0</c:v>
                </c:pt>
                <c:pt idx="556">
                  <c:v>7.0</c:v>
                </c:pt>
                <c:pt idx="557">
                  <c:v>6.0</c:v>
                </c:pt>
                <c:pt idx="558">
                  <c:v>7.0</c:v>
                </c:pt>
                <c:pt idx="559">
                  <c:v>6.0</c:v>
                </c:pt>
                <c:pt idx="560">
                  <c:v>7.0</c:v>
                </c:pt>
                <c:pt idx="561">
                  <c:v>6.0</c:v>
                </c:pt>
                <c:pt idx="562">
                  <c:v>7.0</c:v>
                </c:pt>
                <c:pt idx="563">
                  <c:v>6.0</c:v>
                </c:pt>
                <c:pt idx="564">
                  <c:v>7.0</c:v>
                </c:pt>
                <c:pt idx="565">
                  <c:v>6.0</c:v>
                </c:pt>
                <c:pt idx="566">
                  <c:v>7.0</c:v>
                </c:pt>
                <c:pt idx="567">
                  <c:v>6.0</c:v>
                </c:pt>
                <c:pt idx="568">
                  <c:v>7.0</c:v>
                </c:pt>
                <c:pt idx="569">
                  <c:v>6.0</c:v>
                </c:pt>
                <c:pt idx="570">
                  <c:v>7.0</c:v>
                </c:pt>
                <c:pt idx="571">
                  <c:v>6.0</c:v>
                </c:pt>
                <c:pt idx="572">
                  <c:v>7.0</c:v>
                </c:pt>
                <c:pt idx="573">
                  <c:v>6.0</c:v>
                </c:pt>
                <c:pt idx="574">
                  <c:v>7.0</c:v>
                </c:pt>
                <c:pt idx="575">
                  <c:v>6.0</c:v>
                </c:pt>
                <c:pt idx="576">
                  <c:v>7.0</c:v>
                </c:pt>
                <c:pt idx="577">
                  <c:v>6.0</c:v>
                </c:pt>
                <c:pt idx="578">
                  <c:v>7.0</c:v>
                </c:pt>
                <c:pt idx="579">
                  <c:v>6.0</c:v>
                </c:pt>
                <c:pt idx="580">
                  <c:v>7.0</c:v>
                </c:pt>
                <c:pt idx="581">
                  <c:v>6.0</c:v>
                </c:pt>
                <c:pt idx="582">
                  <c:v>7.0</c:v>
                </c:pt>
                <c:pt idx="583">
                  <c:v>6.0</c:v>
                </c:pt>
                <c:pt idx="584">
                  <c:v>7.0</c:v>
                </c:pt>
                <c:pt idx="585">
                  <c:v>6.0</c:v>
                </c:pt>
                <c:pt idx="586">
                  <c:v>7.0</c:v>
                </c:pt>
                <c:pt idx="587">
                  <c:v>6.0</c:v>
                </c:pt>
                <c:pt idx="588">
                  <c:v>7.0</c:v>
                </c:pt>
                <c:pt idx="589">
                  <c:v>6.0</c:v>
                </c:pt>
                <c:pt idx="590">
                  <c:v>7.0</c:v>
                </c:pt>
                <c:pt idx="591">
                  <c:v>6.0</c:v>
                </c:pt>
                <c:pt idx="592">
                  <c:v>7.0</c:v>
                </c:pt>
                <c:pt idx="593">
                  <c:v>6.0</c:v>
                </c:pt>
                <c:pt idx="594">
                  <c:v>7.0</c:v>
                </c:pt>
                <c:pt idx="595">
                  <c:v>6.0</c:v>
                </c:pt>
                <c:pt idx="596">
                  <c:v>7.0</c:v>
                </c:pt>
                <c:pt idx="597">
                  <c:v>6.0</c:v>
                </c:pt>
                <c:pt idx="598">
                  <c:v>7.0</c:v>
                </c:pt>
                <c:pt idx="599">
                  <c:v>6.0</c:v>
                </c:pt>
                <c:pt idx="600">
                  <c:v>7.0</c:v>
                </c:pt>
                <c:pt idx="601">
                  <c:v>6.0</c:v>
                </c:pt>
                <c:pt idx="602">
                  <c:v>7.0</c:v>
                </c:pt>
                <c:pt idx="603">
                  <c:v>6.0</c:v>
                </c:pt>
                <c:pt idx="604">
                  <c:v>7.0</c:v>
                </c:pt>
                <c:pt idx="605">
                  <c:v>6.0</c:v>
                </c:pt>
                <c:pt idx="606">
                  <c:v>7.0</c:v>
                </c:pt>
                <c:pt idx="607">
                  <c:v>6.0</c:v>
                </c:pt>
                <c:pt idx="608">
                  <c:v>7.0</c:v>
                </c:pt>
                <c:pt idx="609">
                  <c:v>6.0</c:v>
                </c:pt>
                <c:pt idx="610">
                  <c:v>7.0</c:v>
                </c:pt>
                <c:pt idx="611">
                  <c:v>6.0</c:v>
                </c:pt>
                <c:pt idx="612">
                  <c:v>7.0</c:v>
                </c:pt>
                <c:pt idx="613">
                  <c:v>6.0</c:v>
                </c:pt>
                <c:pt idx="614">
                  <c:v>7.0</c:v>
                </c:pt>
                <c:pt idx="615">
                  <c:v>6.0</c:v>
                </c:pt>
                <c:pt idx="616">
                  <c:v>7.0</c:v>
                </c:pt>
                <c:pt idx="617">
                  <c:v>6.0</c:v>
                </c:pt>
                <c:pt idx="618">
                  <c:v>7.0</c:v>
                </c:pt>
                <c:pt idx="619">
                  <c:v>6.0</c:v>
                </c:pt>
                <c:pt idx="620">
                  <c:v>7.0</c:v>
                </c:pt>
                <c:pt idx="621">
                  <c:v>6.0</c:v>
                </c:pt>
                <c:pt idx="622">
                  <c:v>7.0</c:v>
                </c:pt>
                <c:pt idx="623">
                  <c:v>6.0</c:v>
                </c:pt>
                <c:pt idx="624">
                  <c:v>7.0</c:v>
                </c:pt>
                <c:pt idx="625">
                  <c:v>6.0</c:v>
                </c:pt>
                <c:pt idx="626">
                  <c:v>7.0</c:v>
                </c:pt>
                <c:pt idx="627">
                  <c:v>6.0</c:v>
                </c:pt>
                <c:pt idx="628">
                  <c:v>7.0</c:v>
                </c:pt>
                <c:pt idx="629">
                  <c:v>6.0</c:v>
                </c:pt>
                <c:pt idx="630">
                  <c:v>7.0</c:v>
                </c:pt>
                <c:pt idx="631">
                  <c:v>6.0</c:v>
                </c:pt>
                <c:pt idx="632">
                  <c:v>7.0</c:v>
                </c:pt>
                <c:pt idx="633">
                  <c:v>6.0</c:v>
                </c:pt>
                <c:pt idx="634">
                  <c:v>7.0</c:v>
                </c:pt>
                <c:pt idx="635">
                  <c:v>6.0</c:v>
                </c:pt>
                <c:pt idx="636">
                  <c:v>7.0</c:v>
                </c:pt>
                <c:pt idx="637">
                  <c:v>6.0</c:v>
                </c:pt>
                <c:pt idx="638">
                  <c:v>7.0</c:v>
                </c:pt>
                <c:pt idx="639">
                  <c:v>6.0</c:v>
                </c:pt>
                <c:pt idx="640">
                  <c:v>7.0</c:v>
                </c:pt>
                <c:pt idx="641">
                  <c:v>6.0</c:v>
                </c:pt>
                <c:pt idx="642">
                  <c:v>7.0</c:v>
                </c:pt>
                <c:pt idx="643">
                  <c:v>6.0</c:v>
                </c:pt>
                <c:pt idx="644">
                  <c:v>7.0</c:v>
                </c:pt>
                <c:pt idx="645">
                  <c:v>6.0</c:v>
                </c:pt>
                <c:pt idx="646">
                  <c:v>7.0</c:v>
                </c:pt>
                <c:pt idx="647">
                  <c:v>6.0</c:v>
                </c:pt>
                <c:pt idx="648">
                  <c:v>7.0</c:v>
                </c:pt>
                <c:pt idx="649">
                  <c:v>6.0</c:v>
                </c:pt>
                <c:pt idx="650">
                  <c:v>7.0</c:v>
                </c:pt>
                <c:pt idx="651">
                  <c:v>6.0</c:v>
                </c:pt>
                <c:pt idx="652">
                  <c:v>7.0</c:v>
                </c:pt>
                <c:pt idx="653">
                  <c:v>6.0</c:v>
                </c:pt>
                <c:pt idx="654">
                  <c:v>7.0</c:v>
                </c:pt>
                <c:pt idx="655">
                  <c:v>6.0</c:v>
                </c:pt>
                <c:pt idx="656">
                  <c:v>7.0</c:v>
                </c:pt>
                <c:pt idx="657">
                  <c:v>6.0</c:v>
                </c:pt>
                <c:pt idx="658">
                  <c:v>7.0</c:v>
                </c:pt>
                <c:pt idx="659">
                  <c:v>6.0</c:v>
                </c:pt>
                <c:pt idx="660">
                  <c:v>7.0</c:v>
                </c:pt>
                <c:pt idx="661">
                  <c:v>6.0</c:v>
                </c:pt>
                <c:pt idx="662">
                  <c:v>7.0</c:v>
                </c:pt>
                <c:pt idx="663">
                  <c:v>6.0</c:v>
                </c:pt>
                <c:pt idx="664">
                  <c:v>7.0</c:v>
                </c:pt>
                <c:pt idx="665">
                  <c:v>6.0</c:v>
                </c:pt>
                <c:pt idx="666">
                  <c:v>7.0</c:v>
                </c:pt>
                <c:pt idx="667">
                  <c:v>6.0</c:v>
                </c:pt>
                <c:pt idx="668">
                  <c:v>7.0</c:v>
                </c:pt>
                <c:pt idx="669">
                  <c:v>6.0</c:v>
                </c:pt>
                <c:pt idx="670">
                  <c:v>7.0</c:v>
                </c:pt>
                <c:pt idx="671">
                  <c:v>6.0</c:v>
                </c:pt>
                <c:pt idx="672">
                  <c:v>7.0</c:v>
                </c:pt>
                <c:pt idx="673">
                  <c:v>6.0</c:v>
                </c:pt>
                <c:pt idx="674">
                  <c:v>7.0</c:v>
                </c:pt>
                <c:pt idx="675">
                  <c:v>6.0</c:v>
                </c:pt>
                <c:pt idx="676">
                  <c:v>7.0</c:v>
                </c:pt>
                <c:pt idx="677">
                  <c:v>6.0</c:v>
                </c:pt>
                <c:pt idx="678">
                  <c:v>7.0</c:v>
                </c:pt>
                <c:pt idx="679">
                  <c:v>6.0</c:v>
                </c:pt>
                <c:pt idx="680">
                  <c:v>7.0</c:v>
                </c:pt>
                <c:pt idx="681">
                  <c:v>6.0</c:v>
                </c:pt>
                <c:pt idx="682">
                  <c:v>7.0</c:v>
                </c:pt>
                <c:pt idx="683">
                  <c:v>6.0</c:v>
                </c:pt>
                <c:pt idx="684">
                  <c:v>7.0</c:v>
                </c:pt>
                <c:pt idx="685">
                  <c:v>6.0</c:v>
                </c:pt>
                <c:pt idx="686">
                  <c:v>7.0</c:v>
                </c:pt>
                <c:pt idx="687">
                  <c:v>6.0</c:v>
                </c:pt>
                <c:pt idx="688">
                  <c:v>7.0</c:v>
                </c:pt>
                <c:pt idx="689">
                  <c:v>6.0</c:v>
                </c:pt>
                <c:pt idx="690">
                  <c:v>7.0</c:v>
                </c:pt>
                <c:pt idx="691">
                  <c:v>6.0</c:v>
                </c:pt>
                <c:pt idx="692">
                  <c:v>7.0</c:v>
                </c:pt>
                <c:pt idx="693">
                  <c:v>6.0</c:v>
                </c:pt>
                <c:pt idx="694">
                  <c:v>7.0</c:v>
                </c:pt>
                <c:pt idx="695">
                  <c:v>6.0</c:v>
                </c:pt>
                <c:pt idx="696">
                  <c:v>7.0</c:v>
                </c:pt>
                <c:pt idx="697">
                  <c:v>6.0</c:v>
                </c:pt>
                <c:pt idx="698">
                  <c:v>7.0</c:v>
                </c:pt>
                <c:pt idx="699">
                  <c:v>6.0</c:v>
                </c:pt>
              </c:numCache>
            </c:numRef>
          </c:yVal>
          <c:smooth val="0"/>
          <c:extLst xmlns:c16r2="http://schemas.microsoft.com/office/drawing/2015/06/chart">
            <c:ext xmlns:c16="http://schemas.microsoft.com/office/drawing/2014/chart" uri="{C3380CC4-5D6E-409C-BE32-E72D297353CC}">
              <c16:uniqueId val="{0000000D-1877-4E46-8DD4-CAD361396DAE}"/>
            </c:ext>
          </c:extLst>
        </c:ser>
        <c:ser>
          <c:idx val="3"/>
          <c:order val="14"/>
          <c:tx>
            <c:v/>
          </c:tx>
          <c:spPr>
            <a:ln w="19050" cap="rnd">
              <a:solidFill>
                <a:schemeClr val="accent4"/>
              </a:solidFill>
              <a:round/>
            </a:ln>
            <a:effectLst/>
          </c:spPr>
          <c:marker>
            <c:symbol val="none"/>
          </c:marker>
          <c:xVal>
            <c:numLit>
              <c:formatCode>General</c:formatCode>
              <c:ptCount val="23"/>
              <c:pt idx="0">
                <c:v>0.9</c:v>
              </c:pt>
              <c:pt idx="1">
                <c:v>1.1</c:v>
              </c:pt>
              <c:pt idx="2">
                <c:v>1.0</c:v>
              </c:pt>
              <c:pt idx="3">
                <c:v>1.0</c:v>
              </c:pt>
              <c:pt idx="4">
                <c:v>0.75</c:v>
              </c:pt>
              <c:pt idx="5">
                <c:v>1.25</c:v>
              </c:pt>
              <c:pt idx="6">
                <c:v>1.25</c:v>
              </c:pt>
              <c:pt idx="7">
                <c:v>1.25</c:v>
              </c:pt>
              <c:pt idx="8">
                <c:v>1.25</c:v>
              </c:pt>
              <c:pt idx="9">
                <c:v>1.25</c:v>
              </c:pt>
              <c:pt idx="10">
                <c:v>1.0</c:v>
              </c:pt>
              <c:pt idx="11">
                <c:v>1.0</c:v>
              </c:pt>
              <c:pt idx="12">
                <c:v>1.1</c:v>
              </c:pt>
              <c:pt idx="13">
                <c:v>0.9</c:v>
              </c:pt>
              <c:pt idx="14">
                <c:v>1.0</c:v>
              </c:pt>
              <c:pt idx="15">
                <c:v>1.0</c:v>
              </c:pt>
              <c:pt idx="16">
                <c:v>0.75</c:v>
              </c:pt>
              <c:pt idx="17">
                <c:v>0.75</c:v>
              </c:pt>
              <c:pt idx="18">
                <c:v>0.75</c:v>
              </c:pt>
              <c:pt idx="19">
                <c:v>1.25</c:v>
              </c:pt>
              <c:pt idx="20">
                <c:v>0.75</c:v>
              </c:pt>
              <c:pt idx="21">
                <c:v>0.75</c:v>
              </c:pt>
              <c:pt idx="22">
                <c:v>0.75</c:v>
              </c:pt>
            </c:numLit>
          </c:xVal>
          <c:yVal>
            <c:numLit>
              <c:formatCode>General</c:formatCode>
              <c:ptCount val="23"/>
              <c:pt idx="0">
                <c:v>8.0</c:v>
              </c:pt>
              <c:pt idx="1">
                <c:v>8.0</c:v>
              </c:pt>
              <c:pt idx="2">
                <c:v>8.0</c:v>
              </c:pt>
              <c:pt idx="3">
                <c:v>7.0</c:v>
              </c:pt>
              <c:pt idx="4">
                <c:v>7.0</c:v>
              </c:pt>
              <c:pt idx="5">
                <c:v>7.0</c:v>
              </c:pt>
              <c:pt idx="6">
                <c:v>7.0</c:v>
              </c:pt>
              <c:pt idx="7">
                <c:v>7.0</c:v>
              </c:pt>
              <c:pt idx="8">
                <c:v>6.0</c:v>
              </c:pt>
              <c:pt idx="9">
                <c:v>6.0</c:v>
              </c:pt>
              <c:pt idx="10">
                <c:v>6.0</c:v>
              </c:pt>
              <c:pt idx="11">
                <c:v>5.0</c:v>
              </c:pt>
              <c:pt idx="12">
                <c:v>5.0</c:v>
              </c:pt>
              <c:pt idx="13">
                <c:v>5.0</c:v>
              </c:pt>
              <c:pt idx="14">
                <c:v>5.0</c:v>
              </c:pt>
              <c:pt idx="15">
                <c:v>6.0</c:v>
              </c:pt>
              <c:pt idx="16">
                <c:v>6.0</c:v>
              </c:pt>
              <c:pt idx="17">
                <c:v>6.0</c:v>
              </c:pt>
              <c:pt idx="18">
                <c:v>7.0</c:v>
              </c:pt>
              <c:pt idx="19">
                <c:v>7.0</c:v>
              </c:pt>
              <c:pt idx="20">
                <c:v>7.0</c:v>
              </c:pt>
              <c:pt idx="21">
                <c:v>7.0</c:v>
              </c:pt>
              <c:pt idx="22">
                <c:v>7.0</c:v>
              </c:pt>
            </c:numLit>
          </c:yVal>
          <c:smooth val="0"/>
          <c:extLst xmlns:c16r2="http://schemas.microsoft.com/office/drawing/2015/06/chart">
            <c:ext xmlns:c16="http://schemas.microsoft.com/office/drawing/2014/chart" uri="{C3380CC4-5D6E-409C-BE32-E72D297353CC}">
              <c16:uniqueId val="{0000000E-1877-4E46-8DD4-CAD361396DAE}"/>
            </c:ext>
          </c:extLst>
        </c:ser>
        <c:ser>
          <c:idx val="4"/>
          <c:order val="15"/>
          <c:tx>
            <c:v/>
          </c:tx>
          <c:spPr>
            <a:ln w="19050" cap="rnd">
              <a:solidFill>
                <a:schemeClr val="accent1">
                  <a:lumMod val="50000"/>
                </a:schemeClr>
              </a:solidFill>
              <a:round/>
            </a:ln>
            <a:effectLst/>
          </c:spPr>
          <c:marker>
            <c:symbol val="none"/>
          </c:marker>
          <c:xVal>
            <c:numRef>
              <c:f>Desc1!xdata5</c:f>
              <c:numCache>
                <c:formatCode>General</c:formatCode>
                <c:ptCount val="700"/>
                <c:pt idx="0">
                  <c:v>2.25</c:v>
                </c:pt>
                <c:pt idx="1">
                  <c:v>2.2492846924</c:v>
                </c:pt>
                <c:pt idx="2">
                  <c:v>2.2485693848</c:v>
                </c:pt>
                <c:pt idx="3">
                  <c:v>2.2478540772</c:v>
                </c:pt>
                <c:pt idx="4">
                  <c:v>2.2471387696</c:v>
                </c:pt>
                <c:pt idx="5">
                  <c:v>2.246423462</c:v>
                </c:pt>
                <c:pt idx="6">
                  <c:v>2.2457081544</c:v>
                </c:pt>
                <c:pt idx="7">
                  <c:v>2.2449928468</c:v>
                </c:pt>
                <c:pt idx="8">
                  <c:v>2.2442775392</c:v>
                </c:pt>
                <c:pt idx="9">
                  <c:v>2.2435622316</c:v>
                </c:pt>
                <c:pt idx="10">
                  <c:v>2.242846923999998</c:v>
                </c:pt>
                <c:pt idx="11">
                  <c:v>2.2421316164</c:v>
                </c:pt>
                <c:pt idx="12">
                  <c:v>2.2414163088</c:v>
                </c:pt>
                <c:pt idx="13">
                  <c:v>2.2407010012</c:v>
                </c:pt>
                <c:pt idx="14">
                  <c:v>2.2399856936</c:v>
                </c:pt>
                <c:pt idx="15">
                  <c:v>2.239270386</c:v>
                </c:pt>
                <c:pt idx="16">
                  <c:v>2.2385550784</c:v>
                </c:pt>
                <c:pt idx="17">
                  <c:v>2.2378397708</c:v>
                </c:pt>
                <c:pt idx="18">
                  <c:v>2.2371244632</c:v>
                </c:pt>
                <c:pt idx="19">
                  <c:v>2.2364091556</c:v>
                </c:pt>
                <c:pt idx="20">
                  <c:v>2.235693848</c:v>
                </c:pt>
                <c:pt idx="21">
                  <c:v>2.2349785404</c:v>
                </c:pt>
                <c:pt idx="22">
                  <c:v>2.2342632328</c:v>
                </c:pt>
                <c:pt idx="23">
                  <c:v>2.2335479252</c:v>
                </c:pt>
                <c:pt idx="24">
                  <c:v>2.2328326176</c:v>
                </c:pt>
                <c:pt idx="25">
                  <c:v>2.23211731</c:v>
                </c:pt>
                <c:pt idx="26">
                  <c:v>2.2314020024</c:v>
                </c:pt>
                <c:pt idx="27">
                  <c:v>2.2306866948</c:v>
                </c:pt>
                <c:pt idx="28">
                  <c:v>2.2299713872</c:v>
                </c:pt>
                <c:pt idx="29">
                  <c:v>2.2292560796</c:v>
                </c:pt>
                <c:pt idx="30">
                  <c:v>2.228540772</c:v>
                </c:pt>
                <c:pt idx="31">
                  <c:v>2.2278254644</c:v>
                </c:pt>
                <c:pt idx="32">
                  <c:v>2.2271101568</c:v>
                </c:pt>
                <c:pt idx="33">
                  <c:v>2.2263948492</c:v>
                </c:pt>
                <c:pt idx="34">
                  <c:v>2.2256795416</c:v>
                </c:pt>
                <c:pt idx="35">
                  <c:v>2.224964234</c:v>
                </c:pt>
                <c:pt idx="36">
                  <c:v>2.2242489264</c:v>
                </c:pt>
                <c:pt idx="37">
                  <c:v>2.2235336188</c:v>
                </c:pt>
                <c:pt idx="38">
                  <c:v>2.2228183112</c:v>
                </c:pt>
                <c:pt idx="39">
                  <c:v>2.2221030036</c:v>
                </c:pt>
                <c:pt idx="40">
                  <c:v>2.221387696</c:v>
                </c:pt>
                <c:pt idx="41">
                  <c:v>2.2206723884</c:v>
                </c:pt>
                <c:pt idx="42">
                  <c:v>2.2199570808</c:v>
                </c:pt>
                <c:pt idx="43">
                  <c:v>2.2192417732</c:v>
                </c:pt>
                <c:pt idx="44">
                  <c:v>2.2185264656</c:v>
                </c:pt>
                <c:pt idx="45">
                  <c:v>2.217811158</c:v>
                </c:pt>
                <c:pt idx="46">
                  <c:v>2.2170958504</c:v>
                </c:pt>
                <c:pt idx="47">
                  <c:v>2.2163805428</c:v>
                </c:pt>
                <c:pt idx="48">
                  <c:v>2.215665235199999</c:v>
                </c:pt>
                <c:pt idx="49">
                  <c:v>2.2149499276</c:v>
                </c:pt>
                <c:pt idx="50">
                  <c:v>2.21423462</c:v>
                </c:pt>
                <c:pt idx="51">
                  <c:v>2.2135193124</c:v>
                </c:pt>
                <c:pt idx="52">
                  <c:v>2.2128040048</c:v>
                </c:pt>
                <c:pt idx="53">
                  <c:v>2.2120886972</c:v>
                </c:pt>
                <c:pt idx="54">
                  <c:v>2.2113733896</c:v>
                </c:pt>
                <c:pt idx="55">
                  <c:v>2.210658082</c:v>
                </c:pt>
                <c:pt idx="56">
                  <c:v>2.2099427744</c:v>
                </c:pt>
                <c:pt idx="57">
                  <c:v>2.2092274668</c:v>
                </c:pt>
                <c:pt idx="58">
                  <c:v>2.2085121592</c:v>
                </c:pt>
                <c:pt idx="59">
                  <c:v>2.2077968516</c:v>
                </c:pt>
                <c:pt idx="60">
                  <c:v>2.207081544</c:v>
                </c:pt>
                <c:pt idx="61">
                  <c:v>2.2063662364</c:v>
                </c:pt>
                <c:pt idx="62">
                  <c:v>2.2056509288</c:v>
                </c:pt>
                <c:pt idx="63">
                  <c:v>2.2049356212</c:v>
                </c:pt>
                <c:pt idx="64">
                  <c:v>2.2042203136</c:v>
                </c:pt>
                <c:pt idx="65">
                  <c:v>2.203505006</c:v>
                </c:pt>
                <c:pt idx="66">
                  <c:v>2.2027896984</c:v>
                </c:pt>
                <c:pt idx="67">
                  <c:v>2.2020743908</c:v>
                </c:pt>
                <c:pt idx="68">
                  <c:v>2.2013590832</c:v>
                </c:pt>
                <c:pt idx="69">
                  <c:v>2.2006437756</c:v>
                </c:pt>
                <c:pt idx="70">
                  <c:v>2.199928468</c:v>
                </c:pt>
                <c:pt idx="71">
                  <c:v>2.1992131604</c:v>
                </c:pt>
                <c:pt idx="72">
                  <c:v>2.1984978528</c:v>
                </c:pt>
                <c:pt idx="73">
                  <c:v>2.1977825452</c:v>
                </c:pt>
                <c:pt idx="74">
                  <c:v>2.1970672376</c:v>
                </c:pt>
                <c:pt idx="75">
                  <c:v>2.19635193</c:v>
                </c:pt>
                <c:pt idx="76">
                  <c:v>2.1956366224</c:v>
                </c:pt>
                <c:pt idx="77">
                  <c:v>2.1949213148</c:v>
                </c:pt>
                <c:pt idx="78">
                  <c:v>2.1942060072</c:v>
                </c:pt>
                <c:pt idx="79">
                  <c:v>2.1934906996</c:v>
                </c:pt>
                <c:pt idx="80">
                  <c:v>2.192775392</c:v>
                </c:pt>
                <c:pt idx="81">
                  <c:v>2.1920600844</c:v>
                </c:pt>
                <c:pt idx="82">
                  <c:v>2.1913447768</c:v>
                </c:pt>
                <c:pt idx="83">
                  <c:v>2.1906294692</c:v>
                </c:pt>
                <c:pt idx="84">
                  <c:v>2.1899141616</c:v>
                </c:pt>
                <c:pt idx="85">
                  <c:v>2.189198854</c:v>
                </c:pt>
                <c:pt idx="86">
                  <c:v>2.1884835464</c:v>
                </c:pt>
                <c:pt idx="87">
                  <c:v>2.1877682388</c:v>
                </c:pt>
                <c:pt idx="88">
                  <c:v>2.1870529312</c:v>
                </c:pt>
                <c:pt idx="89">
                  <c:v>2.1863376236</c:v>
                </c:pt>
                <c:pt idx="90">
                  <c:v>2.185622316</c:v>
                </c:pt>
                <c:pt idx="91">
                  <c:v>2.1849070084</c:v>
                </c:pt>
                <c:pt idx="92">
                  <c:v>2.1841917008</c:v>
                </c:pt>
                <c:pt idx="93">
                  <c:v>2.1834763932</c:v>
                </c:pt>
                <c:pt idx="94">
                  <c:v>2.1827610856</c:v>
                </c:pt>
                <c:pt idx="95">
                  <c:v>2.182045778</c:v>
                </c:pt>
                <c:pt idx="96">
                  <c:v>2.1813304704</c:v>
                </c:pt>
                <c:pt idx="97">
                  <c:v>2.1806151628</c:v>
                </c:pt>
                <c:pt idx="98">
                  <c:v>2.1798998552</c:v>
                </c:pt>
                <c:pt idx="99">
                  <c:v>2.1791845476</c:v>
                </c:pt>
                <c:pt idx="100">
                  <c:v>2.17846924</c:v>
                </c:pt>
                <c:pt idx="101">
                  <c:v>2.1777539324</c:v>
                </c:pt>
                <c:pt idx="102">
                  <c:v>2.1770386248</c:v>
                </c:pt>
                <c:pt idx="103">
                  <c:v>2.1763233172</c:v>
                </c:pt>
                <c:pt idx="104">
                  <c:v>2.175608009599999</c:v>
                </c:pt>
                <c:pt idx="105">
                  <c:v>2.174892702</c:v>
                </c:pt>
                <c:pt idx="106">
                  <c:v>2.1741773944</c:v>
                </c:pt>
                <c:pt idx="107">
                  <c:v>2.1734620868</c:v>
                </c:pt>
                <c:pt idx="108">
                  <c:v>2.1727467792</c:v>
                </c:pt>
                <c:pt idx="109">
                  <c:v>2.1720314716</c:v>
                </c:pt>
                <c:pt idx="110">
                  <c:v>2.171316164</c:v>
                </c:pt>
                <c:pt idx="111">
                  <c:v>2.1706008564</c:v>
                </c:pt>
                <c:pt idx="112">
                  <c:v>2.1698855488</c:v>
                </c:pt>
                <c:pt idx="113">
                  <c:v>2.1691702412</c:v>
                </c:pt>
                <c:pt idx="114">
                  <c:v>2.1684549336</c:v>
                </c:pt>
                <c:pt idx="115">
                  <c:v>2.167739626</c:v>
                </c:pt>
                <c:pt idx="116">
                  <c:v>2.1670243184</c:v>
                </c:pt>
                <c:pt idx="117">
                  <c:v>2.1663090108</c:v>
                </c:pt>
                <c:pt idx="118">
                  <c:v>2.1655937032</c:v>
                </c:pt>
                <c:pt idx="119">
                  <c:v>2.1648783956</c:v>
                </c:pt>
                <c:pt idx="120">
                  <c:v>2.164163088</c:v>
                </c:pt>
                <c:pt idx="121">
                  <c:v>2.1634477804</c:v>
                </c:pt>
                <c:pt idx="122">
                  <c:v>2.1627324728</c:v>
                </c:pt>
                <c:pt idx="123">
                  <c:v>2.1620171652</c:v>
                </c:pt>
                <c:pt idx="124">
                  <c:v>2.1613018576</c:v>
                </c:pt>
                <c:pt idx="125">
                  <c:v>2.16058655</c:v>
                </c:pt>
                <c:pt idx="126">
                  <c:v>2.1598712424</c:v>
                </c:pt>
                <c:pt idx="127">
                  <c:v>2.159155934799998</c:v>
                </c:pt>
                <c:pt idx="128">
                  <c:v>2.1584406272</c:v>
                </c:pt>
                <c:pt idx="129">
                  <c:v>2.1577253196</c:v>
                </c:pt>
                <c:pt idx="130">
                  <c:v>2.157010012</c:v>
                </c:pt>
                <c:pt idx="131">
                  <c:v>2.1562947044</c:v>
                </c:pt>
                <c:pt idx="132">
                  <c:v>2.1555793968</c:v>
                </c:pt>
                <c:pt idx="133">
                  <c:v>2.1548640892</c:v>
                </c:pt>
                <c:pt idx="134">
                  <c:v>2.1541487816</c:v>
                </c:pt>
                <c:pt idx="135">
                  <c:v>2.153433474</c:v>
                </c:pt>
                <c:pt idx="136">
                  <c:v>2.1527181664</c:v>
                </c:pt>
                <c:pt idx="137">
                  <c:v>2.1520028588</c:v>
                </c:pt>
                <c:pt idx="138">
                  <c:v>2.1512875512</c:v>
                </c:pt>
                <c:pt idx="139">
                  <c:v>2.1505722436</c:v>
                </c:pt>
                <c:pt idx="140">
                  <c:v>2.149856935999999</c:v>
                </c:pt>
                <c:pt idx="141">
                  <c:v>2.1491416284</c:v>
                </c:pt>
                <c:pt idx="142">
                  <c:v>2.1484263208</c:v>
                </c:pt>
                <c:pt idx="143">
                  <c:v>2.1477110132</c:v>
                </c:pt>
                <c:pt idx="144">
                  <c:v>2.1469957056</c:v>
                </c:pt>
                <c:pt idx="145">
                  <c:v>2.146280398</c:v>
                </c:pt>
                <c:pt idx="146">
                  <c:v>2.1455650904</c:v>
                </c:pt>
                <c:pt idx="147">
                  <c:v>2.1448497828</c:v>
                </c:pt>
                <c:pt idx="148">
                  <c:v>2.1441344752</c:v>
                </c:pt>
                <c:pt idx="149">
                  <c:v>2.1434191676</c:v>
                </c:pt>
                <c:pt idx="150">
                  <c:v>2.14270386</c:v>
                </c:pt>
                <c:pt idx="151">
                  <c:v>2.1419885524</c:v>
                </c:pt>
                <c:pt idx="152">
                  <c:v>2.1412732448</c:v>
                </c:pt>
                <c:pt idx="153">
                  <c:v>2.1405579372</c:v>
                </c:pt>
                <c:pt idx="154">
                  <c:v>2.139842629599984</c:v>
                </c:pt>
                <c:pt idx="155">
                  <c:v>2.139127322</c:v>
                </c:pt>
                <c:pt idx="156">
                  <c:v>2.1384120144</c:v>
                </c:pt>
                <c:pt idx="157">
                  <c:v>2.1376967068</c:v>
                </c:pt>
                <c:pt idx="158">
                  <c:v>2.1369813992</c:v>
                </c:pt>
                <c:pt idx="159">
                  <c:v>2.1362660916</c:v>
                </c:pt>
                <c:pt idx="160">
                  <c:v>2.135550784</c:v>
                </c:pt>
                <c:pt idx="161">
                  <c:v>2.1348354764</c:v>
                </c:pt>
                <c:pt idx="162">
                  <c:v>2.1341201688</c:v>
                </c:pt>
                <c:pt idx="163">
                  <c:v>2.1334048612</c:v>
                </c:pt>
                <c:pt idx="164">
                  <c:v>2.1326895536</c:v>
                </c:pt>
                <c:pt idx="165">
                  <c:v>2.131974246</c:v>
                </c:pt>
                <c:pt idx="166">
                  <c:v>2.131258938399998</c:v>
                </c:pt>
                <c:pt idx="167">
                  <c:v>2.1305436308</c:v>
                </c:pt>
                <c:pt idx="168">
                  <c:v>2.129828323199999</c:v>
                </c:pt>
                <c:pt idx="169">
                  <c:v>2.1291130156</c:v>
                </c:pt>
                <c:pt idx="170">
                  <c:v>2.128397708</c:v>
                </c:pt>
                <c:pt idx="171">
                  <c:v>2.1276824004</c:v>
                </c:pt>
                <c:pt idx="172">
                  <c:v>2.1269670928</c:v>
                </c:pt>
                <c:pt idx="173">
                  <c:v>2.1262517852</c:v>
                </c:pt>
                <c:pt idx="174">
                  <c:v>2.1255364776</c:v>
                </c:pt>
                <c:pt idx="175">
                  <c:v>2.12482117</c:v>
                </c:pt>
                <c:pt idx="176">
                  <c:v>2.1241058624</c:v>
                </c:pt>
                <c:pt idx="177">
                  <c:v>2.1233905548</c:v>
                </c:pt>
                <c:pt idx="178">
                  <c:v>2.1226752472</c:v>
                </c:pt>
                <c:pt idx="179">
                  <c:v>2.1219599396</c:v>
                </c:pt>
                <c:pt idx="180">
                  <c:v>2.121244632</c:v>
                </c:pt>
                <c:pt idx="181">
                  <c:v>2.1205293244</c:v>
                </c:pt>
                <c:pt idx="182">
                  <c:v>2.1198140168</c:v>
                </c:pt>
                <c:pt idx="183">
                  <c:v>2.1190987092</c:v>
                </c:pt>
                <c:pt idx="184">
                  <c:v>2.1183834016</c:v>
                </c:pt>
                <c:pt idx="185">
                  <c:v>2.117668093999999</c:v>
                </c:pt>
                <c:pt idx="186">
                  <c:v>2.1169527864</c:v>
                </c:pt>
                <c:pt idx="187">
                  <c:v>2.1162374788</c:v>
                </c:pt>
                <c:pt idx="188">
                  <c:v>2.1155221712</c:v>
                </c:pt>
                <c:pt idx="189">
                  <c:v>2.1148068636</c:v>
                </c:pt>
                <c:pt idx="190">
                  <c:v>2.114091556</c:v>
                </c:pt>
                <c:pt idx="191">
                  <c:v>2.1133762484</c:v>
                </c:pt>
                <c:pt idx="192">
                  <c:v>2.1126609408</c:v>
                </c:pt>
                <c:pt idx="193">
                  <c:v>2.111945633199996</c:v>
                </c:pt>
                <c:pt idx="194">
                  <c:v>2.1112303256</c:v>
                </c:pt>
                <c:pt idx="195">
                  <c:v>2.110515018</c:v>
                </c:pt>
                <c:pt idx="196">
                  <c:v>2.1097997104</c:v>
                </c:pt>
                <c:pt idx="197">
                  <c:v>2.1090844028</c:v>
                </c:pt>
                <c:pt idx="198">
                  <c:v>2.1083690952</c:v>
                </c:pt>
                <c:pt idx="199">
                  <c:v>2.1076537876</c:v>
                </c:pt>
                <c:pt idx="200">
                  <c:v>2.10693848</c:v>
                </c:pt>
                <c:pt idx="201">
                  <c:v>2.1062231724</c:v>
                </c:pt>
                <c:pt idx="202">
                  <c:v>2.1055078648</c:v>
                </c:pt>
                <c:pt idx="203">
                  <c:v>2.1047925572</c:v>
                </c:pt>
                <c:pt idx="204">
                  <c:v>2.1040772496</c:v>
                </c:pt>
                <c:pt idx="205">
                  <c:v>2.103361942</c:v>
                </c:pt>
                <c:pt idx="206">
                  <c:v>2.102646634399997</c:v>
                </c:pt>
                <c:pt idx="207">
                  <c:v>2.1019313268</c:v>
                </c:pt>
                <c:pt idx="208">
                  <c:v>2.1012160192</c:v>
                </c:pt>
                <c:pt idx="209">
                  <c:v>2.1005007116</c:v>
                </c:pt>
                <c:pt idx="210">
                  <c:v>2.099785403999999</c:v>
                </c:pt>
                <c:pt idx="211">
                  <c:v>2.0990700964</c:v>
                </c:pt>
                <c:pt idx="212">
                  <c:v>2.0983547888</c:v>
                </c:pt>
                <c:pt idx="213">
                  <c:v>2.0976394812</c:v>
                </c:pt>
                <c:pt idx="214">
                  <c:v>2.0969241736</c:v>
                </c:pt>
                <c:pt idx="215">
                  <c:v>2.096208866</c:v>
                </c:pt>
                <c:pt idx="216">
                  <c:v>2.0954935584</c:v>
                </c:pt>
                <c:pt idx="217">
                  <c:v>2.0947782508</c:v>
                </c:pt>
                <c:pt idx="218">
                  <c:v>2.0940629432</c:v>
                </c:pt>
                <c:pt idx="219">
                  <c:v>2.0933476356</c:v>
                </c:pt>
                <c:pt idx="220">
                  <c:v>2.092632328</c:v>
                </c:pt>
                <c:pt idx="221">
                  <c:v>2.0919170204</c:v>
                </c:pt>
                <c:pt idx="222">
                  <c:v>2.0912017128</c:v>
                </c:pt>
                <c:pt idx="223">
                  <c:v>2.0904864052</c:v>
                </c:pt>
                <c:pt idx="224">
                  <c:v>2.0897710976</c:v>
                </c:pt>
                <c:pt idx="225">
                  <c:v>2.08905579</c:v>
                </c:pt>
                <c:pt idx="226">
                  <c:v>2.0883404824</c:v>
                </c:pt>
                <c:pt idx="227">
                  <c:v>2.0876251748</c:v>
                </c:pt>
                <c:pt idx="228">
                  <c:v>2.0869098672</c:v>
                </c:pt>
                <c:pt idx="229">
                  <c:v>2.0861945596</c:v>
                </c:pt>
                <c:pt idx="230">
                  <c:v>2.085479252</c:v>
                </c:pt>
                <c:pt idx="231">
                  <c:v>2.0847639444</c:v>
                </c:pt>
                <c:pt idx="232">
                  <c:v>2.0840486368</c:v>
                </c:pt>
                <c:pt idx="233">
                  <c:v>2.0833333292</c:v>
                </c:pt>
                <c:pt idx="234">
                  <c:v>2.0826180216</c:v>
                </c:pt>
                <c:pt idx="235">
                  <c:v>2.081902714</c:v>
                </c:pt>
                <c:pt idx="236">
                  <c:v>2.0811874064</c:v>
                </c:pt>
                <c:pt idx="237">
                  <c:v>2.0804720988</c:v>
                </c:pt>
                <c:pt idx="238">
                  <c:v>2.0797567912</c:v>
                </c:pt>
                <c:pt idx="239">
                  <c:v>2.079041483599998</c:v>
                </c:pt>
                <c:pt idx="240">
                  <c:v>2.078326176</c:v>
                </c:pt>
                <c:pt idx="241">
                  <c:v>2.0776108684</c:v>
                </c:pt>
                <c:pt idx="242">
                  <c:v>2.0768955608</c:v>
                </c:pt>
                <c:pt idx="243">
                  <c:v>2.0761802532</c:v>
                </c:pt>
                <c:pt idx="244">
                  <c:v>2.0754649456</c:v>
                </c:pt>
                <c:pt idx="245">
                  <c:v>2.074749638</c:v>
                </c:pt>
                <c:pt idx="246">
                  <c:v>2.0740343304</c:v>
                </c:pt>
                <c:pt idx="247">
                  <c:v>2.0733190228</c:v>
                </c:pt>
                <c:pt idx="248">
                  <c:v>2.0726037152</c:v>
                </c:pt>
                <c:pt idx="249">
                  <c:v>2.071888407599999</c:v>
                </c:pt>
                <c:pt idx="250">
                  <c:v>2.0711731</c:v>
                </c:pt>
                <c:pt idx="251">
                  <c:v>2.0704577924</c:v>
                </c:pt>
                <c:pt idx="252">
                  <c:v>2.069742484799999</c:v>
                </c:pt>
                <c:pt idx="253">
                  <c:v>2.0690271772</c:v>
                </c:pt>
                <c:pt idx="254">
                  <c:v>2.0683118696</c:v>
                </c:pt>
                <c:pt idx="255">
                  <c:v>2.067596562</c:v>
                </c:pt>
                <c:pt idx="256">
                  <c:v>2.0668812544</c:v>
                </c:pt>
                <c:pt idx="257">
                  <c:v>2.0661659468</c:v>
                </c:pt>
                <c:pt idx="258">
                  <c:v>2.065450639199998</c:v>
                </c:pt>
                <c:pt idx="259">
                  <c:v>2.0647353316</c:v>
                </c:pt>
                <c:pt idx="260">
                  <c:v>2.064020024</c:v>
                </c:pt>
                <c:pt idx="261">
                  <c:v>2.0633047164</c:v>
                </c:pt>
                <c:pt idx="262">
                  <c:v>2.0625894088</c:v>
                </c:pt>
                <c:pt idx="263">
                  <c:v>2.0618741012</c:v>
                </c:pt>
                <c:pt idx="264">
                  <c:v>2.0611587936</c:v>
                </c:pt>
                <c:pt idx="265">
                  <c:v>2.060443486</c:v>
                </c:pt>
                <c:pt idx="266">
                  <c:v>2.0597281784</c:v>
                </c:pt>
                <c:pt idx="267">
                  <c:v>2.0590128708</c:v>
                </c:pt>
                <c:pt idx="268">
                  <c:v>2.0582975632</c:v>
                </c:pt>
                <c:pt idx="269">
                  <c:v>2.0575822556</c:v>
                </c:pt>
                <c:pt idx="270">
                  <c:v>2.056866948</c:v>
                </c:pt>
                <c:pt idx="271">
                  <c:v>2.0561516404</c:v>
                </c:pt>
                <c:pt idx="272">
                  <c:v>2.0554363328</c:v>
                </c:pt>
                <c:pt idx="273">
                  <c:v>2.0547210252</c:v>
                </c:pt>
                <c:pt idx="274">
                  <c:v>2.0540057176</c:v>
                </c:pt>
                <c:pt idx="275">
                  <c:v>2.05329041</c:v>
                </c:pt>
                <c:pt idx="276">
                  <c:v>2.0525751024</c:v>
                </c:pt>
                <c:pt idx="277">
                  <c:v>2.051859794799999</c:v>
                </c:pt>
                <c:pt idx="278">
                  <c:v>2.0511444872</c:v>
                </c:pt>
                <c:pt idx="279">
                  <c:v>2.0504291796</c:v>
                </c:pt>
                <c:pt idx="280">
                  <c:v>2.049713872</c:v>
                </c:pt>
                <c:pt idx="281">
                  <c:v>2.0489985644</c:v>
                </c:pt>
                <c:pt idx="282">
                  <c:v>2.0482832568</c:v>
                </c:pt>
                <c:pt idx="283">
                  <c:v>2.0475679492</c:v>
                </c:pt>
                <c:pt idx="284">
                  <c:v>2.0468526416</c:v>
                </c:pt>
                <c:pt idx="285">
                  <c:v>2.046137334</c:v>
                </c:pt>
                <c:pt idx="286">
                  <c:v>2.0454220264</c:v>
                </c:pt>
                <c:pt idx="287">
                  <c:v>2.0447067188</c:v>
                </c:pt>
                <c:pt idx="288">
                  <c:v>2.0439914112</c:v>
                </c:pt>
                <c:pt idx="289">
                  <c:v>2.0432761036</c:v>
                </c:pt>
                <c:pt idx="290">
                  <c:v>2.042560796</c:v>
                </c:pt>
                <c:pt idx="291">
                  <c:v>2.041845488399999</c:v>
                </c:pt>
                <c:pt idx="292">
                  <c:v>2.0411301808</c:v>
                </c:pt>
                <c:pt idx="293">
                  <c:v>2.0404148732</c:v>
                </c:pt>
                <c:pt idx="294">
                  <c:v>2.0396995656</c:v>
                </c:pt>
                <c:pt idx="295">
                  <c:v>2.038984258</c:v>
                </c:pt>
                <c:pt idx="296">
                  <c:v>2.0382689504</c:v>
                </c:pt>
                <c:pt idx="297">
                  <c:v>2.0375536428</c:v>
                </c:pt>
                <c:pt idx="298">
                  <c:v>2.036838335199997</c:v>
                </c:pt>
                <c:pt idx="299">
                  <c:v>2.0361230276</c:v>
                </c:pt>
                <c:pt idx="300">
                  <c:v>2.03540772</c:v>
                </c:pt>
                <c:pt idx="301">
                  <c:v>2.0346924124</c:v>
                </c:pt>
                <c:pt idx="302">
                  <c:v>2.0339771048</c:v>
                </c:pt>
                <c:pt idx="303">
                  <c:v>2.0332617972</c:v>
                </c:pt>
                <c:pt idx="304">
                  <c:v>2.032546489599997</c:v>
                </c:pt>
                <c:pt idx="305">
                  <c:v>2.031831182</c:v>
                </c:pt>
                <c:pt idx="306">
                  <c:v>2.0311158744</c:v>
                </c:pt>
                <c:pt idx="307">
                  <c:v>2.0304005668</c:v>
                </c:pt>
                <c:pt idx="308">
                  <c:v>2.0296852592</c:v>
                </c:pt>
                <c:pt idx="309">
                  <c:v>2.0289699516</c:v>
                </c:pt>
                <c:pt idx="310">
                  <c:v>2.028254644</c:v>
                </c:pt>
                <c:pt idx="311">
                  <c:v>2.0275393364</c:v>
                </c:pt>
                <c:pt idx="312">
                  <c:v>2.0268240288</c:v>
                </c:pt>
                <c:pt idx="313">
                  <c:v>2.0261087212</c:v>
                </c:pt>
                <c:pt idx="314">
                  <c:v>2.0253934136</c:v>
                </c:pt>
                <c:pt idx="315">
                  <c:v>2.024678106</c:v>
                </c:pt>
                <c:pt idx="316">
                  <c:v>2.0239627984</c:v>
                </c:pt>
                <c:pt idx="317">
                  <c:v>2.0232474908</c:v>
                </c:pt>
                <c:pt idx="318">
                  <c:v>2.0225321832</c:v>
                </c:pt>
                <c:pt idx="319">
                  <c:v>2.0218168756</c:v>
                </c:pt>
                <c:pt idx="320">
                  <c:v>2.021101568</c:v>
                </c:pt>
                <c:pt idx="321">
                  <c:v>2.0203862604</c:v>
                </c:pt>
                <c:pt idx="322">
                  <c:v>2.0196709528</c:v>
                </c:pt>
                <c:pt idx="323">
                  <c:v>2.0189556452</c:v>
                </c:pt>
                <c:pt idx="324">
                  <c:v>2.0182403376</c:v>
                </c:pt>
                <c:pt idx="325">
                  <c:v>2.01752503</c:v>
                </c:pt>
                <c:pt idx="326">
                  <c:v>2.0168097224</c:v>
                </c:pt>
                <c:pt idx="327">
                  <c:v>2.0160944148</c:v>
                </c:pt>
                <c:pt idx="328">
                  <c:v>2.0153791072</c:v>
                </c:pt>
                <c:pt idx="329">
                  <c:v>2.0146637996</c:v>
                </c:pt>
                <c:pt idx="330">
                  <c:v>2.013948491999999</c:v>
                </c:pt>
                <c:pt idx="331">
                  <c:v>2.0132331844</c:v>
                </c:pt>
                <c:pt idx="332">
                  <c:v>2.0125178768</c:v>
                </c:pt>
                <c:pt idx="333">
                  <c:v>2.011802569199999</c:v>
                </c:pt>
                <c:pt idx="334">
                  <c:v>2.0110872616</c:v>
                </c:pt>
                <c:pt idx="335">
                  <c:v>2.010371954</c:v>
                </c:pt>
                <c:pt idx="336">
                  <c:v>2.0096566464</c:v>
                </c:pt>
                <c:pt idx="337">
                  <c:v>2.0089413388</c:v>
                </c:pt>
                <c:pt idx="338">
                  <c:v>2.0082260312</c:v>
                </c:pt>
                <c:pt idx="339">
                  <c:v>2.0075107236</c:v>
                </c:pt>
                <c:pt idx="340">
                  <c:v>2.006795416</c:v>
                </c:pt>
                <c:pt idx="341">
                  <c:v>2.0060801084</c:v>
                </c:pt>
                <c:pt idx="342">
                  <c:v>2.0053648008</c:v>
                </c:pt>
                <c:pt idx="343">
                  <c:v>2.004649493199997</c:v>
                </c:pt>
                <c:pt idx="344">
                  <c:v>2.0039341856</c:v>
                </c:pt>
                <c:pt idx="345">
                  <c:v>2.003218878</c:v>
                </c:pt>
                <c:pt idx="346">
                  <c:v>2.0025035704</c:v>
                </c:pt>
                <c:pt idx="347">
                  <c:v>2.0017882628</c:v>
                </c:pt>
                <c:pt idx="348">
                  <c:v>2.0010729552</c:v>
                </c:pt>
                <c:pt idx="349">
                  <c:v>2.0003576476</c:v>
                </c:pt>
                <c:pt idx="350">
                  <c:v>1.99964234</c:v>
                </c:pt>
                <c:pt idx="351">
                  <c:v>1.9989270324</c:v>
                </c:pt>
                <c:pt idx="352">
                  <c:v>1.9982117248</c:v>
                </c:pt>
                <c:pt idx="353">
                  <c:v>1.9974964172</c:v>
                </c:pt>
                <c:pt idx="354">
                  <c:v>1.9967811096</c:v>
                </c:pt>
                <c:pt idx="355">
                  <c:v>1.996065802</c:v>
                </c:pt>
                <c:pt idx="356">
                  <c:v>1.9953504944</c:v>
                </c:pt>
                <c:pt idx="357">
                  <c:v>1.9946351868</c:v>
                </c:pt>
                <c:pt idx="358">
                  <c:v>1.9939198792</c:v>
                </c:pt>
                <c:pt idx="359">
                  <c:v>1.9932045716</c:v>
                </c:pt>
                <c:pt idx="360">
                  <c:v>1.992489264</c:v>
                </c:pt>
                <c:pt idx="361">
                  <c:v>1.9917739564</c:v>
                </c:pt>
                <c:pt idx="362">
                  <c:v>1.9910586488</c:v>
                </c:pt>
                <c:pt idx="363">
                  <c:v>1.9903433412</c:v>
                </c:pt>
                <c:pt idx="364">
                  <c:v>1.9896280336</c:v>
                </c:pt>
                <c:pt idx="365">
                  <c:v>1.988912726</c:v>
                </c:pt>
                <c:pt idx="366">
                  <c:v>1.9881974184</c:v>
                </c:pt>
                <c:pt idx="367">
                  <c:v>1.9874821108</c:v>
                </c:pt>
                <c:pt idx="368">
                  <c:v>1.9867668032</c:v>
                </c:pt>
                <c:pt idx="369">
                  <c:v>1.9860514956</c:v>
                </c:pt>
                <c:pt idx="370">
                  <c:v>1.985336188</c:v>
                </c:pt>
                <c:pt idx="371">
                  <c:v>1.9846208804</c:v>
                </c:pt>
                <c:pt idx="372">
                  <c:v>1.9839055728</c:v>
                </c:pt>
                <c:pt idx="373">
                  <c:v>1.9831902652</c:v>
                </c:pt>
                <c:pt idx="374">
                  <c:v>1.9824749576</c:v>
                </c:pt>
                <c:pt idx="375">
                  <c:v>1.98175965</c:v>
                </c:pt>
                <c:pt idx="376">
                  <c:v>1.981044342399999</c:v>
                </c:pt>
                <c:pt idx="377">
                  <c:v>1.9803290348</c:v>
                </c:pt>
                <c:pt idx="378">
                  <c:v>1.9796137272</c:v>
                </c:pt>
                <c:pt idx="379">
                  <c:v>1.9788984196</c:v>
                </c:pt>
                <c:pt idx="380">
                  <c:v>1.978183112</c:v>
                </c:pt>
                <c:pt idx="381">
                  <c:v>1.9774678044</c:v>
                </c:pt>
                <c:pt idx="382">
                  <c:v>1.9767524968</c:v>
                </c:pt>
                <c:pt idx="383">
                  <c:v>1.9760371892</c:v>
                </c:pt>
                <c:pt idx="384">
                  <c:v>1.9753218816</c:v>
                </c:pt>
                <c:pt idx="385">
                  <c:v>1.974606574</c:v>
                </c:pt>
                <c:pt idx="386">
                  <c:v>1.973891266399999</c:v>
                </c:pt>
                <c:pt idx="387">
                  <c:v>1.9731759588</c:v>
                </c:pt>
                <c:pt idx="388">
                  <c:v>1.9724606512</c:v>
                </c:pt>
                <c:pt idx="389">
                  <c:v>1.9717453436</c:v>
                </c:pt>
                <c:pt idx="390">
                  <c:v>1.971030036</c:v>
                </c:pt>
                <c:pt idx="391">
                  <c:v>1.9703147284</c:v>
                </c:pt>
                <c:pt idx="392">
                  <c:v>1.9695994208</c:v>
                </c:pt>
                <c:pt idx="393">
                  <c:v>1.9688841132</c:v>
                </c:pt>
                <c:pt idx="394">
                  <c:v>1.9681688056</c:v>
                </c:pt>
                <c:pt idx="395">
                  <c:v>1.967453498</c:v>
                </c:pt>
                <c:pt idx="396">
                  <c:v>1.9667381904</c:v>
                </c:pt>
                <c:pt idx="397">
                  <c:v>1.9660228828</c:v>
                </c:pt>
                <c:pt idx="398">
                  <c:v>1.9653075752</c:v>
                </c:pt>
                <c:pt idx="399">
                  <c:v>1.9645922676</c:v>
                </c:pt>
                <c:pt idx="400">
                  <c:v>1.96387696</c:v>
                </c:pt>
                <c:pt idx="401">
                  <c:v>1.963161652399984</c:v>
                </c:pt>
                <c:pt idx="402">
                  <c:v>1.9624463448</c:v>
                </c:pt>
                <c:pt idx="403">
                  <c:v>1.9617310372</c:v>
                </c:pt>
                <c:pt idx="404">
                  <c:v>1.9610157296</c:v>
                </c:pt>
                <c:pt idx="405">
                  <c:v>1.960300422</c:v>
                </c:pt>
                <c:pt idx="406">
                  <c:v>1.9595851144</c:v>
                </c:pt>
                <c:pt idx="407">
                  <c:v>1.9588698068</c:v>
                </c:pt>
                <c:pt idx="408">
                  <c:v>1.9581544992</c:v>
                </c:pt>
                <c:pt idx="409">
                  <c:v>1.9574391916</c:v>
                </c:pt>
                <c:pt idx="410">
                  <c:v>1.956723884</c:v>
                </c:pt>
                <c:pt idx="411">
                  <c:v>1.9560085764</c:v>
                </c:pt>
                <c:pt idx="412">
                  <c:v>1.9552932688</c:v>
                </c:pt>
                <c:pt idx="413">
                  <c:v>1.9545779612</c:v>
                </c:pt>
                <c:pt idx="414">
                  <c:v>1.953862653599999</c:v>
                </c:pt>
                <c:pt idx="415">
                  <c:v>1.953147346</c:v>
                </c:pt>
                <c:pt idx="416">
                  <c:v>1.9524320384</c:v>
                </c:pt>
                <c:pt idx="417">
                  <c:v>1.9517167308</c:v>
                </c:pt>
                <c:pt idx="418">
                  <c:v>1.9510014232</c:v>
                </c:pt>
                <c:pt idx="419">
                  <c:v>1.9502861156</c:v>
                </c:pt>
                <c:pt idx="420">
                  <c:v>1.949570808</c:v>
                </c:pt>
                <c:pt idx="421">
                  <c:v>1.9488555004</c:v>
                </c:pt>
                <c:pt idx="422">
                  <c:v>1.9481401928</c:v>
                </c:pt>
                <c:pt idx="423">
                  <c:v>1.9474248852</c:v>
                </c:pt>
                <c:pt idx="424">
                  <c:v>1.9467095776</c:v>
                </c:pt>
                <c:pt idx="425">
                  <c:v>1.945994269999999</c:v>
                </c:pt>
                <c:pt idx="426">
                  <c:v>1.9452789624</c:v>
                </c:pt>
                <c:pt idx="427">
                  <c:v>1.9445636548</c:v>
                </c:pt>
                <c:pt idx="428">
                  <c:v>1.943848347199999</c:v>
                </c:pt>
                <c:pt idx="429">
                  <c:v>1.9431330396</c:v>
                </c:pt>
                <c:pt idx="430">
                  <c:v>1.942417732</c:v>
                </c:pt>
                <c:pt idx="431">
                  <c:v>1.9417024244</c:v>
                </c:pt>
                <c:pt idx="432">
                  <c:v>1.9409871168</c:v>
                </c:pt>
                <c:pt idx="433">
                  <c:v>1.9402718092</c:v>
                </c:pt>
                <c:pt idx="434">
                  <c:v>1.9395565016</c:v>
                </c:pt>
                <c:pt idx="435">
                  <c:v>1.938841194</c:v>
                </c:pt>
                <c:pt idx="436">
                  <c:v>1.9381258864</c:v>
                </c:pt>
                <c:pt idx="437">
                  <c:v>1.9374105788</c:v>
                </c:pt>
                <c:pt idx="438">
                  <c:v>1.9366952712</c:v>
                </c:pt>
                <c:pt idx="439">
                  <c:v>1.9359799636</c:v>
                </c:pt>
                <c:pt idx="440">
                  <c:v>1.935264655999984</c:v>
                </c:pt>
                <c:pt idx="441">
                  <c:v>1.9345493484</c:v>
                </c:pt>
                <c:pt idx="442">
                  <c:v>1.933834040799999</c:v>
                </c:pt>
                <c:pt idx="443">
                  <c:v>1.9331187332</c:v>
                </c:pt>
                <c:pt idx="444">
                  <c:v>1.9324034256</c:v>
                </c:pt>
                <c:pt idx="445">
                  <c:v>1.931688118</c:v>
                </c:pt>
                <c:pt idx="446">
                  <c:v>1.9309728104</c:v>
                </c:pt>
                <c:pt idx="447">
                  <c:v>1.9302575028</c:v>
                </c:pt>
                <c:pt idx="448">
                  <c:v>1.9295421952</c:v>
                </c:pt>
                <c:pt idx="449">
                  <c:v>1.9288268876</c:v>
                </c:pt>
                <c:pt idx="450">
                  <c:v>1.92811158</c:v>
                </c:pt>
                <c:pt idx="451">
                  <c:v>1.9273962724</c:v>
                </c:pt>
                <c:pt idx="452">
                  <c:v>1.9266809648</c:v>
                </c:pt>
                <c:pt idx="453">
                  <c:v>1.925965657199984</c:v>
                </c:pt>
                <c:pt idx="454">
                  <c:v>1.9252503496</c:v>
                </c:pt>
                <c:pt idx="455">
                  <c:v>1.924535042</c:v>
                </c:pt>
                <c:pt idx="456">
                  <c:v>1.9238197344</c:v>
                </c:pt>
                <c:pt idx="457">
                  <c:v>1.9231044268</c:v>
                </c:pt>
                <c:pt idx="458">
                  <c:v>1.9223891192</c:v>
                </c:pt>
                <c:pt idx="459">
                  <c:v>1.9216738116</c:v>
                </c:pt>
                <c:pt idx="460">
                  <c:v>1.920958504</c:v>
                </c:pt>
                <c:pt idx="461">
                  <c:v>1.9202431964</c:v>
                </c:pt>
                <c:pt idx="462">
                  <c:v>1.9195278888</c:v>
                </c:pt>
                <c:pt idx="463">
                  <c:v>1.9188125812</c:v>
                </c:pt>
                <c:pt idx="464">
                  <c:v>1.9180972736</c:v>
                </c:pt>
                <c:pt idx="465">
                  <c:v>1.917381966</c:v>
                </c:pt>
                <c:pt idx="466">
                  <c:v>1.9166666584</c:v>
                </c:pt>
                <c:pt idx="467">
                  <c:v>1.915951350799999</c:v>
                </c:pt>
                <c:pt idx="468">
                  <c:v>1.9152360432</c:v>
                </c:pt>
                <c:pt idx="469">
                  <c:v>1.9145207356</c:v>
                </c:pt>
                <c:pt idx="470">
                  <c:v>1.913805428</c:v>
                </c:pt>
                <c:pt idx="471">
                  <c:v>1.9130901204</c:v>
                </c:pt>
                <c:pt idx="472">
                  <c:v>1.9123748128</c:v>
                </c:pt>
                <c:pt idx="473">
                  <c:v>1.9116595052</c:v>
                </c:pt>
                <c:pt idx="474">
                  <c:v>1.910944197599999</c:v>
                </c:pt>
                <c:pt idx="475">
                  <c:v>1.91022889</c:v>
                </c:pt>
                <c:pt idx="476">
                  <c:v>1.9095135824</c:v>
                </c:pt>
                <c:pt idx="477">
                  <c:v>1.9087982748</c:v>
                </c:pt>
                <c:pt idx="478">
                  <c:v>1.9080829672</c:v>
                </c:pt>
                <c:pt idx="479">
                  <c:v>1.9073676596</c:v>
                </c:pt>
                <c:pt idx="480">
                  <c:v>1.906652352</c:v>
                </c:pt>
                <c:pt idx="481">
                  <c:v>1.9059370444</c:v>
                </c:pt>
                <c:pt idx="482">
                  <c:v>1.9052217368</c:v>
                </c:pt>
                <c:pt idx="483">
                  <c:v>1.9045064292</c:v>
                </c:pt>
                <c:pt idx="484">
                  <c:v>1.9037911216</c:v>
                </c:pt>
                <c:pt idx="485">
                  <c:v>1.903075814</c:v>
                </c:pt>
                <c:pt idx="486">
                  <c:v>1.9023605064</c:v>
                </c:pt>
                <c:pt idx="487">
                  <c:v>1.9016451988</c:v>
                </c:pt>
                <c:pt idx="488">
                  <c:v>1.9009298912</c:v>
                </c:pt>
                <c:pt idx="489">
                  <c:v>1.9002145836</c:v>
                </c:pt>
                <c:pt idx="490">
                  <c:v>1.899499276</c:v>
                </c:pt>
                <c:pt idx="491">
                  <c:v>1.8987839684</c:v>
                </c:pt>
                <c:pt idx="492">
                  <c:v>1.8980686608</c:v>
                </c:pt>
                <c:pt idx="493">
                  <c:v>1.8973533532</c:v>
                </c:pt>
                <c:pt idx="494">
                  <c:v>1.8966380456</c:v>
                </c:pt>
                <c:pt idx="495">
                  <c:v>1.895922738</c:v>
                </c:pt>
                <c:pt idx="496">
                  <c:v>1.8952074304</c:v>
                </c:pt>
                <c:pt idx="497">
                  <c:v>1.8944921228</c:v>
                </c:pt>
                <c:pt idx="498">
                  <c:v>1.8937768152</c:v>
                </c:pt>
                <c:pt idx="499">
                  <c:v>1.8930615076</c:v>
                </c:pt>
                <c:pt idx="500">
                  <c:v>1.8923462</c:v>
                </c:pt>
                <c:pt idx="501">
                  <c:v>1.8916308924</c:v>
                </c:pt>
                <c:pt idx="502">
                  <c:v>1.8909155848</c:v>
                </c:pt>
                <c:pt idx="503">
                  <c:v>1.8902002772</c:v>
                </c:pt>
                <c:pt idx="504">
                  <c:v>1.8894849696</c:v>
                </c:pt>
                <c:pt idx="505">
                  <c:v>1.888769662</c:v>
                </c:pt>
                <c:pt idx="506">
                  <c:v>1.8880543544</c:v>
                </c:pt>
                <c:pt idx="507">
                  <c:v>1.8873390468</c:v>
                </c:pt>
                <c:pt idx="508">
                  <c:v>1.8866237392</c:v>
                </c:pt>
                <c:pt idx="509">
                  <c:v>1.8859084316</c:v>
                </c:pt>
                <c:pt idx="510">
                  <c:v>1.885193124</c:v>
                </c:pt>
                <c:pt idx="511">
                  <c:v>1.8844778164</c:v>
                </c:pt>
                <c:pt idx="512">
                  <c:v>1.8837625088</c:v>
                </c:pt>
                <c:pt idx="513">
                  <c:v>1.8830472012</c:v>
                </c:pt>
                <c:pt idx="514">
                  <c:v>1.8823318936</c:v>
                </c:pt>
                <c:pt idx="515">
                  <c:v>1.881616586</c:v>
                </c:pt>
                <c:pt idx="516">
                  <c:v>1.8809012784</c:v>
                </c:pt>
                <c:pt idx="517">
                  <c:v>1.8801859708</c:v>
                </c:pt>
                <c:pt idx="518">
                  <c:v>1.8794706632</c:v>
                </c:pt>
                <c:pt idx="519">
                  <c:v>1.8787553556</c:v>
                </c:pt>
                <c:pt idx="520">
                  <c:v>1.878040048</c:v>
                </c:pt>
                <c:pt idx="521">
                  <c:v>1.8773247404</c:v>
                </c:pt>
                <c:pt idx="522">
                  <c:v>1.8766094328</c:v>
                </c:pt>
                <c:pt idx="523">
                  <c:v>1.8758941252</c:v>
                </c:pt>
                <c:pt idx="524">
                  <c:v>1.8751788176</c:v>
                </c:pt>
                <c:pt idx="525">
                  <c:v>1.87446351</c:v>
                </c:pt>
                <c:pt idx="526">
                  <c:v>1.8737482024</c:v>
                </c:pt>
                <c:pt idx="527">
                  <c:v>1.8730328948</c:v>
                </c:pt>
                <c:pt idx="528">
                  <c:v>1.8723175872</c:v>
                </c:pt>
                <c:pt idx="529">
                  <c:v>1.8716022796</c:v>
                </c:pt>
                <c:pt idx="530">
                  <c:v>1.870886972</c:v>
                </c:pt>
                <c:pt idx="531">
                  <c:v>1.8701716644</c:v>
                </c:pt>
                <c:pt idx="532">
                  <c:v>1.8694563568</c:v>
                </c:pt>
                <c:pt idx="533">
                  <c:v>1.8687410492</c:v>
                </c:pt>
                <c:pt idx="534">
                  <c:v>1.8680257416</c:v>
                </c:pt>
                <c:pt idx="535">
                  <c:v>1.867310434</c:v>
                </c:pt>
                <c:pt idx="536">
                  <c:v>1.8665951264</c:v>
                </c:pt>
                <c:pt idx="537">
                  <c:v>1.8658798188</c:v>
                </c:pt>
                <c:pt idx="538">
                  <c:v>1.8651645112</c:v>
                </c:pt>
                <c:pt idx="539">
                  <c:v>1.8644492036</c:v>
                </c:pt>
                <c:pt idx="540">
                  <c:v>1.863733896</c:v>
                </c:pt>
                <c:pt idx="541">
                  <c:v>1.8630185884</c:v>
                </c:pt>
                <c:pt idx="542">
                  <c:v>1.8623032808</c:v>
                </c:pt>
                <c:pt idx="543">
                  <c:v>1.8615879732</c:v>
                </c:pt>
                <c:pt idx="544">
                  <c:v>1.8608726656</c:v>
                </c:pt>
                <c:pt idx="545">
                  <c:v>1.860157358</c:v>
                </c:pt>
                <c:pt idx="546">
                  <c:v>1.8594420504</c:v>
                </c:pt>
                <c:pt idx="547">
                  <c:v>1.8587267428</c:v>
                </c:pt>
                <c:pt idx="548">
                  <c:v>1.8580114352</c:v>
                </c:pt>
                <c:pt idx="549">
                  <c:v>1.8572961276</c:v>
                </c:pt>
                <c:pt idx="550">
                  <c:v>1.85658082</c:v>
                </c:pt>
                <c:pt idx="551">
                  <c:v>1.8558655124</c:v>
                </c:pt>
                <c:pt idx="552">
                  <c:v>1.8551502048</c:v>
                </c:pt>
                <c:pt idx="553">
                  <c:v>1.8544348972</c:v>
                </c:pt>
                <c:pt idx="554">
                  <c:v>1.8537195896</c:v>
                </c:pt>
                <c:pt idx="555">
                  <c:v>1.853004282</c:v>
                </c:pt>
                <c:pt idx="556">
                  <c:v>1.8522889744</c:v>
                </c:pt>
                <c:pt idx="557">
                  <c:v>1.8515736668</c:v>
                </c:pt>
                <c:pt idx="558">
                  <c:v>1.8508583592</c:v>
                </c:pt>
                <c:pt idx="559">
                  <c:v>1.8501430516</c:v>
                </c:pt>
                <c:pt idx="560">
                  <c:v>1.849427744</c:v>
                </c:pt>
                <c:pt idx="561">
                  <c:v>1.8487124364</c:v>
                </c:pt>
                <c:pt idx="562">
                  <c:v>1.8479971288</c:v>
                </c:pt>
                <c:pt idx="563">
                  <c:v>1.8472818212</c:v>
                </c:pt>
                <c:pt idx="564">
                  <c:v>1.8465665136</c:v>
                </c:pt>
                <c:pt idx="565">
                  <c:v>1.845851206</c:v>
                </c:pt>
                <c:pt idx="566">
                  <c:v>1.8451358984</c:v>
                </c:pt>
                <c:pt idx="567">
                  <c:v>1.8444205908</c:v>
                </c:pt>
                <c:pt idx="568">
                  <c:v>1.8437052832</c:v>
                </c:pt>
                <c:pt idx="569">
                  <c:v>1.8429899756</c:v>
                </c:pt>
                <c:pt idx="570">
                  <c:v>1.842274668</c:v>
                </c:pt>
                <c:pt idx="571">
                  <c:v>1.8415593604</c:v>
                </c:pt>
                <c:pt idx="572">
                  <c:v>1.8408440528</c:v>
                </c:pt>
                <c:pt idx="573">
                  <c:v>1.8401287452</c:v>
                </c:pt>
                <c:pt idx="574">
                  <c:v>1.8394134376</c:v>
                </c:pt>
                <c:pt idx="575">
                  <c:v>1.83869813</c:v>
                </c:pt>
                <c:pt idx="576">
                  <c:v>1.8379828224</c:v>
                </c:pt>
                <c:pt idx="577">
                  <c:v>1.8372675148</c:v>
                </c:pt>
                <c:pt idx="578">
                  <c:v>1.8365522072</c:v>
                </c:pt>
                <c:pt idx="579">
                  <c:v>1.8358368996</c:v>
                </c:pt>
                <c:pt idx="580">
                  <c:v>1.835121592</c:v>
                </c:pt>
                <c:pt idx="581">
                  <c:v>1.8344062844</c:v>
                </c:pt>
                <c:pt idx="582">
                  <c:v>1.8336909768</c:v>
                </c:pt>
                <c:pt idx="583">
                  <c:v>1.8329756692</c:v>
                </c:pt>
                <c:pt idx="584">
                  <c:v>1.8322603616</c:v>
                </c:pt>
                <c:pt idx="585">
                  <c:v>1.831545054</c:v>
                </c:pt>
                <c:pt idx="586">
                  <c:v>1.8308297464</c:v>
                </c:pt>
                <c:pt idx="587">
                  <c:v>1.8301144388</c:v>
                </c:pt>
                <c:pt idx="588">
                  <c:v>1.8293991312</c:v>
                </c:pt>
                <c:pt idx="589">
                  <c:v>1.8286838236</c:v>
                </c:pt>
                <c:pt idx="590">
                  <c:v>1.827968516</c:v>
                </c:pt>
                <c:pt idx="591">
                  <c:v>1.8272532084</c:v>
                </c:pt>
                <c:pt idx="592">
                  <c:v>1.8265379008</c:v>
                </c:pt>
                <c:pt idx="593">
                  <c:v>1.8258225932</c:v>
                </c:pt>
                <c:pt idx="594">
                  <c:v>1.8251072856</c:v>
                </c:pt>
                <c:pt idx="595">
                  <c:v>1.824391978</c:v>
                </c:pt>
                <c:pt idx="596">
                  <c:v>1.8236766704</c:v>
                </c:pt>
                <c:pt idx="597">
                  <c:v>1.8229613628</c:v>
                </c:pt>
                <c:pt idx="598">
                  <c:v>1.8222460552</c:v>
                </c:pt>
                <c:pt idx="599">
                  <c:v>1.8215307476</c:v>
                </c:pt>
                <c:pt idx="600">
                  <c:v>1.82081544</c:v>
                </c:pt>
                <c:pt idx="601">
                  <c:v>1.8201001324</c:v>
                </c:pt>
                <c:pt idx="602">
                  <c:v>1.8193848248</c:v>
                </c:pt>
                <c:pt idx="603">
                  <c:v>1.8186695172</c:v>
                </c:pt>
                <c:pt idx="604">
                  <c:v>1.8179542096</c:v>
                </c:pt>
                <c:pt idx="605">
                  <c:v>1.817238902</c:v>
                </c:pt>
                <c:pt idx="606">
                  <c:v>1.8165235944</c:v>
                </c:pt>
                <c:pt idx="607">
                  <c:v>1.8158082868</c:v>
                </c:pt>
                <c:pt idx="608">
                  <c:v>1.8150929792</c:v>
                </c:pt>
                <c:pt idx="609">
                  <c:v>1.8143776716</c:v>
                </c:pt>
                <c:pt idx="610">
                  <c:v>1.813662364</c:v>
                </c:pt>
                <c:pt idx="611">
                  <c:v>1.8129470564</c:v>
                </c:pt>
                <c:pt idx="612">
                  <c:v>1.8122317488</c:v>
                </c:pt>
                <c:pt idx="613">
                  <c:v>1.8115164412</c:v>
                </c:pt>
                <c:pt idx="614">
                  <c:v>1.8108011336</c:v>
                </c:pt>
                <c:pt idx="615">
                  <c:v>1.810085826</c:v>
                </c:pt>
                <c:pt idx="616">
                  <c:v>1.8093705184</c:v>
                </c:pt>
                <c:pt idx="617">
                  <c:v>1.8086552108</c:v>
                </c:pt>
                <c:pt idx="618">
                  <c:v>1.8079399032</c:v>
                </c:pt>
                <c:pt idx="619">
                  <c:v>1.807224595599999</c:v>
                </c:pt>
                <c:pt idx="620">
                  <c:v>1.806509288</c:v>
                </c:pt>
                <c:pt idx="621">
                  <c:v>1.8057939804</c:v>
                </c:pt>
                <c:pt idx="622">
                  <c:v>1.8050786728</c:v>
                </c:pt>
                <c:pt idx="623">
                  <c:v>1.8043633652</c:v>
                </c:pt>
                <c:pt idx="624">
                  <c:v>1.8036480576</c:v>
                </c:pt>
                <c:pt idx="625">
                  <c:v>1.80293275</c:v>
                </c:pt>
                <c:pt idx="626">
                  <c:v>1.8022174424</c:v>
                </c:pt>
                <c:pt idx="627">
                  <c:v>1.8015021348</c:v>
                </c:pt>
                <c:pt idx="628">
                  <c:v>1.8007868272</c:v>
                </c:pt>
                <c:pt idx="629">
                  <c:v>1.8000715196</c:v>
                </c:pt>
                <c:pt idx="630">
                  <c:v>1.799356212</c:v>
                </c:pt>
                <c:pt idx="631">
                  <c:v>1.7986409044</c:v>
                </c:pt>
                <c:pt idx="632">
                  <c:v>1.7979255968</c:v>
                </c:pt>
                <c:pt idx="633">
                  <c:v>1.7972102892</c:v>
                </c:pt>
                <c:pt idx="634">
                  <c:v>1.7964949816</c:v>
                </c:pt>
                <c:pt idx="635">
                  <c:v>1.795779674</c:v>
                </c:pt>
                <c:pt idx="636">
                  <c:v>1.7950643664</c:v>
                </c:pt>
                <c:pt idx="637">
                  <c:v>1.7943490588</c:v>
                </c:pt>
                <c:pt idx="638">
                  <c:v>1.7936337512</c:v>
                </c:pt>
                <c:pt idx="639">
                  <c:v>1.7929184436</c:v>
                </c:pt>
                <c:pt idx="640">
                  <c:v>1.792203136</c:v>
                </c:pt>
                <c:pt idx="641">
                  <c:v>1.7914878284</c:v>
                </c:pt>
                <c:pt idx="642">
                  <c:v>1.7907725208</c:v>
                </c:pt>
                <c:pt idx="643">
                  <c:v>1.7900572132</c:v>
                </c:pt>
                <c:pt idx="644">
                  <c:v>1.7893419056</c:v>
                </c:pt>
                <c:pt idx="645">
                  <c:v>1.788626598</c:v>
                </c:pt>
                <c:pt idx="646">
                  <c:v>1.7879112904</c:v>
                </c:pt>
                <c:pt idx="647">
                  <c:v>1.7871959828</c:v>
                </c:pt>
                <c:pt idx="648">
                  <c:v>1.7864806752</c:v>
                </c:pt>
                <c:pt idx="649">
                  <c:v>1.7857653676</c:v>
                </c:pt>
                <c:pt idx="650">
                  <c:v>1.78505006</c:v>
                </c:pt>
                <c:pt idx="651">
                  <c:v>1.7843347524</c:v>
                </c:pt>
                <c:pt idx="652">
                  <c:v>1.7836194448</c:v>
                </c:pt>
                <c:pt idx="653">
                  <c:v>1.7829041372</c:v>
                </c:pt>
                <c:pt idx="654">
                  <c:v>1.7821888296</c:v>
                </c:pt>
                <c:pt idx="655">
                  <c:v>1.781473522</c:v>
                </c:pt>
                <c:pt idx="656">
                  <c:v>1.7807582144</c:v>
                </c:pt>
                <c:pt idx="657">
                  <c:v>1.7800429068</c:v>
                </c:pt>
                <c:pt idx="658">
                  <c:v>1.7793275992</c:v>
                </c:pt>
                <c:pt idx="659">
                  <c:v>1.7786122916</c:v>
                </c:pt>
                <c:pt idx="660">
                  <c:v>1.777896984</c:v>
                </c:pt>
                <c:pt idx="661">
                  <c:v>1.7771816764</c:v>
                </c:pt>
                <c:pt idx="662">
                  <c:v>1.7764663688</c:v>
                </c:pt>
                <c:pt idx="663">
                  <c:v>1.7757510612</c:v>
                </c:pt>
                <c:pt idx="664">
                  <c:v>1.7750357536</c:v>
                </c:pt>
                <c:pt idx="665">
                  <c:v>1.774320446</c:v>
                </c:pt>
                <c:pt idx="666">
                  <c:v>1.7736051384</c:v>
                </c:pt>
                <c:pt idx="667">
                  <c:v>1.7728898308</c:v>
                </c:pt>
                <c:pt idx="668">
                  <c:v>1.7721745232</c:v>
                </c:pt>
                <c:pt idx="669">
                  <c:v>1.7714592156</c:v>
                </c:pt>
                <c:pt idx="670">
                  <c:v>1.770743908</c:v>
                </c:pt>
                <c:pt idx="671">
                  <c:v>1.7700286004</c:v>
                </c:pt>
                <c:pt idx="672">
                  <c:v>1.7693132928</c:v>
                </c:pt>
                <c:pt idx="673">
                  <c:v>1.7685979852</c:v>
                </c:pt>
                <c:pt idx="674">
                  <c:v>1.7678826776</c:v>
                </c:pt>
                <c:pt idx="675">
                  <c:v>1.76716737</c:v>
                </c:pt>
                <c:pt idx="676">
                  <c:v>1.7664520624</c:v>
                </c:pt>
                <c:pt idx="677">
                  <c:v>1.7657367548</c:v>
                </c:pt>
                <c:pt idx="678">
                  <c:v>1.7650214472</c:v>
                </c:pt>
                <c:pt idx="679">
                  <c:v>1.7643061396</c:v>
                </c:pt>
                <c:pt idx="680">
                  <c:v>1.763590832</c:v>
                </c:pt>
                <c:pt idx="681">
                  <c:v>1.7628755244</c:v>
                </c:pt>
                <c:pt idx="682">
                  <c:v>1.7621602168</c:v>
                </c:pt>
                <c:pt idx="683">
                  <c:v>1.7614449092</c:v>
                </c:pt>
                <c:pt idx="684">
                  <c:v>1.7607296016</c:v>
                </c:pt>
                <c:pt idx="685">
                  <c:v>1.760014294</c:v>
                </c:pt>
                <c:pt idx="686">
                  <c:v>1.7592989864</c:v>
                </c:pt>
                <c:pt idx="687">
                  <c:v>1.7585836788</c:v>
                </c:pt>
                <c:pt idx="688">
                  <c:v>1.7578683712</c:v>
                </c:pt>
                <c:pt idx="689">
                  <c:v>1.7571530636</c:v>
                </c:pt>
                <c:pt idx="690">
                  <c:v>1.756437756</c:v>
                </c:pt>
                <c:pt idx="691">
                  <c:v>1.7557224484</c:v>
                </c:pt>
                <c:pt idx="692">
                  <c:v>1.7550071408</c:v>
                </c:pt>
                <c:pt idx="693">
                  <c:v>1.7542918332</c:v>
                </c:pt>
                <c:pt idx="694">
                  <c:v>1.7535765256</c:v>
                </c:pt>
                <c:pt idx="695">
                  <c:v>1.752861218</c:v>
                </c:pt>
                <c:pt idx="696">
                  <c:v>1.7521459104</c:v>
                </c:pt>
                <c:pt idx="697">
                  <c:v>1.7514306028</c:v>
                </c:pt>
                <c:pt idx="698">
                  <c:v>1.7507152952</c:v>
                </c:pt>
                <c:pt idx="699">
                  <c:v>1.7499999876</c:v>
                </c:pt>
              </c:numCache>
            </c:numRef>
          </c:xVal>
          <c:yVal>
            <c:numRef>
              <c:f>Desc1!ydata6</c:f>
              <c:numCache>
                <c:formatCode>General</c:formatCode>
                <c:ptCount val="700"/>
                <c:pt idx="0">
                  <c:v>11.0</c:v>
                </c:pt>
                <c:pt idx="1">
                  <c:v>10.0</c:v>
                </c:pt>
                <c:pt idx="2">
                  <c:v>11.0</c:v>
                </c:pt>
                <c:pt idx="3">
                  <c:v>10.0</c:v>
                </c:pt>
                <c:pt idx="4">
                  <c:v>11.0</c:v>
                </c:pt>
                <c:pt idx="5">
                  <c:v>10.0</c:v>
                </c:pt>
                <c:pt idx="6">
                  <c:v>11.0</c:v>
                </c:pt>
                <c:pt idx="7">
                  <c:v>10.0</c:v>
                </c:pt>
                <c:pt idx="8">
                  <c:v>11.0</c:v>
                </c:pt>
                <c:pt idx="9">
                  <c:v>10.0</c:v>
                </c:pt>
                <c:pt idx="10">
                  <c:v>11.0</c:v>
                </c:pt>
                <c:pt idx="11">
                  <c:v>10.0</c:v>
                </c:pt>
                <c:pt idx="12">
                  <c:v>11.0</c:v>
                </c:pt>
                <c:pt idx="13">
                  <c:v>10.0</c:v>
                </c:pt>
                <c:pt idx="14">
                  <c:v>11.0</c:v>
                </c:pt>
                <c:pt idx="15">
                  <c:v>10.0</c:v>
                </c:pt>
                <c:pt idx="16">
                  <c:v>11.0</c:v>
                </c:pt>
                <c:pt idx="17">
                  <c:v>10.0</c:v>
                </c:pt>
                <c:pt idx="18">
                  <c:v>11.0</c:v>
                </c:pt>
                <c:pt idx="19">
                  <c:v>10.0</c:v>
                </c:pt>
                <c:pt idx="20">
                  <c:v>11.0</c:v>
                </c:pt>
                <c:pt idx="21">
                  <c:v>10.0</c:v>
                </c:pt>
                <c:pt idx="22">
                  <c:v>11.0</c:v>
                </c:pt>
                <c:pt idx="23">
                  <c:v>10.0</c:v>
                </c:pt>
                <c:pt idx="24">
                  <c:v>11.0</c:v>
                </c:pt>
                <c:pt idx="25">
                  <c:v>10.0</c:v>
                </c:pt>
                <c:pt idx="26">
                  <c:v>11.0</c:v>
                </c:pt>
                <c:pt idx="27">
                  <c:v>10.0</c:v>
                </c:pt>
                <c:pt idx="28">
                  <c:v>11.0</c:v>
                </c:pt>
                <c:pt idx="29">
                  <c:v>10.0</c:v>
                </c:pt>
                <c:pt idx="30">
                  <c:v>11.0</c:v>
                </c:pt>
                <c:pt idx="31">
                  <c:v>10.0</c:v>
                </c:pt>
                <c:pt idx="32">
                  <c:v>11.0</c:v>
                </c:pt>
                <c:pt idx="33">
                  <c:v>10.0</c:v>
                </c:pt>
                <c:pt idx="34">
                  <c:v>11.0</c:v>
                </c:pt>
                <c:pt idx="35">
                  <c:v>10.0</c:v>
                </c:pt>
                <c:pt idx="36">
                  <c:v>11.0</c:v>
                </c:pt>
                <c:pt idx="37">
                  <c:v>10.0</c:v>
                </c:pt>
                <c:pt idx="38">
                  <c:v>11.0</c:v>
                </c:pt>
                <c:pt idx="39">
                  <c:v>10.0</c:v>
                </c:pt>
                <c:pt idx="40">
                  <c:v>11.0</c:v>
                </c:pt>
                <c:pt idx="41">
                  <c:v>10.0</c:v>
                </c:pt>
                <c:pt idx="42">
                  <c:v>11.0</c:v>
                </c:pt>
                <c:pt idx="43">
                  <c:v>10.0</c:v>
                </c:pt>
                <c:pt idx="44">
                  <c:v>11.0</c:v>
                </c:pt>
                <c:pt idx="45">
                  <c:v>10.0</c:v>
                </c:pt>
                <c:pt idx="46">
                  <c:v>11.0</c:v>
                </c:pt>
                <c:pt idx="47">
                  <c:v>10.0</c:v>
                </c:pt>
                <c:pt idx="48">
                  <c:v>11.0</c:v>
                </c:pt>
                <c:pt idx="49">
                  <c:v>10.0</c:v>
                </c:pt>
                <c:pt idx="50">
                  <c:v>11.0</c:v>
                </c:pt>
                <c:pt idx="51">
                  <c:v>10.0</c:v>
                </c:pt>
                <c:pt idx="52">
                  <c:v>11.0</c:v>
                </c:pt>
                <c:pt idx="53">
                  <c:v>10.0</c:v>
                </c:pt>
                <c:pt idx="54">
                  <c:v>11.0</c:v>
                </c:pt>
                <c:pt idx="55">
                  <c:v>10.0</c:v>
                </c:pt>
                <c:pt idx="56">
                  <c:v>11.0</c:v>
                </c:pt>
                <c:pt idx="57">
                  <c:v>10.0</c:v>
                </c:pt>
                <c:pt idx="58">
                  <c:v>11.0</c:v>
                </c:pt>
                <c:pt idx="59">
                  <c:v>10.0</c:v>
                </c:pt>
                <c:pt idx="60">
                  <c:v>11.0</c:v>
                </c:pt>
                <c:pt idx="61">
                  <c:v>10.0</c:v>
                </c:pt>
                <c:pt idx="62">
                  <c:v>11.0</c:v>
                </c:pt>
                <c:pt idx="63">
                  <c:v>10.0</c:v>
                </c:pt>
                <c:pt idx="64">
                  <c:v>11.0</c:v>
                </c:pt>
                <c:pt idx="65">
                  <c:v>10.0</c:v>
                </c:pt>
                <c:pt idx="66">
                  <c:v>11.0</c:v>
                </c:pt>
                <c:pt idx="67">
                  <c:v>10.0</c:v>
                </c:pt>
                <c:pt idx="68">
                  <c:v>11.0</c:v>
                </c:pt>
                <c:pt idx="69">
                  <c:v>10.0</c:v>
                </c:pt>
                <c:pt idx="70">
                  <c:v>11.0</c:v>
                </c:pt>
                <c:pt idx="71">
                  <c:v>10.0</c:v>
                </c:pt>
                <c:pt idx="72">
                  <c:v>11.0</c:v>
                </c:pt>
                <c:pt idx="73">
                  <c:v>10.0</c:v>
                </c:pt>
                <c:pt idx="74">
                  <c:v>11.0</c:v>
                </c:pt>
                <c:pt idx="75">
                  <c:v>10.0</c:v>
                </c:pt>
                <c:pt idx="76">
                  <c:v>11.0</c:v>
                </c:pt>
                <c:pt idx="77">
                  <c:v>10.0</c:v>
                </c:pt>
                <c:pt idx="78">
                  <c:v>11.0</c:v>
                </c:pt>
                <c:pt idx="79">
                  <c:v>10.0</c:v>
                </c:pt>
                <c:pt idx="80">
                  <c:v>11.0</c:v>
                </c:pt>
                <c:pt idx="81">
                  <c:v>10.0</c:v>
                </c:pt>
                <c:pt idx="82">
                  <c:v>11.0</c:v>
                </c:pt>
                <c:pt idx="83">
                  <c:v>10.0</c:v>
                </c:pt>
                <c:pt idx="84">
                  <c:v>11.0</c:v>
                </c:pt>
                <c:pt idx="85">
                  <c:v>10.0</c:v>
                </c:pt>
                <c:pt idx="86">
                  <c:v>11.0</c:v>
                </c:pt>
                <c:pt idx="87">
                  <c:v>10.0</c:v>
                </c:pt>
                <c:pt idx="88">
                  <c:v>11.0</c:v>
                </c:pt>
                <c:pt idx="89">
                  <c:v>10.0</c:v>
                </c:pt>
                <c:pt idx="90">
                  <c:v>11.0</c:v>
                </c:pt>
                <c:pt idx="91">
                  <c:v>10.0</c:v>
                </c:pt>
                <c:pt idx="92">
                  <c:v>11.0</c:v>
                </c:pt>
                <c:pt idx="93">
                  <c:v>10.0</c:v>
                </c:pt>
                <c:pt idx="94">
                  <c:v>11.0</c:v>
                </c:pt>
                <c:pt idx="95">
                  <c:v>10.0</c:v>
                </c:pt>
                <c:pt idx="96">
                  <c:v>11.0</c:v>
                </c:pt>
                <c:pt idx="97">
                  <c:v>10.0</c:v>
                </c:pt>
                <c:pt idx="98">
                  <c:v>11.0</c:v>
                </c:pt>
                <c:pt idx="99">
                  <c:v>10.0</c:v>
                </c:pt>
                <c:pt idx="100">
                  <c:v>11.0</c:v>
                </c:pt>
                <c:pt idx="101">
                  <c:v>10.0</c:v>
                </c:pt>
                <c:pt idx="102">
                  <c:v>11.0</c:v>
                </c:pt>
                <c:pt idx="103">
                  <c:v>10.0</c:v>
                </c:pt>
                <c:pt idx="104">
                  <c:v>11.0</c:v>
                </c:pt>
                <c:pt idx="105">
                  <c:v>10.0</c:v>
                </c:pt>
                <c:pt idx="106">
                  <c:v>11.0</c:v>
                </c:pt>
                <c:pt idx="107">
                  <c:v>10.0</c:v>
                </c:pt>
                <c:pt idx="108">
                  <c:v>11.0</c:v>
                </c:pt>
                <c:pt idx="109">
                  <c:v>10.0</c:v>
                </c:pt>
                <c:pt idx="110">
                  <c:v>11.0</c:v>
                </c:pt>
                <c:pt idx="111">
                  <c:v>10.0</c:v>
                </c:pt>
                <c:pt idx="112">
                  <c:v>11.0</c:v>
                </c:pt>
                <c:pt idx="113">
                  <c:v>10.0</c:v>
                </c:pt>
                <c:pt idx="114">
                  <c:v>11.0</c:v>
                </c:pt>
                <c:pt idx="115">
                  <c:v>10.0</c:v>
                </c:pt>
                <c:pt idx="116">
                  <c:v>11.0</c:v>
                </c:pt>
                <c:pt idx="117">
                  <c:v>10.0</c:v>
                </c:pt>
                <c:pt idx="118">
                  <c:v>11.0</c:v>
                </c:pt>
                <c:pt idx="119">
                  <c:v>10.0</c:v>
                </c:pt>
                <c:pt idx="120">
                  <c:v>11.0</c:v>
                </c:pt>
                <c:pt idx="121">
                  <c:v>10.0</c:v>
                </c:pt>
                <c:pt idx="122">
                  <c:v>11.0</c:v>
                </c:pt>
                <c:pt idx="123">
                  <c:v>10.0</c:v>
                </c:pt>
                <c:pt idx="124">
                  <c:v>11.0</c:v>
                </c:pt>
                <c:pt idx="125">
                  <c:v>10.0</c:v>
                </c:pt>
                <c:pt idx="126">
                  <c:v>11.0</c:v>
                </c:pt>
                <c:pt idx="127">
                  <c:v>10.0</c:v>
                </c:pt>
                <c:pt idx="128">
                  <c:v>11.0</c:v>
                </c:pt>
                <c:pt idx="129">
                  <c:v>10.0</c:v>
                </c:pt>
                <c:pt idx="130">
                  <c:v>11.0</c:v>
                </c:pt>
                <c:pt idx="131">
                  <c:v>10.0</c:v>
                </c:pt>
                <c:pt idx="132">
                  <c:v>11.0</c:v>
                </c:pt>
                <c:pt idx="133">
                  <c:v>10.0</c:v>
                </c:pt>
                <c:pt idx="134">
                  <c:v>11.0</c:v>
                </c:pt>
                <c:pt idx="135">
                  <c:v>10.0</c:v>
                </c:pt>
                <c:pt idx="136">
                  <c:v>11.0</c:v>
                </c:pt>
                <c:pt idx="137">
                  <c:v>10.0</c:v>
                </c:pt>
                <c:pt idx="138">
                  <c:v>11.0</c:v>
                </c:pt>
                <c:pt idx="139">
                  <c:v>10.0</c:v>
                </c:pt>
                <c:pt idx="140">
                  <c:v>11.0</c:v>
                </c:pt>
                <c:pt idx="141">
                  <c:v>10.0</c:v>
                </c:pt>
                <c:pt idx="142">
                  <c:v>11.0</c:v>
                </c:pt>
                <c:pt idx="143">
                  <c:v>10.0</c:v>
                </c:pt>
                <c:pt idx="144">
                  <c:v>11.0</c:v>
                </c:pt>
                <c:pt idx="145">
                  <c:v>10.0</c:v>
                </c:pt>
                <c:pt idx="146">
                  <c:v>11.0</c:v>
                </c:pt>
                <c:pt idx="147">
                  <c:v>10.0</c:v>
                </c:pt>
                <c:pt idx="148">
                  <c:v>11.0</c:v>
                </c:pt>
                <c:pt idx="149">
                  <c:v>10.0</c:v>
                </c:pt>
                <c:pt idx="150">
                  <c:v>11.0</c:v>
                </c:pt>
                <c:pt idx="151">
                  <c:v>10.0</c:v>
                </c:pt>
                <c:pt idx="152">
                  <c:v>11.0</c:v>
                </c:pt>
                <c:pt idx="153">
                  <c:v>10.0</c:v>
                </c:pt>
                <c:pt idx="154">
                  <c:v>11.0</c:v>
                </c:pt>
                <c:pt idx="155">
                  <c:v>10.0</c:v>
                </c:pt>
                <c:pt idx="156">
                  <c:v>11.0</c:v>
                </c:pt>
                <c:pt idx="157">
                  <c:v>10.0</c:v>
                </c:pt>
                <c:pt idx="158">
                  <c:v>11.0</c:v>
                </c:pt>
                <c:pt idx="159">
                  <c:v>10.0</c:v>
                </c:pt>
                <c:pt idx="160">
                  <c:v>11.0</c:v>
                </c:pt>
                <c:pt idx="161">
                  <c:v>10.0</c:v>
                </c:pt>
                <c:pt idx="162">
                  <c:v>11.0</c:v>
                </c:pt>
                <c:pt idx="163">
                  <c:v>10.0</c:v>
                </c:pt>
                <c:pt idx="164">
                  <c:v>11.0</c:v>
                </c:pt>
                <c:pt idx="165">
                  <c:v>10.0</c:v>
                </c:pt>
                <c:pt idx="166">
                  <c:v>11.0</c:v>
                </c:pt>
                <c:pt idx="167">
                  <c:v>10.0</c:v>
                </c:pt>
                <c:pt idx="168">
                  <c:v>11.0</c:v>
                </c:pt>
                <c:pt idx="169">
                  <c:v>10.0</c:v>
                </c:pt>
                <c:pt idx="170">
                  <c:v>11.0</c:v>
                </c:pt>
                <c:pt idx="171">
                  <c:v>10.0</c:v>
                </c:pt>
                <c:pt idx="172">
                  <c:v>11.0</c:v>
                </c:pt>
                <c:pt idx="173">
                  <c:v>10.0</c:v>
                </c:pt>
                <c:pt idx="174">
                  <c:v>11.0</c:v>
                </c:pt>
                <c:pt idx="175">
                  <c:v>10.0</c:v>
                </c:pt>
                <c:pt idx="176">
                  <c:v>11.0</c:v>
                </c:pt>
                <c:pt idx="177">
                  <c:v>10.0</c:v>
                </c:pt>
                <c:pt idx="178">
                  <c:v>11.0</c:v>
                </c:pt>
                <c:pt idx="179">
                  <c:v>10.0</c:v>
                </c:pt>
                <c:pt idx="180">
                  <c:v>11.0</c:v>
                </c:pt>
                <c:pt idx="181">
                  <c:v>10.0</c:v>
                </c:pt>
                <c:pt idx="182">
                  <c:v>11.0</c:v>
                </c:pt>
                <c:pt idx="183">
                  <c:v>10.0</c:v>
                </c:pt>
                <c:pt idx="184">
                  <c:v>11.0</c:v>
                </c:pt>
                <c:pt idx="185">
                  <c:v>10.0</c:v>
                </c:pt>
                <c:pt idx="186">
                  <c:v>11.0</c:v>
                </c:pt>
                <c:pt idx="187">
                  <c:v>10.0</c:v>
                </c:pt>
                <c:pt idx="188">
                  <c:v>11.0</c:v>
                </c:pt>
                <c:pt idx="189">
                  <c:v>10.0</c:v>
                </c:pt>
                <c:pt idx="190">
                  <c:v>11.0</c:v>
                </c:pt>
                <c:pt idx="191">
                  <c:v>10.0</c:v>
                </c:pt>
                <c:pt idx="192">
                  <c:v>11.0</c:v>
                </c:pt>
                <c:pt idx="193">
                  <c:v>10.0</c:v>
                </c:pt>
                <c:pt idx="194">
                  <c:v>11.0</c:v>
                </c:pt>
                <c:pt idx="195">
                  <c:v>10.0</c:v>
                </c:pt>
                <c:pt idx="196">
                  <c:v>11.0</c:v>
                </c:pt>
                <c:pt idx="197">
                  <c:v>10.0</c:v>
                </c:pt>
                <c:pt idx="198">
                  <c:v>11.0</c:v>
                </c:pt>
                <c:pt idx="199">
                  <c:v>10.0</c:v>
                </c:pt>
                <c:pt idx="200">
                  <c:v>11.0</c:v>
                </c:pt>
                <c:pt idx="201">
                  <c:v>10.0</c:v>
                </c:pt>
                <c:pt idx="202">
                  <c:v>11.0</c:v>
                </c:pt>
                <c:pt idx="203">
                  <c:v>10.0</c:v>
                </c:pt>
                <c:pt idx="204">
                  <c:v>11.0</c:v>
                </c:pt>
                <c:pt idx="205">
                  <c:v>10.0</c:v>
                </c:pt>
                <c:pt idx="206">
                  <c:v>11.0</c:v>
                </c:pt>
                <c:pt idx="207">
                  <c:v>10.0</c:v>
                </c:pt>
                <c:pt idx="208">
                  <c:v>11.0</c:v>
                </c:pt>
                <c:pt idx="209">
                  <c:v>10.0</c:v>
                </c:pt>
                <c:pt idx="210">
                  <c:v>11.0</c:v>
                </c:pt>
                <c:pt idx="211">
                  <c:v>10.0</c:v>
                </c:pt>
                <c:pt idx="212">
                  <c:v>11.0</c:v>
                </c:pt>
                <c:pt idx="213">
                  <c:v>10.0</c:v>
                </c:pt>
                <c:pt idx="214">
                  <c:v>11.0</c:v>
                </c:pt>
                <c:pt idx="215">
                  <c:v>10.0</c:v>
                </c:pt>
                <c:pt idx="216">
                  <c:v>11.0</c:v>
                </c:pt>
                <c:pt idx="217">
                  <c:v>10.0</c:v>
                </c:pt>
                <c:pt idx="218">
                  <c:v>11.0</c:v>
                </c:pt>
                <c:pt idx="219">
                  <c:v>10.0</c:v>
                </c:pt>
                <c:pt idx="220">
                  <c:v>11.0</c:v>
                </c:pt>
                <c:pt idx="221">
                  <c:v>10.0</c:v>
                </c:pt>
                <c:pt idx="222">
                  <c:v>11.0</c:v>
                </c:pt>
                <c:pt idx="223">
                  <c:v>10.0</c:v>
                </c:pt>
                <c:pt idx="224">
                  <c:v>11.0</c:v>
                </c:pt>
                <c:pt idx="225">
                  <c:v>10.0</c:v>
                </c:pt>
                <c:pt idx="226">
                  <c:v>11.0</c:v>
                </c:pt>
                <c:pt idx="227">
                  <c:v>10.0</c:v>
                </c:pt>
                <c:pt idx="228">
                  <c:v>11.0</c:v>
                </c:pt>
                <c:pt idx="229">
                  <c:v>10.0</c:v>
                </c:pt>
                <c:pt idx="230">
                  <c:v>11.0</c:v>
                </c:pt>
                <c:pt idx="231">
                  <c:v>10.0</c:v>
                </c:pt>
                <c:pt idx="232">
                  <c:v>11.0</c:v>
                </c:pt>
                <c:pt idx="233">
                  <c:v>10.0</c:v>
                </c:pt>
                <c:pt idx="234">
                  <c:v>11.0</c:v>
                </c:pt>
                <c:pt idx="235">
                  <c:v>10.0</c:v>
                </c:pt>
                <c:pt idx="236">
                  <c:v>11.0</c:v>
                </c:pt>
                <c:pt idx="237">
                  <c:v>10.0</c:v>
                </c:pt>
                <c:pt idx="238">
                  <c:v>11.0</c:v>
                </c:pt>
                <c:pt idx="239">
                  <c:v>10.0</c:v>
                </c:pt>
                <c:pt idx="240">
                  <c:v>11.0</c:v>
                </c:pt>
                <c:pt idx="241">
                  <c:v>10.0</c:v>
                </c:pt>
                <c:pt idx="242">
                  <c:v>11.0</c:v>
                </c:pt>
                <c:pt idx="243">
                  <c:v>10.0</c:v>
                </c:pt>
                <c:pt idx="244">
                  <c:v>11.0</c:v>
                </c:pt>
                <c:pt idx="245">
                  <c:v>10.0</c:v>
                </c:pt>
                <c:pt idx="246">
                  <c:v>11.0</c:v>
                </c:pt>
                <c:pt idx="247">
                  <c:v>10.0</c:v>
                </c:pt>
                <c:pt idx="248">
                  <c:v>11.0</c:v>
                </c:pt>
                <c:pt idx="249">
                  <c:v>10.0</c:v>
                </c:pt>
                <c:pt idx="250">
                  <c:v>11.0</c:v>
                </c:pt>
                <c:pt idx="251">
                  <c:v>10.0</c:v>
                </c:pt>
                <c:pt idx="252">
                  <c:v>11.0</c:v>
                </c:pt>
                <c:pt idx="253">
                  <c:v>10.0</c:v>
                </c:pt>
                <c:pt idx="254">
                  <c:v>11.0</c:v>
                </c:pt>
                <c:pt idx="255">
                  <c:v>10.0</c:v>
                </c:pt>
                <c:pt idx="256">
                  <c:v>11.0</c:v>
                </c:pt>
                <c:pt idx="257">
                  <c:v>10.0</c:v>
                </c:pt>
                <c:pt idx="258">
                  <c:v>11.0</c:v>
                </c:pt>
                <c:pt idx="259">
                  <c:v>10.0</c:v>
                </c:pt>
                <c:pt idx="260">
                  <c:v>11.0</c:v>
                </c:pt>
                <c:pt idx="261">
                  <c:v>10.0</c:v>
                </c:pt>
                <c:pt idx="262">
                  <c:v>11.0</c:v>
                </c:pt>
                <c:pt idx="263">
                  <c:v>10.0</c:v>
                </c:pt>
                <c:pt idx="264">
                  <c:v>11.0</c:v>
                </c:pt>
                <c:pt idx="265">
                  <c:v>10.0</c:v>
                </c:pt>
                <c:pt idx="266">
                  <c:v>11.0</c:v>
                </c:pt>
                <c:pt idx="267">
                  <c:v>10.0</c:v>
                </c:pt>
                <c:pt idx="268">
                  <c:v>11.0</c:v>
                </c:pt>
                <c:pt idx="269">
                  <c:v>10.0</c:v>
                </c:pt>
                <c:pt idx="270">
                  <c:v>11.0</c:v>
                </c:pt>
                <c:pt idx="271">
                  <c:v>10.0</c:v>
                </c:pt>
                <c:pt idx="272">
                  <c:v>11.0</c:v>
                </c:pt>
                <c:pt idx="273">
                  <c:v>10.0</c:v>
                </c:pt>
                <c:pt idx="274">
                  <c:v>11.0</c:v>
                </c:pt>
                <c:pt idx="275">
                  <c:v>10.0</c:v>
                </c:pt>
                <c:pt idx="276">
                  <c:v>11.0</c:v>
                </c:pt>
                <c:pt idx="277">
                  <c:v>10.0</c:v>
                </c:pt>
                <c:pt idx="278">
                  <c:v>11.0</c:v>
                </c:pt>
                <c:pt idx="279">
                  <c:v>10.0</c:v>
                </c:pt>
                <c:pt idx="280">
                  <c:v>11.0</c:v>
                </c:pt>
                <c:pt idx="281">
                  <c:v>10.0</c:v>
                </c:pt>
                <c:pt idx="282">
                  <c:v>11.0</c:v>
                </c:pt>
                <c:pt idx="283">
                  <c:v>10.0</c:v>
                </c:pt>
                <c:pt idx="284">
                  <c:v>11.0</c:v>
                </c:pt>
                <c:pt idx="285">
                  <c:v>10.0</c:v>
                </c:pt>
                <c:pt idx="286">
                  <c:v>11.0</c:v>
                </c:pt>
                <c:pt idx="287">
                  <c:v>10.0</c:v>
                </c:pt>
                <c:pt idx="288">
                  <c:v>11.0</c:v>
                </c:pt>
                <c:pt idx="289">
                  <c:v>10.0</c:v>
                </c:pt>
                <c:pt idx="290">
                  <c:v>11.0</c:v>
                </c:pt>
                <c:pt idx="291">
                  <c:v>10.0</c:v>
                </c:pt>
                <c:pt idx="292">
                  <c:v>11.0</c:v>
                </c:pt>
                <c:pt idx="293">
                  <c:v>10.0</c:v>
                </c:pt>
                <c:pt idx="294">
                  <c:v>11.0</c:v>
                </c:pt>
                <c:pt idx="295">
                  <c:v>10.0</c:v>
                </c:pt>
                <c:pt idx="296">
                  <c:v>11.0</c:v>
                </c:pt>
                <c:pt idx="297">
                  <c:v>10.0</c:v>
                </c:pt>
                <c:pt idx="298">
                  <c:v>11.0</c:v>
                </c:pt>
                <c:pt idx="299">
                  <c:v>10.0</c:v>
                </c:pt>
                <c:pt idx="300">
                  <c:v>11.0</c:v>
                </c:pt>
                <c:pt idx="301">
                  <c:v>10.0</c:v>
                </c:pt>
                <c:pt idx="302">
                  <c:v>11.0</c:v>
                </c:pt>
                <c:pt idx="303">
                  <c:v>10.0</c:v>
                </c:pt>
                <c:pt idx="304">
                  <c:v>11.0</c:v>
                </c:pt>
                <c:pt idx="305">
                  <c:v>10.0</c:v>
                </c:pt>
                <c:pt idx="306">
                  <c:v>11.0</c:v>
                </c:pt>
                <c:pt idx="307">
                  <c:v>10.0</c:v>
                </c:pt>
                <c:pt idx="308">
                  <c:v>11.0</c:v>
                </c:pt>
                <c:pt idx="309">
                  <c:v>10.0</c:v>
                </c:pt>
                <c:pt idx="310">
                  <c:v>11.0</c:v>
                </c:pt>
                <c:pt idx="311">
                  <c:v>10.0</c:v>
                </c:pt>
                <c:pt idx="312">
                  <c:v>11.0</c:v>
                </c:pt>
                <c:pt idx="313">
                  <c:v>10.0</c:v>
                </c:pt>
                <c:pt idx="314">
                  <c:v>11.0</c:v>
                </c:pt>
                <c:pt idx="315">
                  <c:v>10.0</c:v>
                </c:pt>
                <c:pt idx="316">
                  <c:v>11.0</c:v>
                </c:pt>
                <c:pt idx="317">
                  <c:v>10.0</c:v>
                </c:pt>
                <c:pt idx="318">
                  <c:v>11.0</c:v>
                </c:pt>
                <c:pt idx="319">
                  <c:v>10.0</c:v>
                </c:pt>
                <c:pt idx="320">
                  <c:v>11.0</c:v>
                </c:pt>
                <c:pt idx="321">
                  <c:v>10.0</c:v>
                </c:pt>
                <c:pt idx="322">
                  <c:v>11.0</c:v>
                </c:pt>
                <c:pt idx="323">
                  <c:v>10.0</c:v>
                </c:pt>
                <c:pt idx="324">
                  <c:v>11.0</c:v>
                </c:pt>
                <c:pt idx="325">
                  <c:v>10.0</c:v>
                </c:pt>
                <c:pt idx="326">
                  <c:v>11.0</c:v>
                </c:pt>
                <c:pt idx="327">
                  <c:v>10.0</c:v>
                </c:pt>
                <c:pt idx="328">
                  <c:v>11.0</c:v>
                </c:pt>
                <c:pt idx="329">
                  <c:v>10.0</c:v>
                </c:pt>
                <c:pt idx="330">
                  <c:v>11.0</c:v>
                </c:pt>
                <c:pt idx="331">
                  <c:v>10.0</c:v>
                </c:pt>
                <c:pt idx="332">
                  <c:v>11.0</c:v>
                </c:pt>
                <c:pt idx="333">
                  <c:v>10.0</c:v>
                </c:pt>
                <c:pt idx="334">
                  <c:v>11.0</c:v>
                </c:pt>
                <c:pt idx="335">
                  <c:v>10.0</c:v>
                </c:pt>
                <c:pt idx="336">
                  <c:v>11.0</c:v>
                </c:pt>
                <c:pt idx="337">
                  <c:v>10.0</c:v>
                </c:pt>
                <c:pt idx="338">
                  <c:v>11.0</c:v>
                </c:pt>
                <c:pt idx="339">
                  <c:v>10.0</c:v>
                </c:pt>
                <c:pt idx="340">
                  <c:v>11.0</c:v>
                </c:pt>
                <c:pt idx="341">
                  <c:v>10.0</c:v>
                </c:pt>
                <c:pt idx="342">
                  <c:v>11.0</c:v>
                </c:pt>
                <c:pt idx="343">
                  <c:v>10.0</c:v>
                </c:pt>
                <c:pt idx="344">
                  <c:v>11.0</c:v>
                </c:pt>
                <c:pt idx="345">
                  <c:v>10.0</c:v>
                </c:pt>
                <c:pt idx="346">
                  <c:v>11.0</c:v>
                </c:pt>
                <c:pt idx="347">
                  <c:v>10.0</c:v>
                </c:pt>
                <c:pt idx="348">
                  <c:v>11.0</c:v>
                </c:pt>
                <c:pt idx="349">
                  <c:v>10.0</c:v>
                </c:pt>
                <c:pt idx="350">
                  <c:v>11.0</c:v>
                </c:pt>
                <c:pt idx="351">
                  <c:v>10.0</c:v>
                </c:pt>
                <c:pt idx="352">
                  <c:v>11.0</c:v>
                </c:pt>
                <c:pt idx="353">
                  <c:v>10.0</c:v>
                </c:pt>
                <c:pt idx="354">
                  <c:v>11.0</c:v>
                </c:pt>
                <c:pt idx="355">
                  <c:v>10.0</c:v>
                </c:pt>
                <c:pt idx="356">
                  <c:v>11.0</c:v>
                </c:pt>
                <c:pt idx="357">
                  <c:v>10.0</c:v>
                </c:pt>
                <c:pt idx="358">
                  <c:v>11.0</c:v>
                </c:pt>
                <c:pt idx="359">
                  <c:v>10.0</c:v>
                </c:pt>
                <c:pt idx="360">
                  <c:v>11.0</c:v>
                </c:pt>
                <c:pt idx="361">
                  <c:v>10.0</c:v>
                </c:pt>
                <c:pt idx="362">
                  <c:v>11.0</c:v>
                </c:pt>
                <c:pt idx="363">
                  <c:v>10.0</c:v>
                </c:pt>
                <c:pt idx="364">
                  <c:v>11.0</c:v>
                </c:pt>
                <c:pt idx="365">
                  <c:v>10.0</c:v>
                </c:pt>
                <c:pt idx="366">
                  <c:v>11.0</c:v>
                </c:pt>
                <c:pt idx="367">
                  <c:v>10.0</c:v>
                </c:pt>
                <c:pt idx="368">
                  <c:v>11.0</c:v>
                </c:pt>
                <c:pt idx="369">
                  <c:v>10.0</c:v>
                </c:pt>
                <c:pt idx="370">
                  <c:v>11.0</c:v>
                </c:pt>
                <c:pt idx="371">
                  <c:v>10.0</c:v>
                </c:pt>
                <c:pt idx="372">
                  <c:v>11.0</c:v>
                </c:pt>
                <c:pt idx="373">
                  <c:v>10.0</c:v>
                </c:pt>
                <c:pt idx="374">
                  <c:v>11.0</c:v>
                </c:pt>
                <c:pt idx="375">
                  <c:v>10.0</c:v>
                </c:pt>
                <c:pt idx="376">
                  <c:v>11.0</c:v>
                </c:pt>
                <c:pt idx="377">
                  <c:v>10.0</c:v>
                </c:pt>
                <c:pt idx="378">
                  <c:v>11.0</c:v>
                </c:pt>
                <c:pt idx="379">
                  <c:v>10.0</c:v>
                </c:pt>
                <c:pt idx="380">
                  <c:v>11.0</c:v>
                </c:pt>
                <c:pt idx="381">
                  <c:v>10.0</c:v>
                </c:pt>
                <c:pt idx="382">
                  <c:v>11.0</c:v>
                </c:pt>
                <c:pt idx="383">
                  <c:v>10.0</c:v>
                </c:pt>
                <c:pt idx="384">
                  <c:v>11.0</c:v>
                </c:pt>
                <c:pt idx="385">
                  <c:v>10.0</c:v>
                </c:pt>
                <c:pt idx="386">
                  <c:v>11.0</c:v>
                </c:pt>
                <c:pt idx="387">
                  <c:v>10.0</c:v>
                </c:pt>
                <c:pt idx="388">
                  <c:v>11.0</c:v>
                </c:pt>
                <c:pt idx="389">
                  <c:v>10.0</c:v>
                </c:pt>
                <c:pt idx="390">
                  <c:v>11.0</c:v>
                </c:pt>
                <c:pt idx="391">
                  <c:v>10.0</c:v>
                </c:pt>
                <c:pt idx="392">
                  <c:v>11.0</c:v>
                </c:pt>
                <c:pt idx="393">
                  <c:v>10.0</c:v>
                </c:pt>
                <c:pt idx="394">
                  <c:v>11.0</c:v>
                </c:pt>
                <c:pt idx="395">
                  <c:v>10.0</c:v>
                </c:pt>
                <c:pt idx="396">
                  <c:v>11.0</c:v>
                </c:pt>
                <c:pt idx="397">
                  <c:v>10.0</c:v>
                </c:pt>
                <c:pt idx="398">
                  <c:v>11.0</c:v>
                </c:pt>
                <c:pt idx="399">
                  <c:v>10.0</c:v>
                </c:pt>
                <c:pt idx="400">
                  <c:v>11.0</c:v>
                </c:pt>
                <c:pt idx="401">
                  <c:v>10.0</c:v>
                </c:pt>
                <c:pt idx="402">
                  <c:v>11.0</c:v>
                </c:pt>
                <c:pt idx="403">
                  <c:v>10.0</c:v>
                </c:pt>
                <c:pt idx="404">
                  <c:v>11.0</c:v>
                </c:pt>
                <c:pt idx="405">
                  <c:v>10.0</c:v>
                </c:pt>
                <c:pt idx="406">
                  <c:v>11.0</c:v>
                </c:pt>
                <c:pt idx="407">
                  <c:v>10.0</c:v>
                </c:pt>
                <c:pt idx="408">
                  <c:v>11.0</c:v>
                </c:pt>
                <c:pt idx="409">
                  <c:v>10.0</c:v>
                </c:pt>
                <c:pt idx="410">
                  <c:v>11.0</c:v>
                </c:pt>
                <c:pt idx="411">
                  <c:v>10.0</c:v>
                </c:pt>
                <c:pt idx="412">
                  <c:v>11.0</c:v>
                </c:pt>
                <c:pt idx="413">
                  <c:v>10.0</c:v>
                </c:pt>
                <c:pt idx="414">
                  <c:v>11.0</c:v>
                </c:pt>
                <c:pt idx="415">
                  <c:v>10.0</c:v>
                </c:pt>
                <c:pt idx="416">
                  <c:v>11.0</c:v>
                </c:pt>
                <c:pt idx="417">
                  <c:v>10.0</c:v>
                </c:pt>
                <c:pt idx="418">
                  <c:v>11.0</c:v>
                </c:pt>
                <c:pt idx="419">
                  <c:v>10.0</c:v>
                </c:pt>
                <c:pt idx="420">
                  <c:v>11.0</c:v>
                </c:pt>
                <c:pt idx="421">
                  <c:v>10.0</c:v>
                </c:pt>
                <c:pt idx="422">
                  <c:v>11.0</c:v>
                </c:pt>
                <c:pt idx="423">
                  <c:v>10.0</c:v>
                </c:pt>
                <c:pt idx="424">
                  <c:v>11.0</c:v>
                </c:pt>
                <c:pt idx="425">
                  <c:v>10.0</c:v>
                </c:pt>
                <c:pt idx="426">
                  <c:v>11.0</c:v>
                </c:pt>
                <c:pt idx="427">
                  <c:v>10.0</c:v>
                </c:pt>
                <c:pt idx="428">
                  <c:v>11.0</c:v>
                </c:pt>
                <c:pt idx="429">
                  <c:v>10.0</c:v>
                </c:pt>
                <c:pt idx="430">
                  <c:v>11.0</c:v>
                </c:pt>
                <c:pt idx="431">
                  <c:v>10.0</c:v>
                </c:pt>
                <c:pt idx="432">
                  <c:v>11.0</c:v>
                </c:pt>
                <c:pt idx="433">
                  <c:v>10.0</c:v>
                </c:pt>
                <c:pt idx="434">
                  <c:v>11.0</c:v>
                </c:pt>
                <c:pt idx="435">
                  <c:v>10.0</c:v>
                </c:pt>
                <c:pt idx="436">
                  <c:v>11.0</c:v>
                </c:pt>
                <c:pt idx="437">
                  <c:v>10.0</c:v>
                </c:pt>
                <c:pt idx="438">
                  <c:v>11.0</c:v>
                </c:pt>
                <c:pt idx="439">
                  <c:v>10.0</c:v>
                </c:pt>
                <c:pt idx="440">
                  <c:v>11.0</c:v>
                </c:pt>
                <c:pt idx="441">
                  <c:v>10.0</c:v>
                </c:pt>
                <c:pt idx="442">
                  <c:v>11.0</c:v>
                </c:pt>
                <c:pt idx="443">
                  <c:v>10.0</c:v>
                </c:pt>
                <c:pt idx="444">
                  <c:v>11.0</c:v>
                </c:pt>
                <c:pt idx="445">
                  <c:v>10.0</c:v>
                </c:pt>
                <c:pt idx="446">
                  <c:v>11.0</c:v>
                </c:pt>
                <c:pt idx="447">
                  <c:v>10.0</c:v>
                </c:pt>
                <c:pt idx="448">
                  <c:v>11.0</c:v>
                </c:pt>
                <c:pt idx="449">
                  <c:v>10.0</c:v>
                </c:pt>
                <c:pt idx="450">
                  <c:v>11.0</c:v>
                </c:pt>
                <c:pt idx="451">
                  <c:v>10.0</c:v>
                </c:pt>
                <c:pt idx="452">
                  <c:v>11.0</c:v>
                </c:pt>
                <c:pt idx="453">
                  <c:v>10.0</c:v>
                </c:pt>
                <c:pt idx="454">
                  <c:v>11.0</c:v>
                </c:pt>
                <c:pt idx="455">
                  <c:v>10.0</c:v>
                </c:pt>
                <c:pt idx="456">
                  <c:v>11.0</c:v>
                </c:pt>
                <c:pt idx="457">
                  <c:v>10.0</c:v>
                </c:pt>
                <c:pt idx="458">
                  <c:v>11.0</c:v>
                </c:pt>
                <c:pt idx="459">
                  <c:v>10.0</c:v>
                </c:pt>
                <c:pt idx="460">
                  <c:v>11.0</c:v>
                </c:pt>
                <c:pt idx="461">
                  <c:v>10.0</c:v>
                </c:pt>
                <c:pt idx="462">
                  <c:v>11.0</c:v>
                </c:pt>
                <c:pt idx="463">
                  <c:v>10.0</c:v>
                </c:pt>
                <c:pt idx="464">
                  <c:v>11.0</c:v>
                </c:pt>
                <c:pt idx="465">
                  <c:v>10.0</c:v>
                </c:pt>
                <c:pt idx="466">
                  <c:v>11.0</c:v>
                </c:pt>
                <c:pt idx="467">
                  <c:v>10.0</c:v>
                </c:pt>
                <c:pt idx="468">
                  <c:v>11.0</c:v>
                </c:pt>
                <c:pt idx="469">
                  <c:v>10.0</c:v>
                </c:pt>
                <c:pt idx="470">
                  <c:v>11.0</c:v>
                </c:pt>
                <c:pt idx="471">
                  <c:v>10.0</c:v>
                </c:pt>
                <c:pt idx="472">
                  <c:v>11.0</c:v>
                </c:pt>
                <c:pt idx="473">
                  <c:v>10.0</c:v>
                </c:pt>
                <c:pt idx="474">
                  <c:v>11.0</c:v>
                </c:pt>
                <c:pt idx="475">
                  <c:v>10.0</c:v>
                </c:pt>
                <c:pt idx="476">
                  <c:v>11.0</c:v>
                </c:pt>
                <c:pt idx="477">
                  <c:v>10.0</c:v>
                </c:pt>
                <c:pt idx="478">
                  <c:v>11.0</c:v>
                </c:pt>
                <c:pt idx="479">
                  <c:v>10.0</c:v>
                </c:pt>
                <c:pt idx="480">
                  <c:v>11.0</c:v>
                </c:pt>
                <c:pt idx="481">
                  <c:v>10.0</c:v>
                </c:pt>
                <c:pt idx="482">
                  <c:v>11.0</c:v>
                </c:pt>
                <c:pt idx="483">
                  <c:v>10.0</c:v>
                </c:pt>
                <c:pt idx="484">
                  <c:v>11.0</c:v>
                </c:pt>
                <c:pt idx="485">
                  <c:v>10.0</c:v>
                </c:pt>
                <c:pt idx="486">
                  <c:v>11.0</c:v>
                </c:pt>
                <c:pt idx="487">
                  <c:v>10.0</c:v>
                </c:pt>
                <c:pt idx="488">
                  <c:v>11.0</c:v>
                </c:pt>
                <c:pt idx="489">
                  <c:v>10.0</c:v>
                </c:pt>
                <c:pt idx="490">
                  <c:v>11.0</c:v>
                </c:pt>
                <c:pt idx="491">
                  <c:v>10.0</c:v>
                </c:pt>
                <c:pt idx="492">
                  <c:v>11.0</c:v>
                </c:pt>
                <c:pt idx="493">
                  <c:v>10.0</c:v>
                </c:pt>
                <c:pt idx="494">
                  <c:v>11.0</c:v>
                </c:pt>
                <c:pt idx="495">
                  <c:v>10.0</c:v>
                </c:pt>
                <c:pt idx="496">
                  <c:v>11.0</c:v>
                </c:pt>
                <c:pt idx="497">
                  <c:v>10.0</c:v>
                </c:pt>
                <c:pt idx="498">
                  <c:v>11.0</c:v>
                </c:pt>
                <c:pt idx="499">
                  <c:v>10.0</c:v>
                </c:pt>
                <c:pt idx="500">
                  <c:v>11.0</c:v>
                </c:pt>
                <c:pt idx="501">
                  <c:v>10.0</c:v>
                </c:pt>
                <c:pt idx="502">
                  <c:v>11.0</c:v>
                </c:pt>
                <c:pt idx="503">
                  <c:v>10.0</c:v>
                </c:pt>
                <c:pt idx="504">
                  <c:v>11.0</c:v>
                </c:pt>
                <c:pt idx="505">
                  <c:v>10.0</c:v>
                </c:pt>
                <c:pt idx="506">
                  <c:v>11.0</c:v>
                </c:pt>
                <c:pt idx="507">
                  <c:v>10.0</c:v>
                </c:pt>
                <c:pt idx="508">
                  <c:v>11.0</c:v>
                </c:pt>
                <c:pt idx="509">
                  <c:v>10.0</c:v>
                </c:pt>
                <c:pt idx="510">
                  <c:v>11.0</c:v>
                </c:pt>
                <c:pt idx="511">
                  <c:v>10.0</c:v>
                </c:pt>
                <c:pt idx="512">
                  <c:v>11.0</c:v>
                </c:pt>
                <c:pt idx="513">
                  <c:v>10.0</c:v>
                </c:pt>
                <c:pt idx="514">
                  <c:v>11.0</c:v>
                </c:pt>
                <c:pt idx="515">
                  <c:v>10.0</c:v>
                </c:pt>
                <c:pt idx="516">
                  <c:v>11.0</c:v>
                </c:pt>
                <c:pt idx="517">
                  <c:v>10.0</c:v>
                </c:pt>
                <c:pt idx="518">
                  <c:v>11.0</c:v>
                </c:pt>
                <c:pt idx="519">
                  <c:v>10.0</c:v>
                </c:pt>
                <c:pt idx="520">
                  <c:v>11.0</c:v>
                </c:pt>
                <c:pt idx="521">
                  <c:v>10.0</c:v>
                </c:pt>
                <c:pt idx="522">
                  <c:v>11.0</c:v>
                </c:pt>
                <c:pt idx="523">
                  <c:v>10.0</c:v>
                </c:pt>
                <c:pt idx="524">
                  <c:v>11.0</c:v>
                </c:pt>
                <c:pt idx="525">
                  <c:v>10.0</c:v>
                </c:pt>
                <c:pt idx="526">
                  <c:v>11.0</c:v>
                </c:pt>
                <c:pt idx="527">
                  <c:v>10.0</c:v>
                </c:pt>
                <c:pt idx="528">
                  <c:v>11.0</c:v>
                </c:pt>
                <c:pt idx="529">
                  <c:v>10.0</c:v>
                </c:pt>
                <c:pt idx="530">
                  <c:v>11.0</c:v>
                </c:pt>
                <c:pt idx="531">
                  <c:v>10.0</c:v>
                </c:pt>
                <c:pt idx="532">
                  <c:v>11.0</c:v>
                </c:pt>
                <c:pt idx="533">
                  <c:v>10.0</c:v>
                </c:pt>
                <c:pt idx="534">
                  <c:v>11.0</c:v>
                </c:pt>
                <c:pt idx="535">
                  <c:v>10.0</c:v>
                </c:pt>
                <c:pt idx="536">
                  <c:v>11.0</c:v>
                </c:pt>
                <c:pt idx="537">
                  <c:v>10.0</c:v>
                </c:pt>
                <c:pt idx="538">
                  <c:v>11.0</c:v>
                </c:pt>
                <c:pt idx="539">
                  <c:v>10.0</c:v>
                </c:pt>
                <c:pt idx="540">
                  <c:v>11.0</c:v>
                </c:pt>
                <c:pt idx="541">
                  <c:v>10.0</c:v>
                </c:pt>
                <c:pt idx="542">
                  <c:v>11.0</c:v>
                </c:pt>
                <c:pt idx="543">
                  <c:v>10.0</c:v>
                </c:pt>
                <c:pt idx="544">
                  <c:v>11.0</c:v>
                </c:pt>
                <c:pt idx="545">
                  <c:v>10.0</c:v>
                </c:pt>
                <c:pt idx="546">
                  <c:v>11.0</c:v>
                </c:pt>
                <c:pt idx="547">
                  <c:v>10.0</c:v>
                </c:pt>
                <c:pt idx="548">
                  <c:v>11.0</c:v>
                </c:pt>
                <c:pt idx="549">
                  <c:v>10.0</c:v>
                </c:pt>
                <c:pt idx="550">
                  <c:v>11.0</c:v>
                </c:pt>
                <c:pt idx="551">
                  <c:v>10.0</c:v>
                </c:pt>
                <c:pt idx="552">
                  <c:v>11.0</c:v>
                </c:pt>
                <c:pt idx="553">
                  <c:v>10.0</c:v>
                </c:pt>
                <c:pt idx="554">
                  <c:v>11.0</c:v>
                </c:pt>
                <c:pt idx="555">
                  <c:v>10.0</c:v>
                </c:pt>
                <c:pt idx="556">
                  <c:v>11.0</c:v>
                </c:pt>
                <c:pt idx="557">
                  <c:v>10.0</c:v>
                </c:pt>
                <c:pt idx="558">
                  <c:v>11.0</c:v>
                </c:pt>
                <c:pt idx="559">
                  <c:v>10.0</c:v>
                </c:pt>
                <c:pt idx="560">
                  <c:v>11.0</c:v>
                </c:pt>
                <c:pt idx="561">
                  <c:v>10.0</c:v>
                </c:pt>
                <c:pt idx="562">
                  <c:v>11.0</c:v>
                </c:pt>
                <c:pt idx="563">
                  <c:v>10.0</c:v>
                </c:pt>
                <c:pt idx="564">
                  <c:v>11.0</c:v>
                </c:pt>
                <c:pt idx="565">
                  <c:v>10.0</c:v>
                </c:pt>
                <c:pt idx="566">
                  <c:v>11.0</c:v>
                </c:pt>
                <c:pt idx="567">
                  <c:v>10.0</c:v>
                </c:pt>
                <c:pt idx="568">
                  <c:v>11.0</c:v>
                </c:pt>
                <c:pt idx="569">
                  <c:v>10.0</c:v>
                </c:pt>
                <c:pt idx="570">
                  <c:v>11.0</c:v>
                </c:pt>
                <c:pt idx="571">
                  <c:v>10.0</c:v>
                </c:pt>
                <c:pt idx="572">
                  <c:v>11.0</c:v>
                </c:pt>
                <c:pt idx="573">
                  <c:v>10.0</c:v>
                </c:pt>
                <c:pt idx="574">
                  <c:v>11.0</c:v>
                </c:pt>
                <c:pt idx="575">
                  <c:v>10.0</c:v>
                </c:pt>
                <c:pt idx="576">
                  <c:v>11.0</c:v>
                </c:pt>
                <c:pt idx="577">
                  <c:v>10.0</c:v>
                </c:pt>
                <c:pt idx="578">
                  <c:v>11.0</c:v>
                </c:pt>
                <c:pt idx="579">
                  <c:v>10.0</c:v>
                </c:pt>
                <c:pt idx="580">
                  <c:v>11.0</c:v>
                </c:pt>
                <c:pt idx="581">
                  <c:v>10.0</c:v>
                </c:pt>
                <c:pt idx="582">
                  <c:v>11.0</c:v>
                </c:pt>
                <c:pt idx="583">
                  <c:v>10.0</c:v>
                </c:pt>
                <c:pt idx="584">
                  <c:v>11.0</c:v>
                </c:pt>
                <c:pt idx="585">
                  <c:v>10.0</c:v>
                </c:pt>
                <c:pt idx="586">
                  <c:v>11.0</c:v>
                </c:pt>
                <c:pt idx="587">
                  <c:v>10.0</c:v>
                </c:pt>
                <c:pt idx="588">
                  <c:v>11.0</c:v>
                </c:pt>
                <c:pt idx="589">
                  <c:v>10.0</c:v>
                </c:pt>
                <c:pt idx="590">
                  <c:v>11.0</c:v>
                </c:pt>
                <c:pt idx="591">
                  <c:v>10.0</c:v>
                </c:pt>
                <c:pt idx="592">
                  <c:v>11.0</c:v>
                </c:pt>
                <c:pt idx="593">
                  <c:v>10.0</c:v>
                </c:pt>
                <c:pt idx="594">
                  <c:v>11.0</c:v>
                </c:pt>
                <c:pt idx="595">
                  <c:v>10.0</c:v>
                </c:pt>
                <c:pt idx="596">
                  <c:v>11.0</c:v>
                </c:pt>
                <c:pt idx="597">
                  <c:v>10.0</c:v>
                </c:pt>
                <c:pt idx="598">
                  <c:v>11.0</c:v>
                </c:pt>
                <c:pt idx="599">
                  <c:v>10.0</c:v>
                </c:pt>
                <c:pt idx="600">
                  <c:v>11.0</c:v>
                </c:pt>
                <c:pt idx="601">
                  <c:v>10.0</c:v>
                </c:pt>
                <c:pt idx="602">
                  <c:v>11.0</c:v>
                </c:pt>
                <c:pt idx="603">
                  <c:v>10.0</c:v>
                </c:pt>
                <c:pt idx="604">
                  <c:v>11.0</c:v>
                </c:pt>
                <c:pt idx="605">
                  <c:v>10.0</c:v>
                </c:pt>
                <c:pt idx="606">
                  <c:v>11.0</c:v>
                </c:pt>
                <c:pt idx="607">
                  <c:v>10.0</c:v>
                </c:pt>
                <c:pt idx="608">
                  <c:v>11.0</c:v>
                </c:pt>
                <c:pt idx="609">
                  <c:v>10.0</c:v>
                </c:pt>
                <c:pt idx="610">
                  <c:v>11.0</c:v>
                </c:pt>
                <c:pt idx="611">
                  <c:v>10.0</c:v>
                </c:pt>
                <c:pt idx="612">
                  <c:v>11.0</c:v>
                </c:pt>
                <c:pt idx="613">
                  <c:v>10.0</c:v>
                </c:pt>
                <c:pt idx="614">
                  <c:v>11.0</c:v>
                </c:pt>
                <c:pt idx="615">
                  <c:v>10.0</c:v>
                </c:pt>
                <c:pt idx="616">
                  <c:v>11.0</c:v>
                </c:pt>
                <c:pt idx="617">
                  <c:v>10.0</c:v>
                </c:pt>
                <c:pt idx="618">
                  <c:v>11.0</c:v>
                </c:pt>
                <c:pt idx="619">
                  <c:v>10.0</c:v>
                </c:pt>
                <c:pt idx="620">
                  <c:v>11.0</c:v>
                </c:pt>
                <c:pt idx="621">
                  <c:v>10.0</c:v>
                </c:pt>
                <c:pt idx="622">
                  <c:v>11.0</c:v>
                </c:pt>
                <c:pt idx="623">
                  <c:v>10.0</c:v>
                </c:pt>
                <c:pt idx="624">
                  <c:v>11.0</c:v>
                </c:pt>
                <c:pt idx="625">
                  <c:v>10.0</c:v>
                </c:pt>
                <c:pt idx="626">
                  <c:v>11.0</c:v>
                </c:pt>
                <c:pt idx="627">
                  <c:v>10.0</c:v>
                </c:pt>
                <c:pt idx="628">
                  <c:v>11.0</c:v>
                </c:pt>
                <c:pt idx="629">
                  <c:v>10.0</c:v>
                </c:pt>
                <c:pt idx="630">
                  <c:v>11.0</c:v>
                </c:pt>
                <c:pt idx="631">
                  <c:v>10.0</c:v>
                </c:pt>
                <c:pt idx="632">
                  <c:v>11.0</c:v>
                </c:pt>
                <c:pt idx="633">
                  <c:v>10.0</c:v>
                </c:pt>
                <c:pt idx="634">
                  <c:v>11.0</c:v>
                </c:pt>
                <c:pt idx="635">
                  <c:v>10.0</c:v>
                </c:pt>
                <c:pt idx="636">
                  <c:v>11.0</c:v>
                </c:pt>
                <c:pt idx="637">
                  <c:v>10.0</c:v>
                </c:pt>
                <c:pt idx="638">
                  <c:v>11.0</c:v>
                </c:pt>
                <c:pt idx="639">
                  <c:v>10.0</c:v>
                </c:pt>
                <c:pt idx="640">
                  <c:v>11.0</c:v>
                </c:pt>
                <c:pt idx="641">
                  <c:v>10.0</c:v>
                </c:pt>
                <c:pt idx="642">
                  <c:v>11.0</c:v>
                </c:pt>
                <c:pt idx="643">
                  <c:v>10.0</c:v>
                </c:pt>
                <c:pt idx="644">
                  <c:v>11.0</c:v>
                </c:pt>
                <c:pt idx="645">
                  <c:v>10.0</c:v>
                </c:pt>
                <c:pt idx="646">
                  <c:v>11.0</c:v>
                </c:pt>
                <c:pt idx="647">
                  <c:v>10.0</c:v>
                </c:pt>
                <c:pt idx="648">
                  <c:v>11.0</c:v>
                </c:pt>
                <c:pt idx="649">
                  <c:v>10.0</c:v>
                </c:pt>
                <c:pt idx="650">
                  <c:v>11.0</c:v>
                </c:pt>
                <c:pt idx="651">
                  <c:v>10.0</c:v>
                </c:pt>
                <c:pt idx="652">
                  <c:v>11.0</c:v>
                </c:pt>
                <c:pt idx="653">
                  <c:v>10.0</c:v>
                </c:pt>
                <c:pt idx="654">
                  <c:v>11.0</c:v>
                </c:pt>
                <c:pt idx="655">
                  <c:v>10.0</c:v>
                </c:pt>
                <c:pt idx="656">
                  <c:v>11.0</c:v>
                </c:pt>
                <c:pt idx="657">
                  <c:v>10.0</c:v>
                </c:pt>
                <c:pt idx="658">
                  <c:v>11.0</c:v>
                </c:pt>
                <c:pt idx="659">
                  <c:v>10.0</c:v>
                </c:pt>
                <c:pt idx="660">
                  <c:v>11.0</c:v>
                </c:pt>
                <c:pt idx="661">
                  <c:v>10.0</c:v>
                </c:pt>
                <c:pt idx="662">
                  <c:v>11.0</c:v>
                </c:pt>
                <c:pt idx="663">
                  <c:v>10.0</c:v>
                </c:pt>
                <c:pt idx="664">
                  <c:v>11.0</c:v>
                </c:pt>
                <c:pt idx="665">
                  <c:v>10.0</c:v>
                </c:pt>
                <c:pt idx="666">
                  <c:v>11.0</c:v>
                </c:pt>
                <c:pt idx="667">
                  <c:v>10.0</c:v>
                </c:pt>
                <c:pt idx="668">
                  <c:v>11.0</c:v>
                </c:pt>
                <c:pt idx="669">
                  <c:v>10.0</c:v>
                </c:pt>
                <c:pt idx="670">
                  <c:v>11.0</c:v>
                </c:pt>
                <c:pt idx="671">
                  <c:v>10.0</c:v>
                </c:pt>
                <c:pt idx="672">
                  <c:v>11.0</c:v>
                </c:pt>
                <c:pt idx="673">
                  <c:v>10.0</c:v>
                </c:pt>
                <c:pt idx="674">
                  <c:v>11.0</c:v>
                </c:pt>
                <c:pt idx="675">
                  <c:v>10.0</c:v>
                </c:pt>
                <c:pt idx="676">
                  <c:v>11.0</c:v>
                </c:pt>
                <c:pt idx="677">
                  <c:v>10.0</c:v>
                </c:pt>
                <c:pt idx="678">
                  <c:v>11.0</c:v>
                </c:pt>
                <c:pt idx="679">
                  <c:v>10.0</c:v>
                </c:pt>
                <c:pt idx="680">
                  <c:v>11.0</c:v>
                </c:pt>
                <c:pt idx="681">
                  <c:v>10.0</c:v>
                </c:pt>
                <c:pt idx="682">
                  <c:v>11.0</c:v>
                </c:pt>
                <c:pt idx="683">
                  <c:v>10.0</c:v>
                </c:pt>
                <c:pt idx="684">
                  <c:v>11.0</c:v>
                </c:pt>
                <c:pt idx="685">
                  <c:v>10.0</c:v>
                </c:pt>
                <c:pt idx="686">
                  <c:v>11.0</c:v>
                </c:pt>
                <c:pt idx="687">
                  <c:v>10.0</c:v>
                </c:pt>
                <c:pt idx="688">
                  <c:v>11.0</c:v>
                </c:pt>
                <c:pt idx="689">
                  <c:v>10.0</c:v>
                </c:pt>
                <c:pt idx="690">
                  <c:v>11.0</c:v>
                </c:pt>
                <c:pt idx="691">
                  <c:v>10.0</c:v>
                </c:pt>
                <c:pt idx="692">
                  <c:v>11.0</c:v>
                </c:pt>
                <c:pt idx="693">
                  <c:v>10.0</c:v>
                </c:pt>
                <c:pt idx="694">
                  <c:v>11.0</c:v>
                </c:pt>
                <c:pt idx="695">
                  <c:v>10.0</c:v>
                </c:pt>
                <c:pt idx="696">
                  <c:v>11.0</c:v>
                </c:pt>
                <c:pt idx="697">
                  <c:v>10.0</c:v>
                </c:pt>
                <c:pt idx="698">
                  <c:v>11.0</c:v>
                </c:pt>
                <c:pt idx="699">
                  <c:v>10.0</c:v>
                </c:pt>
              </c:numCache>
            </c:numRef>
          </c:yVal>
          <c:smooth val="0"/>
          <c:extLst xmlns:c16r2="http://schemas.microsoft.com/office/drawing/2015/06/chart">
            <c:ext xmlns:c16="http://schemas.microsoft.com/office/drawing/2014/chart" uri="{C3380CC4-5D6E-409C-BE32-E72D297353CC}">
              <c16:uniqueId val="{0000000F-1877-4E46-8DD4-CAD361396DAE}"/>
            </c:ext>
          </c:extLst>
        </c:ser>
        <c:ser>
          <c:idx val="5"/>
          <c:order val="16"/>
          <c:tx>
            <c:v/>
          </c:tx>
          <c:spPr>
            <a:ln w="19050" cap="rnd">
              <a:solidFill>
                <a:schemeClr val="accent6"/>
              </a:solidFill>
              <a:round/>
            </a:ln>
            <a:effectLst/>
          </c:spPr>
          <c:marker>
            <c:symbol val="none"/>
          </c:marker>
          <c:xVal>
            <c:numLit>
              <c:formatCode>General</c:formatCode>
              <c:ptCount val="23"/>
              <c:pt idx="0">
                <c:v>1.9</c:v>
              </c:pt>
              <c:pt idx="1">
                <c:v>2.1</c:v>
              </c:pt>
              <c:pt idx="2">
                <c:v>2.0</c:v>
              </c:pt>
              <c:pt idx="3">
                <c:v>2.0</c:v>
              </c:pt>
              <c:pt idx="4">
                <c:v>1.75</c:v>
              </c:pt>
              <c:pt idx="5">
                <c:v>2.25</c:v>
              </c:pt>
              <c:pt idx="6">
                <c:v>2.25</c:v>
              </c:pt>
              <c:pt idx="7">
                <c:v>2.25</c:v>
              </c:pt>
              <c:pt idx="8">
                <c:v>2.25</c:v>
              </c:pt>
              <c:pt idx="9">
                <c:v>2.25</c:v>
              </c:pt>
              <c:pt idx="10">
                <c:v>2.0</c:v>
              </c:pt>
              <c:pt idx="11">
                <c:v>2.0</c:v>
              </c:pt>
              <c:pt idx="12">
                <c:v>2.1</c:v>
              </c:pt>
              <c:pt idx="13">
                <c:v>1.9</c:v>
              </c:pt>
              <c:pt idx="14">
                <c:v>2.0</c:v>
              </c:pt>
              <c:pt idx="15">
                <c:v>2.0</c:v>
              </c:pt>
              <c:pt idx="16">
                <c:v>1.75</c:v>
              </c:pt>
              <c:pt idx="17">
                <c:v>1.75</c:v>
              </c:pt>
              <c:pt idx="18">
                <c:v>1.75</c:v>
              </c:pt>
              <c:pt idx="19">
                <c:v>2.25</c:v>
              </c:pt>
              <c:pt idx="20">
                <c:v>1.75</c:v>
              </c:pt>
              <c:pt idx="21">
                <c:v>1.75</c:v>
              </c:pt>
              <c:pt idx="22">
                <c:v>1.75</c:v>
              </c:pt>
            </c:numLit>
          </c:xVal>
          <c:yVal>
            <c:numLit>
              <c:formatCode>General</c:formatCode>
              <c:ptCount val="23"/>
              <c:pt idx="0">
                <c:v>12.0</c:v>
              </c:pt>
              <c:pt idx="1">
                <c:v>12.0</c:v>
              </c:pt>
              <c:pt idx="2">
                <c:v>12.0</c:v>
              </c:pt>
              <c:pt idx="3">
                <c:v>11.0</c:v>
              </c:pt>
              <c:pt idx="4">
                <c:v>11.0</c:v>
              </c:pt>
              <c:pt idx="5">
                <c:v>11.0</c:v>
              </c:pt>
              <c:pt idx="6">
                <c:v>11.0</c:v>
              </c:pt>
              <c:pt idx="7">
                <c:v>10.0</c:v>
              </c:pt>
              <c:pt idx="8">
                <c:v>10.0</c:v>
              </c:pt>
              <c:pt idx="9">
                <c:v>10.0</c:v>
              </c:pt>
              <c:pt idx="10">
                <c:v>10.0</c:v>
              </c:pt>
              <c:pt idx="11">
                <c:v>9.0</c:v>
              </c:pt>
              <c:pt idx="12">
                <c:v>9.0</c:v>
              </c:pt>
              <c:pt idx="13">
                <c:v>9.0</c:v>
              </c:pt>
              <c:pt idx="14">
                <c:v>9.0</c:v>
              </c:pt>
              <c:pt idx="15">
                <c:v>10.0</c:v>
              </c:pt>
              <c:pt idx="16">
                <c:v>10.0</c:v>
              </c:pt>
              <c:pt idx="17">
                <c:v>10.0</c:v>
              </c:pt>
              <c:pt idx="18">
                <c:v>10.0</c:v>
              </c:pt>
              <c:pt idx="19">
                <c:v>10.0</c:v>
              </c:pt>
              <c:pt idx="20">
                <c:v>10.0</c:v>
              </c:pt>
              <c:pt idx="21">
                <c:v>11.0</c:v>
              </c:pt>
              <c:pt idx="22">
                <c:v>11.0</c:v>
              </c:pt>
            </c:numLit>
          </c:yVal>
          <c:smooth val="0"/>
          <c:extLst xmlns:c16r2="http://schemas.microsoft.com/office/drawing/2015/06/chart">
            <c:ext xmlns:c16="http://schemas.microsoft.com/office/drawing/2014/chart" uri="{C3380CC4-5D6E-409C-BE32-E72D297353CC}">
              <c16:uniqueId val="{00000010-1877-4E46-8DD4-CAD361396DAE}"/>
            </c:ext>
          </c:extLst>
        </c:ser>
        <c:ser>
          <c:idx val="6"/>
          <c:order val="17"/>
          <c:tx>
            <c:v/>
          </c:tx>
          <c:spPr>
            <a:ln w="19050" cap="rnd">
              <a:solidFill>
                <a:srgbClr val="FEAD10"/>
              </a:solidFill>
              <a:round/>
            </a:ln>
            <a:effectLst/>
          </c:spPr>
          <c:marker>
            <c:symbol val="none"/>
          </c:marker>
          <c:xVal>
            <c:numRef>
              <c:f>Desc1!xdata8</c:f>
              <c:numCache>
                <c:formatCode>General</c:formatCode>
                <c:ptCount val="700"/>
                <c:pt idx="0">
                  <c:v>3.25</c:v>
                </c:pt>
                <c:pt idx="1">
                  <c:v>3.2492846924</c:v>
                </c:pt>
                <c:pt idx="2">
                  <c:v>3.2485693848</c:v>
                </c:pt>
                <c:pt idx="3">
                  <c:v>3.2478540772</c:v>
                </c:pt>
                <c:pt idx="4">
                  <c:v>3.2471387696</c:v>
                </c:pt>
                <c:pt idx="5">
                  <c:v>3.246423462</c:v>
                </c:pt>
                <c:pt idx="6">
                  <c:v>3.2457081544</c:v>
                </c:pt>
                <c:pt idx="7">
                  <c:v>3.2449928468</c:v>
                </c:pt>
                <c:pt idx="8">
                  <c:v>3.2442775392</c:v>
                </c:pt>
                <c:pt idx="9">
                  <c:v>3.2435622316</c:v>
                </c:pt>
                <c:pt idx="10">
                  <c:v>3.242846923999998</c:v>
                </c:pt>
                <c:pt idx="11">
                  <c:v>3.2421316164</c:v>
                </c:pt>
                <c:pt idx="12">
                  <c:v>3.2414163088</c:v>
                </c:pt>
                <c:pt idx="13">
                  <c:v>3.2407010012</c:v>
                </c:pt>
                <c:pt idx="14">
                  <c:v>3.2399856936</c:v>
                </c:pt>
                <c:pt idx="15">
                  <c:v>3.239270386</c:v>
                </c:pt>
                <c:pt idx="16">
                  <c:v>3.2385550784</c:v>
                </c:pt>
                <c:pt idx="17">
                  <c:v>3.2378397708</c:v>
                </c:pt>
                <c:pt idx="18">
                  <c:v>3.2371244632</c:v>
                </c:pt>
                <c:pt idx="19">
                  <c:v>3.2364091556</c:v>
                </c:pt>
                <c:pt idx="20">
                  <c:v>3.235693848</c:v>
                </c:pt>
                <c:pt idx="21">
                  <c:v>3.2349785404</c:v>
                </c:pt>
                <c:pt idx="22">
                  <c:v>3.2342632328</c:v>
                </c:pt>
                <c:pt idx="23">
                  <c:v>3.2335479252</c:v>
                </c:pt>
                <c:pt idx="24">
                  <c:v>3.2328326176</c:v>
                </c:pt>
                <c:pt idx="25">
                  <c:v>3.23211731</c:v>
                </c:pt>
                <c:pt idx="26">
                  <c:v>3.2314020024</c:v>
                </c:pt>
                <c:pt idx="27">
                  <c:v>3.2306866948</c:v>
                </c:pt>
                <c:pt idx="28">
                  <c:v>3.2299713872</c:v>
                </c:pt>
                <c:pt idx="29">
                  <c:v>3.2292560796</c:v>
                </c:pt>
                <c:pt idx="30">
                  <c:v>3.228540772</c:v>
                </c:pt>
                <c:pt idx="31">
                  <c:v>3.2278254644</c:v>
                </c:pt>
                <c:pt idx="32">
                  <c:v>3.2271101568</c:v>
                </c:pt>
                <c:pt idx="33">
                  <c:v>3.2263948492</c:v>
                </c:pt>
                <c:pt idx="34">
                  <c:v>3.2256795416</c:v>
                </c:pt>
                <c:pt idx="35">
                  <c:v>3.224964234</c:v>
                </c:pt>
                <c:pt idx="36">
                  <c:v>3.2242489264</c:v>
                </c:pt>
                <c:pt idx="37">
                  <c:v>3.2235336188</c:v>
                </c:pt>
                <c:pt idx="38">
                  <c:v>3.2228183112</c:v>
                </c:pt>
                <c:pt idx="39">
                  <c:v>3.2221030036</c:v>
                </c:pt>
                <c:pt idx="40">
                  <c:v>3.221387696</c:v>
                </c:pt>
                <c:pt idx="41">
                  <c:v>3.2206723884</c:v>
                </c:pt>
                <c:pt idx="42">
                  <c:v>3.2199570808</c:v>
                </c:pt>
                <c:pt idx="43">
                  <c:v>3.2192417732</c:v>
                </c:pt>
                <c:pt idx="44">
                  <c:v>3.2185264656</c:v>
                </c:pt>
                <c:pt idx="45">
                  <c:v>3.217811158</c:v>
                </c:pt>
                <c:pt idx="46">
                  <c:v>3.2170958504</c:v>
                </c:pt>
                <c:pt idx="47">
                  <c:v>3.2163805428</c:v>
                </c:pt>
                <c:pt idx="48">
                  <c:v>3.215665235199999</c:v>
                </c:pt>
                <c:pt idx="49">
                  <c:v>3.2149499276</c:v>
                </c:pt>
                <c:pt idx="50">
                  <c:v>3.21423462</c:v>
                </c:pt>
                <c:pt idx="51">
                  <c:v>3.2135193124</c:v>
                </c:pt>
                <c:pt idx="52">
                  <c:v>3.2128040048</c:v>
                </c:pt>
                <c:pt idx="53">
                  <c:v>3.2120886972</c:v>
                </c:pt>
                <c:pt idx="54">
                  <c:v>3.2113733896</c:v>
                </c:pt>
                <c:pt idx="55">
                  <c:v>3.210658082</c:v>
                </c:pt>
                <c:pt idx="56">
                  <c:v>3.2099427744</c:v>
                </c:pt>
                <c:pt idx="57">
                  <c:v>3.2092274668</c:v>
                </c:pt>
                <c:pt idx="58">
                  <c:v>3.2085121592</c:v>
                </c:pt>
                <c:pt idx="59">
                  <c:v>3.2077968516</c:v>
                </c:pt>
                <c:pt idx="60">
                  <c:v>3.207081544</c:v>
                </c:pt>
                <c:pt idx="61">
                  <c:v>3.2063662364</c:v>
                </c:pt>
                <c:pt idx="62">
                  <c:v>3.2056509288</c:v>
                </c:pt>
                <c:pt idx="63">
                  <c:v>3.2049356212</c:v>
                </c:pt>
                <c:pt idx="64">
                  <c:v>3.2042203136</c:v>
                </c:pt>
                <c:pt idx="65">
                  <c:v>3.203505006</c:v>
                </c:pt>
                <c:pt idx="66">
                  <c:v>3.2027896984</c:v>
                </c:pt>
                <c:pt idx="67">
                  <c:v>3.2020743908</c:v>
                </c:pt>
                <c:pt idx="68">
                  <c:v>3.2013590832</c:v>
                </c:pt>
                <c:pt idx="69">
                  <c:v>3.2006437756</c:v>
                </c:pt>
                <c:pt idx="70">
                  <c:v>3.199928468</c:v>
                </c:pt>
                <c:pt idx="71">
                  <c:v>3.1992131604</c:v>
                </c:pt>
                <c:pt idx="72">
                  <c:v>3.1984978528</c:v>
                </c:pt>
                <c:pt idx="73">
                  <c:v>3.1977825452</c:v>
                </c:pt>
                <c:pt idx="74">
                  <c:v>3.1970672376</c:v>
                </c:pt>
                <c:pt idx="75">
                  <c:v>3.19635193</c:v>
                </c:pt>
                <c:pt idx="76">
                  <c:v>3.1956366224</c:v>
                </c:pt>
                <c:pt idx="77">
                  <c:v>3.1949213148</c:v>
                </c:pt>
                <c:pt idx="78">
                  <c:v>3.1942060072</c:v>
                </c:pt>
                <c:pt idx="79">
                  <c:v>3.1934906996</c:v>
                </c:pt>
                <c:pt idx="80">
                  <c:v>3.192775392</c:v>
                </c:pt>
                <c:pt idx="81">
                  <c:v>3.1920600844</c:v>
                </c:pt>
                <c:pt idx="82">
                  <c:v>3.1913447768</c:v>
                </c:pt>
                <c:pt idx="83">
                  <c:v>3.1906294692</c:v>
                </c:pt>
                <c:pt idx="84">
                  <c:v>3.1899141616</c:v>
                </c:pt>
                <c:pt idx="85">
                  <c:v>3.189198854</c:v>
                </c:pt>
                <c:pt idx="86">
                  <c:v>3.1884835464</c:v>
                </c:pt>
                <c:pt idx="87">
                  <c:v>3.1877682388</c:v>
                </c:pt>
                <c:pt idx="88">
                  <c:v>3.1870529312</c:v>
                </c:pt>
                <c:pt idx="89">
                  <c:v>3.1863376236</c:v>
                </c:pt>
                <c:pt idx="90">
                  <c:v>3.185622316</c:v>
                </c:pt>
                <c:pt idx="91">
                  <c:v>3.1849070084</c:v>
                </c:pt>
                <c:pt idx="92">
                  <c:v>3.1841917008</c:v>
                </c:pt>
                <c:pt idx="93">
                  <c:v>3.1834763932</c:v>
                </c:pt>
                <c:pt idx="94">
                  <c:v>3.1827610856</c:v>
                </c:pt>
                <c:pt idx="95">
                  <c:v>3.182045778</c:v>
                </c:pt>
                <c:pt idx="96">
                  <c:v>3.1813304704</c:v>
                </c:pt>
                <c:pt idx="97">
                  <c:v>3.1806151628</c:v>
                </c:pt>
                <c:pt idx="98">
                  <c:v>3.1798998552</c:v>
                </c:pt>
                <c:pt idx="99">
                  <c:v>3.1791845476</c:v>
                </c:pt>
                <c:pt idx="100">
                  <c:v>3.17846924</c:v>
                </c:pt>
                <c:pt idx="101">
                  <c:v>3.1777539324</c:v>
                </c:pt>
                <c:pt idx="102">
                  <c:v>3.1770386248</c:v>
                </c:pt>
                <c:pt idx="103">
                  <c:v>3.1763233172</c:v>
                </c:pt>
                <c:pt idx="104">
                  <c:v>3.175608009599999</c:v>
                </c:pt>
                <c:pt idx="105">
                  <c:v>3.174892702</c:v>
                </c:pt>
                <c:pt idx="106">
                  <c:v>3.1741773944</c:v>
                </c:pt>
                <c:pt idx="107">
                  <c:v>3.1734620868</c:v>
                </c:pt>
                <c:pt idx="108">
                  <c:v>3.1727467792</c:v>
                </c:pt>
                <c:pt idx="109">
                  <c:v>3.1720314716</c:v>
                </c:pt>
                <c:pt idx="110">
                  <c:v>3.171316164</c:v>
                </c:pt>
                <c:pt idx="111">
                  <c:v>3.1706008564</c:v>
                </c:pt>
                <c:pt idx="112">
                  <c:v>3.1698855488</c:v>
                </c:pt>
                <c:pt idx="113">
                  <c:v>3.1691702412</c:v>
                </c:pt>
                <c:pt idx="114">
                  <c:v>3.1684549336</c:v>
                </c:pt>
                <c:pt idx="115">
                  <c:v>3.167739626</c:v>
                </c:pt>
                <c:pt idx="116">
                  <c:v>3.1670243184</c:v>
                </c:pt>
                <c:pt idx="117">
                  <c:v>3.1663090108</c:v>
                </c:pt>
                <c:pt idx="118">
                  <c:v>3.1655937032</c:v>
                </c:pt>
                <c:pt idx="119">
                  <c:v>3.1648783956</c:v>
                </c:pt>
                <c:pt idx="120">
                  <c:v>3.164163088</c:v>
                </c:pt>
                <c:pt idx="121">
                  <c:v>3.1634477804</c:v>
                </c:pt>
                <c:pt idx="122">
                  <c:v>3.1627324728</c:v>
                </c:pt>
                <c:pt idx="123">
                  <c:v>3.1620171652</c:v>
                </c:pt>
                <c:pt idx="124">
                  <c:v>3.1613018576</c:v>
                </c:pt>
                <c:pt idx="125">
                  <c:v>3.16058655</c:v>
                </c:pt>
                <c:pt idx="126">
                  <c:v>3.1598712424</c:v>
                </c:pt>
                <c:pt idx="127">
                  <c:v>3.159155934799998</c:v>
                </c:pt>
                <c:pt idx="128">
                  <c:v>3.1584406272</c:v>
                </c:pt>
                <c:pt idx="129">
                  <c:v>3.1577253196</c:v>
                </c:pt>
                <c:pt idx="130">
                  <c:v>3.157010012</c:v>
                </c:pt>
                <c:pt idx="131">
                  <c:v>3.1562947044</c:v>
                </c:pt>
                <c:pt idx="132">
                  <c:v>3.1555793968</c:v>
                </c:pt>
                <c:pt idx="133">
                  <c:v>3.1548640892</c:v>
                </c:pt>
                <c:pt idx="134">
                  <c:v>3.1541487816</c:v>
                </c:pt>
                <c:pt idx="135">
                  <c:v>3.153433474</c:v>
                </c:pt>
                <c:pt idx="136">
                  <c:v>3.1527181664</c:v>
                </c:pt>
                <c:pt idx="137">
                  <c:v>3.1520028588</c:v>
                </c:pt>
                <c:pt idx="138">
                  <c:v>3.1512875512</c:v>
                </c:pt>
                <c:pt idx="139">
                  <c:v>3.1505722436</c:v>
                </c:pt>
                <c:pt idx="140">
                  <c:v>3.149856935999999</c:v>
                </c:pt>
                <c:pt idx="141">
                  <c:v>3.1491416284</c:v>
                </c:pt>
                <c:pt idx="142">
                  <c:v>3.1484263208</c:v>
                </c:pt>
                <c:pt idx="143">
                  <c:v>3.1477110132</c:v>
                </c:pt>
                <c:pt idx="144">
                  <c:v>3.1469957056</c:v>
                </c:pt>
                <c:pt idx="145">
                  <c:v>3.146280398</c:v>
                </c:pt>
                <c:pt idx="146">
                  <c:v>3.1455650904</c:v>
                </c:pt>
                <c:pt idx="147">
                  <c:v>3.1448497828</c:v>
                </c:pt>
                <c:pt idx="148">
                  <c:v>3.1441344752</c:v>
                </c:pt>
                <c:pt idx="149">
                  <c:v>3.1434191676</c:v>
                </c:pt>
                <c:pt idx="150">
                  <c:v>3.14270386</c:v>
                </c:pt>
                <c:pt idx="151">
                  <c:v>3.1419885524</c:v>
                </c:pt>
                <c:pt idx="152">
                  <c:v>3.1412732448</c:v>
                </c:pt>
                <c:pt idx="153">
                  <c:v>3.1405579372</c:v>
                </c:pt>
                <c:pt idx="154">
                  <c:v>3.139842629599984</c:v>
                </c:pt>
                <c:pt idx="155">
                  <c:v>3.139127322</c:v>
                </c:pt>
                <c:pt idx="156">
                  <c:v>3.1384120144</c:v>
                </c:pt>
                <c:pt idx="157">
                  <c:v>3.1376967068</c:v>
                </c:pt>
                <c:pt idx="158">
                  <c:v>3.1369813992</c:v>
                </c:pt>
                <c:pt idx="159">
                  <c:v>3.1362660916</c:v>
                </c:pt>
                <c:pt idx="160">
                  <c:v>3.135550784</c:v>
                </c:pt>
                <c:pt idx="161">
                  <c:v>3.1348354764</c:v>
                </c:pt>
                <c:pt idx="162">
                  <c:v>3.1341201688</c:v>
                </c:pt>
                <c:pt idx="163">
                  <c:v>3.1334048612</c:v>
                </c:pt>
                <c:pt idx="164">
                  <c:v>3.1326895536</c:v>
                </c:pt>
                <c:pt idx="165">
                  <c:v>3.131974246</c:v>
                </c:pt>
                <c:pt idx="166">
                  <c:v>3.131258938399998</c:v>
                </c:pt>
                <c:pt idx="167">
                  <c:v>3.1305436308</c:v>
                </c:pt>
                <c:pt idx="168">
                  <c:v>3.129828323199999</c:v>
                </c:pt>
                <c:pt idx="169">
                  <c:v>3.1291130156</c:v>
                </c:pt>
                <c:pt idx="170">
                  <c:v>3.128397708</c:v>
                </c:pt>
                <c:pt idx="171">
                  <c:v>3.1276824004</c:v>
                </c:pt>
                <c:pt idx="172">
                  <c:v>3.1269670928</c:v>
                </c:pt>
                <c:pt idx="173">
                  <c:v>3.1262517852</c:v>
                </c:pt>
                <c:pt idx="174">
                  <c:v>3.1255364776</c:v>
                </c:pt>
                <c:pt idx="175">
                  <c:v>3.12482117</c:v>
                </c:pt>
                <c:pt idx="176">
                  <c:v>3.1241058624</c:v>
                </c:pt>
                <c:pt idx="177">
                  <c:v>3.1233905548</c:v>
                </c:pt>
                <c:pt idx="178">
                  <c:v>3.1226752472</c:v>
                </c:pt>
                <c:pt idx="179">
                  <c:v>3.1219599396</c:v>
                </c:pt>
                <c:pt idx="180">
                  <c:v>3.121244632</c:v>
                </c:pt>
                <c:pt idx="181">
                  <c:v>3.1205293244</c:v>
                </c:pt>
                <c:pt idx="182">
                  <c:v>3.1198140168</c:v>
                </c:pt>
                <c:pt idx="183">
                  <c:v>3.1190987092</c:v>
                </c:pt>
                <c:pt idx="184">
                  <c:v>3.1183834016</c:v>
                </c:pt>
                <c:pt idx="185">
                  <c:v>3.117668093999999</c:v>
                </c:pt>
                <c:pt idx="186">
                  <c:v>3.1169527864</c:v>
                </c:pt>
                <c:pt idx="187">
                  <c:v>3.1162374788</c:v>
                </c:pt>
                <c:pt idx="188">
                  <c:v>3.1155221712</c:v>
                </c:pt>
                <c:pt idx="189">
                  <c:v>3.1148068636</c:v>
                </c:pt>
                <c:pt idx="190">
                  <c:v>3.114091556</c:v>
                </c:pt>
                <c:pt idx="191">
                  <c:v>3.1133762484</c:v>
                </c:pt>
                <c:pt idx="192">
                  <c:v>3.1126609408</c:v>
                </c:pt>
                <c:pt idx="193">
                  <c:v>3.111945633199996</c:v>
                </c:pt>
                <c:pt idx="194">
                  <c:v>3.1112303256</c:v>
                </c:pt>
                <c:pt idx="195">
                  <c:v>3.110515018</c:v>
                </c:pt>
                <c:pt idx="196">
                  <c:v>3.1097997104</c:v>
                </c:pt>
                <c:pt idx="197">
                  <c:v>3.1090844028</c:v>
                </c:pt>
                <c:pt idx="198">
                  <c:v>3.1083690952</c:v>
                </c:pt>
                <c:pt idx="199">
                  <c:v>3.1076537876</c:v>
                </c:pt>
                <c:pt idx="200">
                  <c:v>3.10693848</c:v>
                </c:pt>
                <c:pt idx="201">
                  <c:v>3.1062231724</c:v>
                </c:pt>
                <c:pt idx="202">
                  <c:v>3.1055078648</c:v>
                </c:pt>
                <c:pt idx="203">
                  <c:v>3.1047925572</c:v>
                </c:pt>
                <c:pt idx="204">
                  <c:v>3.1040772496</c:v>
                </c:pt>
                <c:pt idx="205">
                  <c:v>3.103361942</c:v>
                </c:pt>
                <c:pt idx="206">
                  <c:v>3.102646634399997</c:v>
                </c:pt>
                <c:pt idx="207">
                  <c:v>3.1019313268</c:v>
                </c:pt>
                <c:pt idx="208">
                  <c:v>3.1012160192</c:v>
                </c:pt>
                <c:pt idx="209">
                  <c:v>3.1005007116</c:v>
                </c:pt>
                <c:pt idx="210">
                  <c:v>3.099785403999999</c:v>
                </c:pt>
                <c:pt idx="211">
                  <c:v>3.0990700964</c:v>
                </c:pt>
                <c:pt idx="212">
                  <c:v>3.0983547888</c:v>
                </c:pt>
                <c:pt idx="213">
                  <c:v>3.0976394812</c:v>
                </c:pt>
                <c:pt idx="214">
                  <c:v>3.0969241736</c:v>
                </c:pt>
                <c:pt idx="215">
                  <c:v>3.096208866</c:v>
                </c:pt>
                <c:pt idx="216">
                  <c:v>3.0954935584</c:v>
                </c:pt>
                <c:pt idx="217">
                  <c:v>3.0947782508</c:v>
                </c:pt>
                <c:pt idx="218">
                  <c:v>3.0940629432</c:v>
                </c:pt>
                <c:pt idx="219">
                  <c:v>3.0933476356</c:v>
                </c:pt>
                <c:pt idx="220">
                  <c:v>3.092632328</c:v>
                </c:pt>
                <c:pt idx="221">
                  <c:v>3.0919170204</c:v>
                </c:pt>
                <c:pt idx="222">
                  <c:v>3.0912017128</c:v>
                </c:pt>
                <c:pt idx="223">
                  <c:v>3.0904864052</c:v>
                </c:pt>
                <c:pt idx="224">
                  <c:v>3.0897710976</c:v>
                </c:pt>
                <c:pt idx="225">
                  <c:v>3.08905579</c:v>
                </c:pt>
                <c:pt idx="226">
                  <c:v>3.0883404824</c:v>
                </c:pt>
                <c:pt idx="227">
                  <c:v>3.0876251748</c:v>
                </c:pt>
                <c:pt idx="228">
                  <c:v>3.0869098672</c:v>
                </c:pt>
                <c:pt idx="229">
                  <c:v>3.0861945596</c:v>
                </c:pt>
                <c:pt idx="230">
                  <c:v>3.085479252</c:v>
                </c:pt>
                <c:pt idx="231">
                  <c:v>3.0847639444</c:v>
                </c:pt>
                <c:pt idx="232">
                  <c:v>3.0840486368</c:v>
                </c:pt>
                <c:pt idx="233">
                  <c:v>3.0833333292</c:v>
                </c:pt>
                <c:pt idx="234">
                  <c:v>3.0826180216</c:v>
                </c:pt>
                <c:pt idx="235">
                  <c:v>3.081902714</c:v>
                </c:pt>
                <c:pt idx="236">
                  <c:v>3.0811874064</c:v>
                </c:pt>
                <c:pt idx="237">
                  <c:v>3.0804720988</c:v>
                </c:pt>
                <c:pt idx="238">
                  <c:v>3.0797567912</c:v>
                </c:pt>
                <c:pt idx="239">
                  <c:v>3.079041483599998</c:v>
                </c:pt>
                <c:pt idx="240">
                  <c:v>3.078326176</c:v>
                </c:pt>
                <c:pt idx="241">
                  <c:v>3.0776108684</c:v>
                </c:pt>
                <c:pt idx="242">
                  <c:v>3.0768955608</c:v>
                </c:pt>
                <c:pt idx="243">
                  <c:v>3.0761802532</c:v>
                </c:pt>
                <c:pt idx="244">
                  <c:v>3.0754649456</c:v>
                </c:pt>
                <c:pt idx="245">
                  <c:v>3.074749638</c:v>
                </c:pt>
                <c:pt idx="246">
                  <c:v>3.0740343304</c:v>
                </c:pt>
                <c:pt idx="247">
                  <c:v>3.0733190228</c:v>
                </c:pt>
                <c:pt idx="248">
                  <c:v>3.0726037152</c:v>
                </c:pt>
                <c:pt idx="249">
                  <c:v>3.071888407599999</c:v>
                </c:pt>
                <c:pt idx="250">
                  <c:v>3.0711731</c:v>
                </c:pt>
                <c:pt idx="251">
                  <c:v>3.0704577924</c:v>
                </c:pt>
                <c:pt idx="252">
                  <c:v>3.069742484799999</c:v>
                </c:pt>
                <c:pt idx="253">
                  <c:v>3.0690271772</c:v>
                </c:pt>
                <c:pt idx="254">
                  <c:v>3.0683118696</c:v>
                </c:pt>
                <c:pt idx="255">
                  <c:v>3.067596562</c:v>
                </c:pt>
                <c:pt idx="256">
                  <c:v>3.0668812544</c:v>
                </c:pt>
                <c:pt idx="257">
                  <c:v>3.0661659468</c:v>
                </c:pt>
                <c:pt idx="258">
                  <c:v>3.065450639199998</c:v>
                </c:pt>
                <c:pt idx="259">
                  <c:v>3.0647353316</c:v>
                </c:pt>
                <c:pt idx="260">
                  <c:v>3.064020024</c:v>
                </c:pt>
                <c:pt idx="261">
                  <c:v>3.0633047164</c:v>
                </c:pt>
                <c:pt idx="262">
                  <c:v>3.0625894088</c:v>
                </c:pt>
                <c:pt idx="263">
                  <c:v>3.0618741012</c:v>
                </c:pt>
                <c:pt idx="264">
                  <c:v>3.0611587936</c:v>
                </c:pt>
                <c:pt idx="265">
                  <c:v>3.060443486</c:v>
                </c:pt>
                <c:pt idx="266">
                  <c:v>3.0597281784</c:v>
                </c:pt>
                <c:pt idx="267">
                  <c:v>3.0590128708</c:v>
                </c:pt>
                <c:pt idx="268">
                  <c:v>3.0582975632</c:v>
                </c:pt>
                <c:pt idx="269">
                  <c:v>3.0575822556</c:v>
                </c:pt>
                <c:pt idx="270">
                  <c:v>3.056866948</c:v>
                </c:pt>
                <c:pt idx="271">
                  <c:v>3.0561516404</c:v>
                </c:pt>
                <c:pt idx="272">
                  <c:v>3.0554363328</c:v>
                </c:pt>
                <c:pt idx="273">
                  <c:v>3.0547210252</c:v>
                </c:pt>
                <c:pt idx="274">
                  <c:v>3.0540057176</c:v>
                </c:pt>
                <c:pt idx="275">
                  <c:v>3.05329041</c:v>
                </c:pt>
                <c:pt idx="276">
                  <c:v>3.0525751024</c:v>
                </c:pt>
                <c:pt idx="277">
                  <c:v>3.051859794799999</c:v>
                </c:pt>
                <c:pt idx="278">
                  <c:v>3.0511444872</c:v>
                </c:pt>
                <c:pt idx="279">
                  <c:v>3.0504291796</c:v>
                </c:pt>
                <c:pt idx="280">
                  <c:v>3.049713872</c:v>
                </c:pt>
                <c:pt idx="281">
                  <c:v>3.0489985644</c:v>
                </c:pt>
                <c:pt idx="282">
                  <c:v>3.0482832568</c:v>
                </c:pt>
                <c:pt idx="283">
                  <c:v>3.0475679492</c:v>
                </c:pt>
                <c:pt idx="284">
                  <c:v>3.0468526416</c:v>
                </c:pt>
                <c:pt idx="285">
                  <c:v>3.046137334</c:v>
                </c:pt>
                <c:pt idx="286">
                  <c:v>3.0454220264</c:v>
                </c:pt>
                <c:pt idx="287">
                  <c:v>3.0447067188</c:v>
                </c:pt>
                <c:pt idx="288">
                  <c:v>3.0439914112</c:v>
                </c:pt>
                <c:pt idx="289">
                  <c:v>3.0432761036</c:v>
                </c:pt>
                <c:pt idx="290">
                  <c:v>3.042560796</c:v>
                </c:pt>
                <c:pt idx="291">
                  <c:v>3.041845488399999</c:v>
                </c:pt>
                <c:pt idx="292">
                  <c:v>3.0411301808</c:v>
                </c:pt>
                <c:pt idx="293">
                  <c:v>3.0404148732</c:v>
                </c:pt>
                <c:pt idx="294">
                  <c:v>3.0396995656</c:v>
                </c:pt>
                <c:pt idx="295">
                  <c:v>3.038984258</c:v>
                </c:pt>
                <c:pt idx="296">
                  <c:v>3.0382689504</c:v>
                </c:pt>
                <c:pt idx="297">
                  <c:v>3.0375536428</c:v>
                </c:pt>
                <c:pt idx="298">
                  <c:v>3.036838335199997</c:v>
                </c:pt>
                <c:pt idx="299">
                  <c:v>3.0361230276</c:v>
                </c:pt>
                <c:pt idx="300">
                  <c:v>3.03540772</c:v>
                </c:pt>
                <c:pt idx="301">
                  <c:v>3.0346924124</c:v>
                </c:pt>
                <c:pt idx="302">
                  <c:v>3.0339771048</c:v>
                </c:pt>
                <c:pt idx="303">
                  <c:v>3.0332617972</c:v>
                </c:pt>
                <c:pt idx="304">
                  <c:v>3.032546489599997</c:v>
                </c:pt>
                <c:pt idx="305">
                  <c:v>3.031831182</c:v>
                </c:pt>
                <c:pt idx="306">
                  <c:v>3.0311158744</c:v>
                </c:pt>
                <c:pt idx="307">
                  <c:v>3.0304005668</c:v>
                </c:pt>
                <c:pt idx="308">
                  <c:v>3.0296852592</c:v>
                </c:pt>
                <c:pt idx="309">
                  <c:v>3.0289699516</c:v>
                </c:pt>
                <c:pt idx="310">
                  <c:v>3.028254644</c:v>
                </c:pt>
                <c:pt idx="311">
                  <c:v>3.0275393364</c:v>
                </c:pt>
                <c:pt idx="312">
                  <c:v>3.0268240288</c:v>
                </c:pt>
                <c:pt idx="313">
                  <c:v>3.0261087212</c:v>
                </c:pt>
                <c:pt idx="314">
                  <c:v>3.0253934136</c:v>
                </c:pt>
                <c:pt idx="315">
                  <c:v>3.024678106</c:v>
                </c:pt>
                <c:pt idx="316">
                  <c:v>3.0239627984</c:v>
                </c:pt>
                <c:pt idx="317">
                  <c:v>3.0232474908</c:v>
                </c:pt>
                <c:pt idx="318">
                  <c:v>3.0225321832</c:v>
                </c:pt>
                <c:pt idx="319">
                  <c:v>3.0218168756</c:v>
                </c:pt>
                <c:pt idx="320">
                  <c:v>3.021101568</c:v>
                </c:pt>
                <c:pt idx="321">
                  <c:v>3.0203862604</c:v>
                </c:pt>
                <c:pt idx="322">
                  <c:v>3.0196709528</c:v>
                </c:pt>
                <c:pt idx="323">
                  <c:v>3.0189556452</c:v>
                </c:pt>
                <c:pt idx="324">
                  <c:v>3.0182403376</c:v>
                </c:pt>
                <c:pt idx="325">
                  <c:v>3.01752503</c:v>
                </c:pt>
                <c:pt idx="326">
                  <c:v>3.0168097224</c:v>
                </c:pt>
                <c:pt idx="327">
                  <c:v>3.0160944148</c:v>
                </c:pt>
                <c:pt idx="328">
                  <c:v>3.0153791072</c:v>
                </c:pt>
                <c:pt idx="329">
                  <c:v>3.0146637996</c:v>
                </c:pt>
                <c:pt idx="330">
                  <c:v>3.013948491999999</c:v>
                </c:pt>
                <c:pt idx="331">
                  <c:v>3.0132331844</c:v>
                </c:pt>
                <c:pt idx="332">
                  <c:v>3.0125178768</c:v>
                </c:pt>
                <c:pt idx="333">
                  <c:v>3.011802569199999</c:v>
                </c:pt>
                <c:pt idx="334">
                  <c:v>3.0110872616</c:v>
                </c:pt>
                <c:pt idx="335">
                  <c:v>3.010371954</c:v>
                </c:pt>
                <c:pt idx="336">
                  <c:v>3.0096566464</c:v>
                </c:pt>
                <c:pt idx="337">
                  <c:v>3.0089413388</c:v>
                </c:pt>
                <c:pt idx="338">
                  <c:v>3.0082260312</c:v>
                </c:pt>
                <c:pt idx="339">
                  <c:v>3.0075107236</c:v>
                </c:pt>
                <c:pt idx="340">
                  <c:v>3.006795416</c:v>
                </c:pt>
                <c:pt idx="341">
                  <c:v>3.0060801084</c:v>
                </c:pt>
                <c:pt idx="342">
                  <c:v>3.0053648008</c:v>
                </c:pt>
                <c:pt idx="343">
                  <c:v>3.004649493199997</c:v>
                </c:pt>
                <c:pt idx="344">
                  <c:v>3.0039341856</c:v>
                </c:pt>
                <c:pt idx="345">
                  <c:v>3.003218878</c:v>
                </c:pt>
                <c:pt idx="346">
                  <c:v>3.0025035704</c:v>
                </c:pt>
                <c:pt idx="347">
                  <c:v>3.0017882628</c:v>
                </c:pt>
                <c:pt idx="348">
                  <c:v>3.0010729552</c:v>
                </c:pt>
                <c:pt idx="349">
                  <c:v>3.0003576476</c:v>
                </c:pt>
                <c:pt idx="350">
                  <c:v>2.999642339999984</c:v>
                </c:pt>
                <c:pt idx="351">
                  <c:v>2.9989270324</c:v>
                </c:pt>
                <c:pt idx="352">
                  <c:v>2.9982117248</c:v>
                </c:pt>
                <c:pt idx="353">
                  <c:v>2.9974964172</c:v>
                </c:pt>
                <c:pt idx="354">
                  <c:v>2.9967811096</c:v>
                </c:pt>
                <c:pt idx="355">
                  <c:v>2.996065801999999</c:v>
                </c:pt>
                <c:pt idx="356">
                  <c:v>2.995350494399998</c:v>
                </c:pt>
                <c:pt idx="357">
                  <c:v>2.9946351868</c:v>
                </c:pt>
                <c:pt idx="358">
                  <c:v>2.9939198792</c:v>
                </c:pt>
                <c:pt idx="359">
                  <c:v>2.9932045716</c:v>
                </c:pt>
                <c:pt idx="360">
                  <c:v>2.992489264</c:v>
                </c:pt>
                <c:pt idx="361">
                  <c:v>2.9917739564</c:v>
                </c:pt>
                <c:pt idx="362">
                  <c:v>2.9910586488</c:v>
                </c:pt>
                <c:pt idx="363">
                  <c:v>2.9903433412</c:v>
                </c:pt>
                <c:pt idx="364">
                  <c:v>2.989628033599998</c:v>
                </c:pt>
                <c:pt idx="365">
                  <c:v>2.988912726</c:v>
                </c:pt>
                <c:pt idx="366">
                  <c:v>2.9881974184</c:v>
                </c:pt>
                <c:pt idx="367">
                  <c:v>2.9874821108</c:v>
                </c:pt>
                <c:pt idx="368">
                  <c:v>2.9867668032</c:v>
                </c:pt>
                <c:pt idx="369">
                  <c:v>2.986051495599999</c:v>
                </c:pt>
                <c:pt idx="370">
                  <c:v>2.985336188</c:v>
                </c:pt>
                <c:pt idx="371">
                  <c:v>2.9846208804</c:v>
                </c:pt>
                <c:pt idx="372">
                  <c:v>2.9839055728</c:v>
                </c:pt>
                <c:pt idx="373">
                  <c:v>2.9831902652</c:v>
                </c:pt>
                <c:pt idx="374">
                  <c:v>2.9824749576</c:v>
                </c:pt>
                <c:pt idx="375">
                  <c:v>2.98175965</c:v>
                </c:pt>
                <c:pt idx="376">
                  <c:v>2.9810443424</c:v>
                </c:pt>
                <c:pt idx="377">
                  <c:v>2.9803290348</c:v>
                </c:pt>
                <c:pt idx="378">
                  <c:v>2.9796137272</c:v>
                </c:pt>
                <c:pt idx="379">
                  <c:v>2.978898419599997</c:v>
                </c:pt>
                <c:pt idx="380">
                  <c:v>2.978183112</c:v>
                </c:pt>
                <c:pt idx="381">
                  <c:v>2.9774678044</c:v>
                </c:pt>
                <c:pt idx="382">
                  <c:v>2.976752496799997</c:v>
                </c:pt>
                <c:pt idx="383">
                  <c:v>2.976037189199999</c:v>
                </c:pt>
                <c:pt idx="384">
                  <c:v>2.9753218816</c:v>
                </c:pt>
                <c:pt idx="385">
                  <c:v>2.974606574</c:v>
                </c:pt>
                <c:pt idx="386">
                  <c:v>2.9738912664</c:v>
                </c:pt>
                <c:pt idx="387">
                  <c:v>2.9731759588</c:v>
                </c:pt>
                <c:pt idx="388">
                  <c:v>2.9724606512</c:v>
                </c:pt>
                <c:pt idx="389">
                  <c:v>2.971745343599999</c:v>
                </c:pt>
                <c:pt idx="390">
                  <c:v>2.971030036</c:v>
                </c:pt>
                <c:pt idx="391">
                  <c:v>2.9703147284</c:v>
                </c:pt>
                <c:pt idx="392">
                  <c:v>2.9695994208</c:v>
                </c:pt>
                <c:pt idx="393">
                  <c:v>2.9688841132</c:v>
                </c:pt>
                <c:pt idx="394">
                  <c:v>2.9681688056</c:v>
                </c:pt>
                <c:pt idx="395">
                  <c:v>2.967453498</c:v>
                </c:pt>
                <c:pt idx="396">
                  <c:v>2.9667381904</c:v>
                </c:pt>
                <c:pt idx="397">
                  <c:v>2.9660228828</c:v>
                </c:pt>
                <c:pt idx="398">
                  <c:v>2.9653075752</c:v>
                </c:pt>
                <c:pt idx="399">
                  <c:v>2.9645922676</c:v>
                </c:pt>
                <c:pt idx="400">
                  <c:v>2.96387696</c:v>
                </c:pt>
                <c:pt idx="401">
                  <c:v>2.9631616524</c:v>
                </c:pt>
                <c:pt idx="402">
                  <c:v>2.9624463448</c:v>
                </c:pt>
                <c:pt idx="403">
                  <c:v>2.9617310372</c:v>
                </c:pt>
                <c:pt idx="404">
                  <c:v>2.9610157296</c:v>
                </c:pt>
                <c:pt idx="405">
                  <c:v>2.960300422</c:v>
                </c:pt>
                <c:pt idx="406">
                  <c:v>2.959585114399998</c:v>
                </c:pt>
                <c:pt idx="407">
                  <c:v>2.9588698068</c:v>
                </c:pt>
                <c:pt idx="408">
                  <c:v>2.958154499199999</c:v>
                </c:pt>
                <c:pt idx="409">
                  <c:v>2.9574391916</c:v>
                </c:pt>
                <c:pt idx="410">
                  <c:v>2.956723884</c:v>
                </c:pt>
                <c:pt idx="411">
                  <c:v>2.956008576399999</c:v>
                </c:pt>
                <c:pt idx="412">
                  <c:v>2.9552932688</c:v>
                </c:pt>
                <c:pt idx="413">
                  <c:v>2.9545779612</c:v>
                </c:pt>
                <c:pt idx="414">
                  <c:v>2.953862653599999</c:v>
                </c:pt>
                <c:pt idx="415">
                  <c:v>2.953147346</c:v>
                </c:pt>
                <c:pt idx="416">
                  <c:v>2.9524320384</c:v>
                </c:pt>
                <c:pt idx="417">
                  <c:v>2.9517167308</c:v>
                </c:pt>
                <c:pt idx="418">
                  <c:v>2.951001423199997</c:v>
                </c:pt>
                <c:pt idx="419">
                  <c:v>2.9502861156</c:v>
                </c:pt>
                <c:pt idx="420">
                  <c:v>2.949570808</c:v>
                </c:pt>
                <c:pt idx="421">
                  <c:v>2.9488555004</c:v>
                </c:pt>
                <c:pt idx="422">
                  <c:v>2.9481401928</c:v>
                </c:pt>
                <c:pt idx="423">
                  <c:v>2.9474248852</c:v>
                </c:pt>
                <c:pt idx="424">
                  <c:v>2.9467095776</c:v>
                </c:pt>
                <c:pt idx="425">
                  <c:v>2.94599427</c:v>
                </c:pt>
                <c:pt idx="426">
                  <c:v>2.9452789624</c:v>
                </c:pt>
                <c:pt idx="427">
                  <c:v>2.9445636548</c:v>
                </c:pt>
                <c:pt idx="428">
                  <c:v>2.9438483472</c:v>
                </c:pt>
                <c:pt idx="429">
                  <c:v>2.9431330396</c:v>
                </c:pt>
                <c:pt idx="430">
                  <c:v>2.942417732</c:v>
                </c:pt>
                <c:pt idx="431">
                  <c:v>2.941702424399998</c:v>
                </c:pt>
                <c:pt idx="432">
                  <c:v>2.9409871168</c:v>
                </c:pt>
                <c:pt idx="433">
                  <c:v>2.9402718092</c:v>
                </c:pt>
                <c:pt idx="434">
                  <c:v>2.9395565016</c:v>
                </c:pt>
                <c:pt idx="435">
                  <c:v>2.938841193999997</c:v>
                </c:pt>
                <c:pt idx="436">
                  <c:v>2.9381258864</c:v>
                </c:pt>
                <c:pt idx="437">
                  <c:v>2.9374105788</c:v>
                </c:pt>
                <c:pt idx="438">
                  <c:v>2.9366952712</c:v>
                </c:pt>
                <c:pt idx="439">
                  <c:v>2.935979963599999</c:v>
                </c:pt>
                <c:pt idx="440">
                  <c:v>2.935264656</c:v>
                </c:pt>
                <c:pt idx="441">
                  <c:v>2.9345493484</c:v>
                </c:pt>
                <c:pt idx="442">
                  <c:v>2.9338340408</c:v>
                </c:pt>
                <c:pt idx="443">
                  <c:v>2.9331187332</c:v>
                </c:pt>
                <c:pt idx="444">
                  <c:v>2.932403425599996</c:v>
                </c:pt>
                <c:pt idx="445">
                  <c:v>2.931688117999998</c:v>
                </c:pt>
                <c:pt idx="446">
                  <c:v>2.9309728104</c:v>
                </c:pt>
                <c:pt idx="447">
                  <c:v>2.9302575028</c:v>
                </c:pt>
                <c:pt idx="448">
                  <c:v>2.929542195199998</c:v>
                </c:pt>
                <c:pt idx="449">
                  <c:v>2.9288268876</c:v>
                </c:pt>
                <c:pt idx="450">
                  <c:v>2.92811158</c:v>
                </c:pt>
                <c:pt idx="451">
                  <c:v>2.9273962724</c:v>
                </c:pt>
                <c:pt idx="452">
                  <c:v>2.9266809648</c:v>
                </c:pt>
                <c:pt idx="453">
                  <c:v>2.9259656572</c:v>
                </c:pt>
                <c:pt idx="454">
                  <c:v>2.9252503496</c:v>
                </c:pt>
                <c:pt idx="455">
                  <c:v>2.924535042</c:v>
                </c:pt>
                <c:pt idx="456">
                  <c:v>2.9238197344</c:v>
                </c:pt>
                <c:pt idx="457">
                  <c:v>2.9231044268</c:v>
                </c:pt>
                <c:pt idx="458">
                  <c:v>2.9223891192</c:v>
                </c:pt>
                <c:pt idx="459">
                  <c:v>2.9216738116</c:v>
                </c:pt>
                <c:pt idx="460">
                  <c:v>2.920958504</c:v>
                </c:pt>
                <c:pt idx="461">
                  <c:v>2.920243196399999</c:v>
                </c:pt>
                <c:pt idx="462">
                  <c:v>2.9195278888</c:v>
                </c:pt>
                <c:pt idx="463">
                  <c:v>2.9188125812</c:v>
                </c:pt>
                <c:pt idx="464">
                  <c:v>2.9180972736</c:v>
                </c:pt>
                <c:pt idx="465">
                  <c:v>2.917381966</c:v>
                </c:pt>
                <c:pt idx="466">
                  <c:v>2.9166666584</c:v>
                </c:pt>
                <c:pt idx="467">
                  <c:v>2.9159513508</c:v>
                </c:pt>
                <c:pt idx="468">
                  <c:v>2.9152360432</c:v>
                </c:pt>
                <c:pt idx="469">
                  <c:v>2.9145207356</c:v>
                </c:pt>
                <c:pt idx="470">
                  <c:v>2.913805427999999</c:v>
                </c:pt>
                <c:pt idx="471">
                  <c:v>2.9130901204</c:v>
                </c:pt>
                <c:pt idx="472">
                  <c:v>2.9123748128</c:v>
                </c:pt>
                <c:pt idx="473">
                  <c:v>2.911659505199998</c:v>
                </c:pt>
                <c:pt idx="474">
                  <c:v>2.9109441976</c:v>
                </c:pt>
                <c:pt idx="475">
                  <c:v>2.910228889999999</c:v>
                </c:pt>
                <c:pt idx="476">
                  <c:v>2.9095135824</c:v>
                </c:pt>
                <c:pt idx="477">
                  <c:v>2.9087982748</c:v>
                </c:pt>
                <c:pt idx="478">
                  <c:v>2.9080829672</c:v>
                </c:pt>
                <c:pt idx="479">
                  <c:v>2.9073676596</c:v>
                </c:pt>
                <c:pt idx="480">
                  <c:v>2.906652352</c:v>
                </c:pt>
                <c:pt idx="481">
                  <c:v>2.9059370444</c:v>
                </c:pt>
                <c:pt idx="482">
                  <c:v>2.9052217368</c:v>
                </c:pt>
                <c:pt idx="483">
                  <c:v>2.9045064292</c:v>
                </c:pt>
                <c:pt idx="484">
                  <c:v>2.9037911216</c:v>
                </c:pt>
                <c:pt idx="485">
                  <c:v>2.903075814</c:v>
                </c:pt>
                <c:pt idx="486">
                  <c:v>2.9023605064</c:v>
                </c:pt>
                <c:pt idx="487">
                  <c:v>2.901645198799998</c:v>
                </c:pt>
                <c:pt idx="488">
                  <c:v>2.9009298912</c:v>
                </c:pt>
                <c:pt idx="489">
                  <c:v>2.9002145836</c:v>
                </c:pt>
                <c:pt idx="490">
                  <c:v>2.899499276</c:v>
                </c:pt>
                <c:pt idx="491">
                  <c:v>2.8987839684</c:v>
                </c:pt>
                <c:pt idx="492">
                  <c:v>2.898068660799999</c:v>
                </c:pt>
                <c:pt idx="493">
                  <c:v>2.8973533532</c:v>
                </c:pt>
                <c:pt idx="494">
                  <c:v>2.8966380456</c:v>
                </c:pt>
                <c:pt idx="495">
                  <c:v>2.895922738</c:v>
                </c:pt>
                <c:pt idx="496">
                  <c:v>2.895207430399997</c:v>
                </c:pt>
                <c:pt idx="497">
                  <c:v>2.894492122799999</c:v>
                </c:pt>
                <c:pt idx="498">
                  <c:v>2.8937768152</c:v>
                </c:pt>
                <c:pt idx="499">
                  <c:v>2.8930615076</c:v>
                </c:pt>
                <c:pt idx="500">
                  <c:v>2.892346199999984</c:v>
                </c:pt>
                <c:pt idx="501">
                  <c:v>2.8916308924</c:v>
                </c:pt>
                <c:pt idx="502">
                  <c:v>2.8909155848</c:v>
                </c:pt>
                <c:pt idx="503">
                  <c:v>2.8902002772</c:v>
                </c:pt>
                <c:pt idx="504">
                  <c:v>2.8894849696</c:v>
                </c:pt>
                <c:pt idx="505">
                  <c:v>2.888769662</c:v>
                </c:pt>
                <c:pt idx="506">
                  <c:v>2.8880543544</c:v>
                </c:pt>
                <c:pt idx="507">
                  <c:v>2.8873390468</c:v>
                </c:pt>
                <c:pt idx="508">
                  <c:v>2.8866237392</c:v>
                </c:pt>
                <c:pt idx="509">
                  <c:v>2.885908431599998</c:v>
                </c:pt>
                <c:pt idx="510">
                  <c:v>2.885193124</c:v>
                </c:pt>
                <c:pt idx="511">
                  <c:v>2.8844778164</c:v>
                </c:pt>
                <c:pt idx="512">
                  <c:v>2.8837625088</c:v>
                </c:pt>
                <c:pt idx="513">
                  <c:v>2.8830472012</c:v>
                </c:pt>
                <c:pt idx="514">
                  <c:v>2.8823318936</c:v>
                </c:pt>
                <c:pt idx="515">
                  <c:v>2.881616586</c:v>
                </c:pt>
                <c:pt idx="516">
                  <c:v>2.8809012784</c:v>
                </c:pt>
                <c:pt idx="517">
                  <c:v>2.8801859708</c:v>
                </c:pt>
                <c:pt idx="518">
                  <c:v>2.879470663199998</c:v>
                </c:pt>
                <c:pt idx="519">
                  <c:v>2.8787553556</c:v>
                </c:pt>
                <c:pt idx="520">
                  <c:v>2.878040048</c:v>
                </c:pt>
                <c:pt idx="521">
                  <c:v>2.8773247404</c:v>
                </c:pt>
                <c:pt idx="522">
                  <c:v>2.876609432799996</c:v>
                </c:pt>
                <c:pt idx="523">
                  <c:v>2.875894125199998</c:v>
                </c:pt>
                <c:pt idx="524">
                  <c:v>2.8751788176</c:v>
                </c:pt>
                <c:pt idx="525">
                  <c:v>2.87446351</c:v>
                </c:pt>
                <c:pt idx="526">
                  <c:v>2.8737482024</c:v>
                </c:pt>
                <c:pt idx="527">
                  <c:v>2.8730328948</c:v>
                </c:pt>
                <c:pt idx="528">
                  <c:v>2.8723175872</c:v>
                </c:pt>
                <c:pt idx="529">
                  <c:v>2.871602279599998</c:v>
                </c:pt>
                <c:pt idx="530">
                  <c:v>2.870886972</c:v>
                </c:pt>
                <c:pt idx="531">
                  <c:v>2.8701716644</c:v>
                </c:pt>
                <c:pt idx="532">
                  <c:v>2.8694563568</c:v>
                </c:pt>
                <c:pt idx="533">
                  <c:v>2.8687410492</c:v>
                </c:pt>
                <c:pt idx="534">
                  <c:v>2.8680257416</c:v>
                </c:pt>
                <c:pt idx="535">
                  <c:v>2.867310434</c:v>
                </c:pt>
                <c:pt idx="536">
                  <c:v>2.8665951264</c:v>
                </c:pt>
                <c:pt idx="537">
                  <c:v>2.8658798188</c:v>
                </c:pt>
                <c:pt idx="538">
                  <c:v>2.8651645112</c:v>
                </c:pt>
                <c:pt idx="539">
                  <c:v>2.864449203599999</c:v>
                </c:pt>
                <c:pt idx="540">
                  <c:v>2.863733896</c:v>
                </c:pt>
                <c:pt idx="541">
                  <c:v>2.8630185884</c:v>
                </c:pt>
                <c:pt idx="542">
                  <c:v>2.8623032808</c:v>
                </c:pt>
                <c:pt idx="543">
                  <c:v>2.8615879732</c:v>
                </c:pt>
                <c:pt idx="544">
                  <c:v>2.8608726656</c:v>
                </c:pt>
                <c:pt idx="545">
                  <c:v>2.860157358</c:v>
                </c:pt>
                <c:pt idx="546">
                  <c:v>2.859442050399997</c:v>
                </c:pt>
                <c:pt idx="547">
                  <c:v>2.8587267428</c:v>
                </c:pt>
                <c:pt idx="548">
                  <c:v>2.858011435199999</c:v>
                </c:pt>
                <c:pt idx="549">
                  <c:v>2.8572961276</c:v>
                </c:pt>
                <c:pt idx="550">
                  <c:v>2.85658082</c:v>
                </c:pt>
                <c:pt idx="551">
                  <c:v>2.855865512399998</c:v>
                </c:pt>
                <c:pt idx="552">
                  <c:v>2.8551502048</c:v>
                </c:pt>
                <c:pt idx="553">
                  <c:v>2.8544348972</c:v>
                </c:pt>
                <c:pt idx="554">
                  <c:v>2.8537195896</c:v>
                </c:pt>
                <c:pt idx="555">
                  <c:v>2.853004282</c:v>
                </c:pt>
                <c:pt idx="556">
                  <c:v>2.852288974399984</c:v>
                </c:pt>
                <c:pt idx="557">
                  <c:v>2.8515736668</c:v>
                </c:pt>
                <c:pt idx="558">
                  <c:v>2.850858359199996</c:v>
                </c:pt>
                <c:pt idx="559">
                  <c:v>2.8501430516</c:v>
                </c:pt>
                <c:pt idx="560">
                  <c:v>2.849427744</c:v>
                </c:pt>
                <c:pt idx="561">
                  <c:v>2.8487124364</c:v>
                </c:pt>
                <c:pt idx="562">
                  <c:v>2.8479971288</c:v>
                </c:pt>
                <c:pt idx="563">
                  <c:v>2.8472818212</c:v>
                </c:pt>
                <c:pt idx="564">
                  <c:v>2.8465665136</c:v>
                </c:pt>
                <c:pt idx="565">
                  <c:v>2.845851206</c:v>
                </c:pt>
                <c:pt idx="566">
                  <c:v>2.8451358984</c:v>
                </c:pt>
                <c:pt idx="567">
                  <c:v>2.8444205908</c:v>
                </c:pt>
                <c:pt idx="568">
                  <c:v>2.8437052832</c:v>
                </c:pt>
                <c:pt idx="569">
                  <c:v>2.8429899756</c:v>
                </c:pt>
                <c:pt idx="570">
                  <c:v>2.842274668</c:v>
                </c:pt>
                <c:pt idx="571">
                  <c:v>2.8415593604</c:v>
                </c:pt>
                <c:pt idx="572">
                  <c:v>2.8408440528</c:v>
                </c:pt>
                <c:pt idx="573">
                  <c:v>2.8401287452</c:v>
                </c:pt>
                <c:pt idx="574">
                  <c:v>2.839413437599997</c:v>
                </c:pt>
                <c:pt idx="575">
                  <c:v>2.838698129999996</c:v>
                </c:pt>
                <c:pt idx="576">
                  <c:v>2.8379828224</c:v>
                </c:pt>
                <c:pt idx="577">
                  <c:v>2.8372675148</c:v>
                </c:pt>
                <c:pt idx="578">
                  <c:v>2.8365522072</c:v>
                </c:pt>
                <c:pt idx="579">
                  <c:v>2.835836899599998</c:v>
                </c:pt>
                <c:pt idx="580">
                  <c:v>2.835121592</c:v>
                </c:pt>
                <c:pt idx="581">
                  <c:v>2.834406284399999</c:v>
                </c:pt>
                <c:pt idx="582">
                  <c:v>2.8336909768</c:v>
                </c:pt>
                <c:pt idx="583">
                  <c:v>2.832975669199996</c:v>
                </c:pt>
                <c:pt idx="584">
                  <c:v>2.832260361599999</c:v>
                </c:pt>
                <c:pt idx="585">
                  <c:v>2.831545053999998</c:v>
                </c:pt>
                <c:pt idx="586">
                  <c:v>2.8308297464</c:v>
                </c:pt>
                <c:pt idx="587">
                  <c:v>2.8301144388</c:v>
                </c:pt>
                <c:pt idx="588">
                  <c:v>2.8293991312</c:v>
                </c:pt>
                <c:pt idx="589">
                  <c:v>2.8286838236</c:v>
                </c:pt>
                <c:pt idx="590">
                  <c:v>2.827968516</c:v>
                </c:pt>
                <c:pt idx="591">
                  <c:v>2.8272532084</c:v>
                </c:pt>
                <c:pt idx="592">
                  <c:v>2.8265379008</c:v>
                </c:pt>
                <c:pt idx="593">
                  <c:v>2.825822593199998</c:v>
                </c:pt>
                <c:pt idx="594">
                  <c:v>2.8251072856</c:v>
                </c:pt>
                <c:pt idx="595">
                  <c:v>2.824391978</c:v>
                </c:pt>
                <c:pt idx="596">
                  <c:v>2.8236766704</c:v>
                </c:pt>
                <c:pt idx="597">
                  <c:v>2.8229613628</c:v>
                </c:pt>
                <c:pt idx="598">
                  <c:v>2.822246055199999</c:v>
                </c:pt>
                <c:pt idx="599">
                  <c:v>2.8215307476</c:v>
                </c:pt>
                <c:pt idx="600">
                  <c:v>2.82081544</c:v>
                </c:pt>
                <c:pt idx="601">
                  <c:v>2.8201001324</c:v>
                </c:pt>
                <c:pt idx="602">
                  <c:v>2.8193848248</c:v>
                </c:pt>
                <c:pt idx="603">
                  <c:v>2.8186695172</c:v>
                </c:pt>
                <c:pt idx="604">
                  <c:v>2.8179542096</c:v>
                </c:pt>
                <c:pt idx="605">
                  <c:v>2.817238902</c:v>
                </c:pt>
                <c:pt idx="606">
                  <c:v>2.8165235944</c:v>
                </c:pt>
                <c:pt idx="607">
                  <c:v>2.815808286799998</c:v>
                </c:pt>
                <c:pt idx="608">
                  <c:v>2.815092979199997</c:v>
                </c:pt>
                <c:pt idx="609">
                  <c:v>2.8143776716</c:v>
                </c:pt>
                <c:pt idx="610">
                  <c:v>2.813662363999998</c:v>
                </c:pt>
                <c:pt idx="611">
                  <c:v>2.8129470564</c:v>
                </c:pt>
                <c:pt idx="612">
                  <c:v>2.8122317488</c:v>
                </c:pt>
                <c:pt idx="613">
                  <c:v>2.8115164412</c:v>
                </c:pt>
                <c:pt idx="614">
                  <c:v>2.810801133599996</c:v>
                </c:pt>
                <c:pt idx="615">
                  <c:v>2.810085825999999</c:v>
                </c:pt>
                <c:pt idx="616">
                  <c:v>2.8093705184</c:v>
                </c:pt>
                <c:pt idx="617">
                  <c:v>2.8086552108</c:v>
                </c:pt>
                <c:pt idx="618">
                  <c:v>2.8079399032</c:v>
                </c:pt>
                <c:pt idx="619">
                  <c:v>2.8072245956</c:v>
                </c:pt>
                <c:pt idx="620">
                  <c:v>2.806509288</c:v>
                </c:pt>
                <c:pt idx="621">
                  <c:v>2.8057939804</c:v>
                </c:pt>
                <c:pt idx="622">
                  <c:v>2.8050786728</c:v>
                </c:pt>
                <c:pt idx="623">
                  <c:v>2.8043633652</c:v>
                </c:pt>
                <c:pt idx="624">
                  <c:v>2.8036480576</c:v>
                </c:pt>
                <c:pt idx="625">
                  <c:v>2.80293275</c:v>
                </c:pt>
                <c:pt idx="626">
                  <c:v>2.8022174424</c:v>
                </c:pt>
                <c:pt idx="627">
                  <c:v>2.801502134799998</c:v>
                </c:pt>
                <c:pt idx="628">
                  <c:v>2.8007868272</c:v>
                </c:pt>
                <c:pt idx="629">
                  <c:v>2.8000715196</c:v>
                </c:pt>
                <c:pt idx="630">
                  <c:v>2.799356212</c:v>
                </c:pt>
                <c:pt idx="631">
                  <c:v>2.798640904399999</c:v>
                </c:pt>
                <c:pt idx="632">
                  <c:v>2.7979255968</c:v>
                </c:pt>
                <c:pt idx="633">
                  <c:v>2.7972102892</c:v>
                </c:pt>
                <c:pt idx="634">
                  <c:v>2.7964949816</c:v>
                </c:pt>
                <c:pt idx="635">
                  <c:v>2.795779674</c:v>
                </c:pt>
                <c:pt idx="636">
                  <c:v>2.7950643664</c:v>
                </c:pt>
                <c:pt idx="637">
                  <c:v>2.7943490588</c:v>
                </c:pt>
                <c:pt idx="638">
                  <c:v>2.7936337512</c:v>
                </c:pt>
                <c:pt idx="639">
                  <c:v>2.7929184436</c:v>
                </c:pt>
                <c:pt idx="640">
                  <c:v>2.792203135999998</c:v>
                </c:pt>
                <c:pt idx="641">
                  <c:v>2.7914878284</c:v>
                </c:pt>
                <c:pt idx="642">
                  <c:v>2.7907725208</c:v>
                </c:pt>
                <c:pt idx="643">
                  <c:v>2.7900572132</c:v>
                </c:pt>
                <c:pt idx="644">
                  <c:v>2.7893419056</c:v>
                </c:pt>
                <c:pt idx="645">
                  <c:v>2.788626598</c:v>
                </c:pt>
                <c:pt idx="646">
                  <c:v>2.7879112904</c:v>
                </c:pt>
                <c:pt idx="647">
                  <c:v>2.7871959828</c:v>
                </c:pt>
                <c:pt idx="648">
                  <c:v>2.7864806752</c:v>
                </c:pt>
                <c:pt idx="649">
                  <c:v>2.7857653676</c:v>
                </c:pt>
                <c:pt idx="650">
                  <c:v>2.78505006</c:v>
                </c:pt>
                <c:pt idx="651">
                  <c:v>2.7843347524</c:v>
                </c:pt>
                <c:pt idx="652">
                  <c:v>2.7836194448</c:v>
                </c:pt>
                <c:pt idx="653">
                  <c:v>2.7829041372</c:v>
                </c:pt>
                <c:pt idx="654">
                  <c:v>2.7821888296</c:v>
                </c:pt>
                <c:pt idx="655">
                  <c:v>2.781473522</c:v>
                </c:pt>
                <c:pt idx="656">
                  <c:v>2.7807582144</c:v>
                </c:pt>
                <c:pt idx="657">
                  <c:v>2.7800429068</c:v>
                </c:pt>
                <c:pt idx="658">
                  <c:v>2.7793275992</c:v>
                </c:pt>
                <c:pt idx="659">
                  <c:v>2.7786122916</c:v>
                </c:pt>
                <c:pt idx="660">
                  <c:v>2.777896984</c:v>
                </c:pt>
                <c:pt idx="661">
                  <c:v>2.7771816764</c:v>
                </c:pt>
                <c:pt idx="662">
                  <c:v>2.7764663688</c:v>
                </c:pt>
                <c:pt idx="663">
                  <c:v>2.775751061200001</c:v>
                </c:pt>
                <c:pt idx="664">
                  <c:v>2.7750357536</c:v>
                </c:pt>
                <c:pt idx="665">
                  <c:v>2.774320446</c:v>
                </c:pt>
                <c:pt idx="666">
                  <c:v>2.7736051384</c:v>
                </c:pt>
                <c:pt idx="667">
                  <c:v>2.7728898308</c:v>
                </c:pt>
                <c:pt idx="668">
                  <c:v>2.7721745232</c:v>
                </c:pt>
                <c:pt idx="669">
                  <c:v>2.7714592156</c:v>
                </c:pt>
                <c:pt idx="670">
                  <c:v>2.770743908</c:v>
                </c:pt>
                <c:pt idx="671">
                  <c:v>2.7700286004</c:v>
                </c:pt>
                <c:pt idx="672">
                  <c:v>2.7693132928</c:v>
                </c:pt>
                <c:pt idx="673">
                  <c:v>2.7685979852</c:v>
                </c:pt>
                <c:pt idx="674">
                  <c:v>2.7678826776</c:v>
                </c:pt>
                <c:pt idx="675">
                  <c:v>2.76716737</c:v>
                </c:pt>
                <c:pt idx="676">
                  <c:v>2.7664520624</c:v>
                </c:pt>
                <c:pt idx="677">
                  <c:v>2.7657367548</c:v>
                </c:pt>
                <c:pt idx="678">
                  <c:v>2.7650214472</c:v>
                </c:pt>
                <c:pt idx="679">
                  <c:v>2.7643061396</c:v>
                </c:pt>
                <c:pt idx="680">
                  <c:v>2.763590832</c:v>
                </c:pt>
                <c:pt idx="681">
                  <c:v>2.7628755244</c:v>
                </c:pt>
                <c:pt idx="682">
                  <c:v>2.7621602168</c:v>
                </c:pt>
                <c:pt idx="683">
                  <c:v>2.7614449092</c:v>
                </c:pt>
                <c:pt idx="684">
                  <c:v>2.7607296016</c:v>
                </c:pt>
                <c:pt idx="685">
                  <c:v>2.760014294</c:v>
                </c:pt>
                <c:pt idx="686">
                  <c:v>2.7592989864</c:v>
                </c:pt>
                <c:pt idx="687">
                  <c:v>2.7585836788</c:v>
                </c:pt>
                <c:pt idx="688">
                  <c:v>2.7578683712</c:v>
                </c:pt>
                <c:pt idx="689">
                  <c:v>2.7571530636</c:v>
                </c:pt>
                <c:pt idx="690">
                  <c:v>2.756437756</c:v>
                </c:pt>
                <c:pt idx="691">
                  <c:v>2.7557224484</c:v>
                </c:pt>
                <c:pt idx="692">
                  <c:v>2.7550071408</c:v>
                </c:pt>
                <c:pt idx="693">
                  <c:v>2.7542918332</c:v>
                </c:pt>
                <c:pt idx="694">
                  <c:v>2.7535765256</c:v>
                </c:pt>
                <c:pt idx="695">
                  <c:v>2.752861218</c:v>
                </c:pt>
                <c:pt idx="696">
                  <c:v>2.752145910399998</c:v>
                </c:pt>
                <c:pt idx="697">
                  <c:v>2.7514306028</c:v>
                </c:pt>
                <c:pt idx="698">
                  <c:v>2.7507152952</c:v>
                </c:pt>
                <c:pt idx="699">
                  <c:v>2.7499999876</c:v>
                </c:pt>
              </c:numCache>
            </c:numRef>
          </c:xVal>
          <c:yVal>
            <c:numRef>
              <c:f>Desc1!ydata9</c:f>
              <c:numCache>
                <c:formatCode>General</c:formatCode>
                <c:ptCount val="700"/>
                <c:pt idx="0">
                  <c:v>7.0</c:v>
                </c:pt>
                <c:pt idx="1">
                  <c:v>5.0</c:v>
                </c:pt>
                <c:pt idx="2">
                  <c:v>7.0</c:v>
                </c:pt>
                <c:pt idx="3">
                  <c:v>5.0</c:v>
                </c:pt>
                <c:pt idx="4">
                  <c:v>7.0</c:v>
                </c:pt>
                <c:pt idx="5">
                  <c:v>5.0</c:v>
                </c:pt>
                <c:pt idx="6">
                  <c:v>7.0</c:v>
                </c:pt>
                <c:pt idx="7">
                  <c:v>5.0</c:v>
                </c:pt>
                <c:pt idx="8">
                  <c:v>7.0</c:v>
                </c:pt>
                <c:pt idx="9">
                  <c:v>5.0</c:v>
                </c:pt>
                <c:pt idx="10">
                  <c:v>7.0</c:v>
                </c:pt>
                <c:pt idx="11">
                  <c:v>5.0</c:v>
                </c:pt>
                <c:pt idx="12">
                  <c:v>7.0</c:v>
                </c:pt>
                <c:pt idx="13">
                  <c:v>5.0</c:v>
                </c:pt>
                <c:pt idx="14">
                  <c:v>7.0</c:v>
                </c:pt>
                <c:pt idx="15">
                  <c:v>5.0</c:v>
                </c:pt>
                <c:pt idx="16">
                  <c:v>7.0</c:v>
                </c:pt>
                <c:pt idx="17">
                  <c:v>5.0</c:v>
                </c:pt>
                <c:pt idx="18">
                  <c:v>7.0</c:v>
                </c:pt>
                <c:pt idx="19">
                  <c:v>5.0</c:v>
                </c:pt>
                <c:pt idx="20">
                  <c:v>7.0</c:v>
                </c:pt>
                <c:pt idx="21">
                  <c:v>5.0</c:v>
                </c:pt>
                <c:pt idx="22">
                  <c:v>7.0</c:v>
                </c:pt>
                <c:pt idx="23">
                  <c:v>5.0</c:v>
                </c:pt>
                <c:pt idx="24">
                  <c:v>7.0</c:v>
                </c:pt>
                <c:pt idx="25">
                  <c:v>5.0</c:v>
                </c:pt>
                <c:pt idx="26">
                  <c:v>7.0</c:v>
                </c:pt>
                <c:pt idx="27">
                  <c:v>5.0</c:v>
                </c:pt>
                <c:pt idx="28">
                  <c:v>7.0</c:v>
                </c:pt>
                <c:pt idx="29">
                  <c:v>5.0</c:v>
                </c:pt>
                <c:pt idx="30">
                  <c:v>7.0</c:v>
                </c:pt>
                <c:pt idx="31">
                  <c:v>5.0</c:v>
                </c:pt>
                <c:pt idx="32">
                  <c:v>7.0</c:v>
                </c:pt>
                <c:pt idx="33">
                  <c:v>5.0</c:v>
                </c:pt>
                <c:pt idx="34">
                  <c:v>7.0</c:v>
                </c:pt>
                <c:pt idx="35">
                  <c:v>5.0</c:v>
                </c:pt>
                <c:pt idx="36">
                  <c:v>7.0</c:v>
                </c:pt>
                <c:pt idx="37">
                  <c:v>5.0</c:v>
                </c:pt>
                <c:pt idx="38">
                  <c:v>7.0</c:v>
                </c:pt>
                <c:pt idx="39">
                  <c:v>5.0</c:v>
                </c:pt>
                <c:pt idx="40">
                  <c:v>7.0</c:v>
                </c:pt>
                <c:pt idx="41">
                  <c:v>5.0</c:v>
                </c:pt>
                <c:pt idx="42">
                  <c:v>7.0</c:v>
                </c:pt>
                <c:pt idx="43">
                  <c:v>5.0</c:v>
                </c:pt>
                <c:pt idx="44">
                  <c:v>7.0</c:v>
                </c:pt>
                <c:pt idx="45">
                  <c:v>5.0</c:v>
                </c:pt>
                <c:pt idx="46">
                  <c:v>7.0</c:v>
                </c:pt>
                <c:pt idx="47">
                  <c:v>5.0</c:v>
                </c:pt>
                <c:pt idx="48">
                  <c:v>7.0</c:v>
                </c:pt>
                <c:pt idx="49">
                  <c:v>5.0</c:v>
                </c:pt>
                <c:pt idx="50">
                  <c:v>7.0</c:v>
                </c:pt>
                <c:pt idx="51">
                  <c:v>5.0</c:v>
                </c:pt>
                <c:pt idx="52">
                  <c:v>7.0</c:v>
                </c:pt>
                <c:pt idx="53">
                  <c:v>5.0</c:v>
                </c:pt>
                <c:pt idx="54">
                  <c:v>7.0</c:v>
                </c:pt>
                <c:pt idx="55">
                  <c:v>5.0</c:v>
                </c:pt>
                <c:pt idx="56">
                  <c:v>7.0</c:v>
                </c:pt>
                <c:pt idx="57">
                  <c:v>5.0</c:v>
                </c:pt>
                <c:pt idx="58">
                  <c:v>7.0</c:v>
                </c:pt>
                <c:pt idx="59">
                  <c:v>5.0</c:v>
                </c:pt>
                <c:pt idx="60">
                  <c:v>7.0</c:v>
                </c:pt>
                <c:pt idx="61">
                  <c:v>5.0</c:v>
                </c:pt>
                <c:pt idx="62">
                  <c:v>7.0</c:v>
                </c:pt>
                <c:pt idx="63">
                  <c:v>5.0</c:v>
                </c:pt>
                <c:pt idx="64">
                  <c:v>7.0</c:v>
                </c:pt>
                <c:pt idx="65">
                  <c:v>5.0</c:v>
                </c:pt>
                <c:pt idx="66">
                  <c:v>7.0</c:v>
                </c:pt>
                <c:pt idx="67">
                  <c:v>5.0</c:v>
                </c:pt>
                <c:pt idx="68">
                  <c:v>7.0</c:v>
                </c:pt>
                <c:pt idx="69">
                  <c:v>5.0</c:v>
                </c:pt>
                <c:pt idx="70">
                  <c:v>7.0</c:v>
                </c:pt>
                <c:pt idx="71">
                  <c:v>5.0</c:v>
                </c:pt>
                <c:pt idx="72">
                  <c:v>7.0</c:v>
                </c:pt>
                <c:pt idx="73">
                  <c:v>5.0</c:v>
                </c:pt>
                <c:pt idx="74">
                  <c:v>7.0</c:v>
                </c:pt>
                <c:pt idx="75">
                  <c:v>5.0</c:v>
                </c:pt>
                <c:pt idx="76">
                  <c:v>7.0</c:v>
                </c:pt>
                <c:pt idx="77">
                  <c:v>5.0</c:v>
                </c:pt>
                <c:pt idx="78">
                  <c:v>7.0</c:v>
                </c:pt>
                <c:pt idx="79">
                  <c:v>5.0</c:v>
                </c:pt>
                <c:pt idx="80">
                  <c:v>7.0</c:v>
                </c:pt>
                <c:pt idx="81">
                  <c:v>5.0</c:v>
                </c:pt>
                <c:pt idx="82">
                  <c:v>7.0</c:v>
                </c:pt>
                <c:pt idx="83">
                  <c:v>5.0</c:v>
                </c:pt>
                <c:pt idx="84">
                  <c:v>7.0</c:v>
                </c:pt>
                <c:pt idx="85">
                  <c:v>5.0</c:v>
                </c:pt>
                <c:pt idx="86">
                  <c:v>7.0</c:v>
                </c:pt>
                <c:pt idx="87">
                  <c:v>5.0</c:v>
                </c:pt>
                <c:pt idx="88">
                  <c:v>7.0</c:v>
                </c:pt>
                <c:pt idx="89">
                  <c:v>5.0</c:v>
                </c:pt>
                <c:pt idx="90">
                  <c:v>7.0</c:v>
                </c:pt>
                <c:pt idx="91">
                  <c:v>5.0</c:v>
                </c:pt>
                <c:pt idx="92">
                  <c:v>7.0</c:v>
                </c:pt>
                <c:pt idx="93">
                  <c:v>5.0</c:v>
                </c:pt>
                <c:pt idx="94">
                  <c:v>7.0</c:v>
                </c:pt>
                <c:pt idx="95">
                  <c:v>5.0</c:v>
                </c:pt>
                <c:pt idx="96">
                  <c:v>7.0</c:v>
                </c:pt>
                <c:pt idx="97">
                  <c:v>5.0</c:v>
                </c:pt>
                <c:pt idx="98">
                  <c:v>7.0</c:v>
                </c:pt>
                <c:pt idx="99">
                  <c:v>5.0</c:v>
                </c:pt>
                <c:pt idx="100">
                  <c:v>7.0</c:v>
                </c:pt>
                <c:pt idx="101">
                  <c:v>5.0</c:v>
                </c:pt>
                <c:pt idx="102">
                  <c:v>7.0</c:v>
                </c:pt>
                <c:pt idx="103">
                  <c:v>5.0</c:v>
                </c:pt>
                <c:pt idx="104">
                  <c:v>7.0</c:v>
                </c:pt>
                <c:pt idx="105">
                  <c:v>5.0</c:v>
                </c:pt>
                <c:pt idx="106">
                  <c:v>7.0</c:v>
                </c:pt>
                <c:pt idx="107">
                  <c:v>5.0</c:v>
                </c:pt>
                <c:pt idx="108">
                  <c:v>7.0</c:v>
                </c:pt>
                <c:pt idx="109">
                  <c:v>5.0</c:v>
                </c:pt>
                <c:pt idx="110">
                  <c:v>7.0</c:v>
                </c:pt>
                <c:pt idx="111">
                  <c:v>5.0</c:v>
                </c:pt>
                <c:pt idx="112">
                  <c:v>7.0</c:v>
                </c:pt>
                <c:pt idx="113">
                  <c:v>5.0</c:v>
                </c:pt>
                <c:pt idx="114">
                  <c:v>7.0</c:v>
                </c:pt>
                <c:pt idx="115">
                  <c:v>5.0</c:v>
                </c:pt>
                <c:pt idx="116">
                  <c:v>7.0</c:v>
                </c:pt>
                <c:pt idx="117">
                  <c:v>5.0</c:v>
                </c:pt>
                <c:pt idx="118">
                  <c:v>7.0</c:v>
                </c:pt>
                <c:pt idx="119">
                  <c:v>5.0</c:v>
                </c:pt>
                <c:pt idx="120">
                  <c:v>7.0</c:v>
                </c:pt>
                <c:pt idx="121">
                  <c:v>5.0</c:v>
                </c:pt>
                <c:pt idx="122">
                  <c:v>7.0</c:v>
                </c:pt>
                <c:pt idx="123">
                  <c:v>5.0</c:v>
                </c:pt>
                <c:pt idx="124">
                  <c:v>7.0</c:v>
                </c:pt>
                <c:pt idx="125">
                  <c:v>5.0</c:v>
                </c:pt>
                <c:pt idx="126">
                  <c:v>7.0</c:v>
                </c:pt>
                <c:pt idx="127">
                  <c:v>5.0</c:v>
                </c:pt>
                <c:pt idx="128">
                  <c:v>7.0</c:v>
                </c:pt>
                <c:pt idx="129">
                  <c:v>5.0</c:v>
                </c:pt>
                <c:pt idx="130">
                  <c:v>7.0</c:v>
                </c:pt>
                <c:pt idx="131">
                  <c:v>5.0</c:v>
                </c:pt>
                <c:pt idx="132">
                  <c:v>7.0</c:v>
                </c:pt>
                <c:pt idx="133">
                  <c:v>5.0</c:v>
                </c:pt>
                <c:pt idx="134">
                  <c:v>7.0</c:v>
                </c:pt>
                <c:pt idx="135">
                  <c:v>5.0</c:v>
                </c:pt>
                <c:pt idx="136">
                  <c:v>7.0</c:v>
                </c:pt>
                <c:pt idx="137">
                  <c:v>5.0</c:v>
                </c:pt>
                <c:pt idx="138">
                  <c:v>7.0</c:v>
                </c:pt>
                <c:pt idx="139">
                  <c:v>5.0</c:v>
                </c:pt>
                <c:pt idx="140">
                  <c:v>7.0</c:v>
                </c:pt>
                <c:pt idx="141">
                  <c:v>5.0</c:v>
                </c:pt>
                <c:pt idx="142">
                  <c:v>7.0</c:v>
                </c:pt>
                <c:pt idx="143">
                  <c:v>5.0</c:v>
                </c:pt>
                <c:pt idx="144">
                  <c:v>7.0</c:v>
                </c:pt>
                <c:pt idx="145">
                  <c:v>5.0</c:v>
                </c:pt>
                <c:pt idx="146">
                  <c:v>7.0</c:v>
                </c:pt>
                <c:pt idx="147">
                  <c:v>5.0</c:v>
                </c:pt>
                <c:pt idx="148">
                  <c:v>7.0</c:v>
                </c:pt>
                <c:pt idx="149">
                  <c:v>5.0</c:v>
                </c:pt>
                <c:pt idx="150">
                  <c:v>7.0</c:v>
                </c:pt>
                <c:pt idx="151">
                  <c:v>5.0</c:v>
                </c:pt>
                <c:pt idx="152">
                  <c:v>7.0</c:v>
                </c:pt>
                <c:pt idx="153">
                  <c:v>5.0</c:v>
                </c:pt>
                <c:pt idx="154">
                  <c:v>7.0</c:v>
                </c:pt>
                <c:pt idx="155">
                  <c:v>5.0</c:v>
                </c:pt>
                <c:pt idx="156">
                  <c:v>7.0</c:v>
                </c:pt>
                <c:pt idx="157">
                  <c:v>5.0</c:v>
                </c:pt>
                <c:pt idx="158">
                  <c:v>7.0</c:v>
                </c:pt>
                <c:pt idx="159">
                  <c:v>5.0</c:v>
                </c:pt>
                <c:pt idx="160">
                  <c:v>7.0</c:v>
                </c:pt>
                <c:pt idx="161">
                  <c:v>5.0</c:v>
                </c:pt>
                <c:pt idx="162">
                  <c:v>7.0</c:v>
                </c:pt>
                <c:pt idx="163">
                  <c:v>5.0</c:v>
                </c:pt>
                <c:pt idx="164">
                  <c:v>7.0</c:v>
                </c:pt>
                <c:pt idx="165">
                  <c:v>5.0</c:v>
                </c:pt>
                <c:pt idx="166">
                  <c:v>7.0</c:v>
                </c:pt>
                <c:pt idx="167">
                  <c:v>5.0</c:v>
                </c:pt>
                <c:pt idx="168">
                  <c:v>7.0</c:v>
                </c:pt>
                <c:pt idx="169">
                  <c:v>5.0</c:v>
                </c:pt>
                <c:pt idx="170">
                  <c:v>7.0</c:v>
                </c:pt>
                <c:pt idx="171">
                  <c:v>5.0</c:v>
                </c:pt>
                <c:pt idx="172">
                  <c:v>7.0</c:v>
                </c:pt>
                <c:pt idx="173">
                  <c:v>5.0</c:v>
                </c:pt>
                <c:pt idx="174">
                  <c:v>7.0</c:v>
                </c:pt>
                <c:pt idx="175">
                  <c:v>5.0</c:v>
                </c:pt>
                <c:pt idx="176">
                  <c:v>7.0</c:v>
                </c:pt>
                <c:pt idx="177">
                  <c:v>5.0</c:v>
                </c:pt>
                <c:pt idx="178">
                  <c:v>7.0</c:v>
                </c:pt>
                <c:pt idx="179">
                  <c:v>5.0</c:v>
                </c:pt>
                <c:pt idx="180">
                  <c:v>7.0</c:v>
                </c:pt>
                <c:pt idx="181">
                  <c:v>5.0</c:v>
                </c:pt>
                <c:pt idx="182">
                  <c:v>7.0</c:v>
                </c:pt>
                <c:pt idx="183">
                  <c:v>5.0</c:v>
                </c:pt>
                <c:pt idx="184">
                  <c:v>7.0</c:v>
                </c:pt>
                <c:pt idx="185">
                  <c:v>5.0</c:v>
                </c:pt>
                <c:pt idx="186">
                  <c:v>7.0</c:v>
                </c:pt>
                <c:pt idx="187">
                  <c:v>5.0</c:v>
                </c:pt>
                <c:pt idx="188">
                  <c:v>7.0</c:v>
                </c:pt>
                <c:pt idx="189">
                  <c:v>5.0</c:v>
                </c:pt>
                <c:pt idx="190">
                  <c:v>7.0</c:v>
                </c:pt>
                <c:pt idx="191">
                  <c:v>5.0</c:v>
                </c:pt>
                <c:pt idx="192">
                  <c:v>7.0</c:v>
                </c:pt>
                <c:pt idx="193">
                  <c:v>5.0</c:v>
                </c:pt>
                <c:pt idx="194">
                  <c:v>7.0</c:v>
                </c:pt>
                <c:pt idx="195">
                  <c:v>5.0</c:v>
                </c:pt>
                <c:pt idx="196">
                  <c:v>7.0</c:v>
                </c:pt>
                <c:pt idx="197">
                  <c:v>5.0</c:v>
                </c:pt>
                <c:pt idx="198">
                  <c:v>7.0</c:v>
                </c:pt>
                <c:pt idx="199">
                  <c:v>5.0</c:v>
                </c:pt>
                <c:pt idx="200">
                  <c:v>7.0</c:v>
                </c:pt>
                <c:pt idx="201">
                  <c:v>5.0</c:v>
                </c:pt>
                <c:pt idx="202">
                  <c:v>7.0</c:v>
                </c:pt>
                <c:pt idx="203">
                  <c:v>5.0</c:v>
                </c:pt>
                <c:pt idx="204">
                  <c:v>7.0</c:v>
                </c:pt>
                <c:pt idx="205">
                  <c:v>5.0</c:v>
                </c:pt>
                <c:pt idx="206">
                  <c:v>7.0</c:v>
                </c:pt>
                <c:pt idx="207">
                  <c:v>5.0</c:v>
                </c:pt>
                <c:pt idx="208">
                  <c:v>7.0</c:v>
                </c:pt>
                <c:pt idx="209">
                  <c:v>5.0</c:v>
                </c:pt>
                <c:pt idx="210">
                  <c:v>7.0</c:v>
                </c:pt>
                <c:pt idx="211">
                  <c:v>5.0</c:v>
                </c:pt>
                <c:pt idx="212">
                  <c:v>7.0</c:v>
                </c:pt>
                <c:pt idx="213">
                  <c:v>5.0</c:v>
                </c:pt>
                <c:pt idx="214">
                  <c:v>7.0</c:v>
                </c:pt>
                <c:pt idx="215">
                  <c:v>5.0</c:v>
                </c:pt>
                <c:pt idx="216">
                  <c:v>7.0</c:v>
                </c:pt>
                <c:pt idx="217">
                  <c:v>5.0</c:v>
                </c:pt>
                <c:pt idx="218">
                  <c:v>7.0</c:v>
                </c:pt>
                <c:pt idx="219">
                  <c:v>5.0</c:v>
                </c:pt>
                <c:pt idx="220">
                  <c:v>7.0</c:v>
                </c:pt>
                <c:pt idx="221">
                  <c:v>5.0</c:v>
                </c:pt>
                <c:pt idx="222">
                  <c:v>7.0</c:v>
                </c:pt>
                <c:pt idx="223">
                  <c:v>5.0</c:v>
                </c:pt>
                <c:pt idx="224">
                  <c:v>7.0</c:v>
                </c:pt>
                <c:pt idx="225">
                  <c:v>5.0</c:v>
                </c:pt>
                <c:pt idx="226">
                  <c:v>7.0</c:v>
                </c:pt>
                <c:pt idx="227">
                  <c:v>5.0</c:v>
                </c:pt>
                <c:pt idx="228">
                  <c:v>7.0</c:v>
                </c:pt>
                <c:pt idx="229">
                  <c:v>5.0</c:v>
                </c:pt>
                <c:pt idx="230">
                  <c:v>7.0</c:v>
                </c:pt>
                <c:pt idx="231">
                  <c:v>5.0</c:v>
                </c:pt>
                <c:pt idx="232">
                  <c:v>7.0</c:v>
                </c:pt>
                <c:pt idx="233">
                  <c:v>5.0</c:v>
                </c:pt>
                <c:pt idx="234">
                  <c:v>7.0</c:v>
                </c:pt>
                <c:pt idx="235">
                  <c:v>5.0</c:v>
                </c:pt>
                <c:pt idx="236">
                  <c:v>7.0</c:v>
                </c:pt>
                <c:pt idx="237">
                  <c:v>5.0</c:v>
                </c:pt>
                <c:pt idx="238">
                  <c:v>7.0</c:v>
                </c:pt>
                <c:pt idx="239">
                  <c:v>5.0</c:v>
                </c:pt>
                <c:pt idx="240">
                  <c:v>7.0</c:v>
                </c:pt>
                <c:pt idx="241">
                  <c:v>5.0</c:v>
                </c:pt>
                <c:pt idx="242">
                  <c:v>7.0</c:v>
                </c:pt>
                <c:pt idx="243">
                  <c:v>5.0</c:v>
                </c:pt>
                <c:pt idx="244">
                  <c:v>7.0</c:v>
                </c:pt>
                <c:pt idx="245">
                  <c:v>5.0</c:v>
                </c:pt>
                <c:pt idx="246">
                  <c:v>7.0</c:v>
                </c:pt>
                <c:pt idx="247">
                  <c:v>5.0</c:v>
                </c:pt>
                <c:pt idx="248">
                  <c:v>7.0</c:v>
                </c:pt>
                <c:pt idx="249">
                  <c:v>5.0</c:v>
                </c:pt>
                <c:pt idx="250">
                  <c:v>7.0</c:v>
                </c:pt>
                <c:pt idx="251">
                  <c:v>5.0</c:v>
                </c:pt>
                <c:pt idx="252">
                  <c:v>7.0</c:v>
                </c:pt>
                <c:pt idx="253">
                  <c:v>5.0</c:v>
                </c:pt>
                <c:pt idx="254">
                  <c:v>7.0</c:v>
                </c:pt>
                <c:pt idx="255">
                  <c:v>5.0</c:v>
                </c:pt>
                <c:pt idx="256">
                  <c:v>7.0</c:v>
                </c:pt>
                <c:pt idx="257">
                  <c:v>5.0</c:v>
                </c:pt>
                <c:pt idx="258">
                  <c:v>7.0</c:v>
                </c:pt>
                <c:pt idx="259">
                  <c:v>5.0</c:v>
                </c:pt>
                <c:pt idx="260">
                  <c:v>7.0</c:v>
                </c:pt>
                <c:pt idx="261">
                  <c:v>5.0</c:v>
                </c:pt>
                <c:pt idx="262">
                  <c:v>7.0</c:v>
                </c:pt>
                <c:pt idx="263">
                  <c:v>5.0</c:v>
                </c:pt>
                <c:pt idx="264">
                  <c:v>7.0</c:v>
                </c:pt>
                <c:pt idx="265">
                  <c:v>5.0</c:v>
                </c:pt>
                <c:pt idx="266">
                  <c:v>7.0</c:v>
                </c:pt>
                <c:pt idx="267">
                  <c:v>5.0</c:v>
                </c:pt>
                <c:pt idx="268">
                  <c:v>7.0</c:v>
                </c:pt>
                <c:pt idx="269">
                  <c:v>5.0</c:v>
                </c:pt>
                <c:pt idx="270">
                  <c:v>7.0</c:v>
                </c:pt>
                <c:pt idx="271">
                  <c:v>5.0</c:v>
                </c:pt>
                <c:pt idx="272">
                  <c:v>7.0</c:v>
                </c:pt>
                <c:pt idx="273">
                  <c:v>5.0</c:v>
                </c:pt>
                <c:pt idx="274">
                  <c:v>7.0</c:v>
                </c:pt>
                <c:pt idx="275">
                  <c:v>5.0</c:v>
                </c:pt>
                <c:pt idx="276">
                  <c:v>7.0</c:v>
                </c:pt>
                <c:pt idx="277">
                  <c:v>5.0</c:v>
                </c:pt>
                <c:pt idx="278">
                  <c:v>7.0</c:v>
                </c:pt>
                <c:pt idx="279">
                  <c:v>5.0</c:v>
                </c:pt>
                <c:pt idx="280">
                  <c:v>7.0</c:v>
                </c:pt>
                <c:pt idx="281">
                  <c:v>5.0</c:v>
                </c:pt>
                <c:pt idx="282">
                  <c:v>7.0</c:v>
                </c:pt>
                <c:pt idx="283">
                  <c:v>5.0</c:v>
                </c:pt>
                <c:pt idx="284">
                  <c:v>7.0</c:v>
                </c:pt>
                <c:pt idx="285">
                  <c:v>5.0</c:v>
                </c:pt>
                <c:pt idx="286">
                  <c:v>7.0</c:v>
                </c:pt>
                <c:pt idx="287">
                  <c:v>5.0</c:v>
                </c:pt>
                <c:pt idx="288">
                  <c:v>7.0</c:v>
                </c:pt>
                <c:pt idx="289">
                  <c:v>5.0</c:v>
                </c:pt>
                <c:pt idx="290">
                  <c:v>7.0</c:v>
                </c:pt>
                <c:pt idx="291">
                  <c:v>5.0</c:v>
                </c:pt>
                <c:pt idx="292">
                  <c:v>7.0</c:v>
                </c:pt>
                <c:pt idx="293">
                  <c:v>5.0</c:v>
                </c:pt>
                <c:pt idx="294">
                  <c:v>7.0</c:v>
                </c:pt>
                <c:pt idx="295">
                  <c:v>5.0</c:v>
                </c:pt>
                <c:pt idx="296">
                  <c:v>7.0</c:v>
                </c:pt>
                <c:pt idx="297">
                  <c:v>5.0</c:v>
                </c:pt>
                <c:pt idx="298">
                  <c:v>7.0</c:v>
                </c:pt>
                <c:pt idx="299">
                  <c:v>5.0</c:v>
                </c:pt>
                <c:pt idx="300">
                  <c:v>7.0</c:v>
                </c:pt>
                <c:pt idx="301">
                  <c:v>5.0</c:v>
                </c:pt>
                <c:pt idx="302">
                  <c:v>7.0</c:v>
                </c:pt>
                <c:pt idx="303">
                  <c:v>5.0</c:v>
                </c:pt>
                <c:pt idx="304">
                  <c:v>7.0</c:v>
                </c:pt>
                <c:pt idx="305">
                  <c:v>5.0</c:v>
                </c:pt>
                <c:pt idx="306">
                  <c:v>7.0</c:v>
                </c:pt>
                <c:pt idx="307">
                  <c:v>5.0</c:v>
                </c:pt>
                <c:pt idx="308">
                  <c:v>7.0</c:v>
                </c:pt>
                <c:pt idx="309">
                  <c:v>5.0</c:v>
                </c:pt>
                <c:pt idx="310">
                  <c:v>7.0</c:v>
                </c:pt>
                <c:pt idx="311">
                  <c:v>5.0</c:v>
                </c:pt>
                <c:pt idx="312">
                  <c:v>7.0</c:v>
                </c:pt>
                <c:pt idx="313">
                  <c:v>5.0</c:v>
                </c:pt>
                <c:pt idx="314">
                  <c:v>7.0</c:v>
                </c:pt>
                <c:pt idx="315">
                  <c:v>5.0</c:v>
                </c:pt>
                <c:pt idx="316">
                  <c:v>7.0</c:v>
                </c:pt>
                <c:pt idx="317">
                  <c:v>5.0</c:v>
                </c:pt>
                <c:pt idx="318">
                  <c:v>7.0</c:v>
                </c:pt>
                <c:pt idx="319">
                  <c:v>5.0</c:v>
                </c:pt>
                <c:pt idx="320">
                  <c:v>7.0</c:v>
                </c:pt>
                <c:pt idx="321">
                  <c:v>5.0</c:v>
                </c:pt>
                <c:pt idx="322">
                  <c:v>7.0</c:v>
                </c:pt>
                <c:pt idx="323">
                  <c:v>5.0</c:v>
                </c:pt>
                <c:pt idx="324">
                  <c:v>7.0</c:v>
                </c:pt>
                <c:pt idx="325">
                  <c:v>5.0</c:v>
                </c:pt>
                <c:pt idx="326">
                  <c:v>7.0</c:v>
                </c:pt>
                <c:pt idx="327">
                  <c:v>5.0</c:v>
                </c:pt>
                <c:pt idx="328">
                  <c:v>7.0</c:v>
                </c:pt>
                <c:pt idx="329">
                  <c:v>5.0</c:v>
                </c:pt>
                <c:pt idx="330">
                  <c:v>7.0</c:v>
                </c:pt>
                <c:pt idx="331">
                  <c:v>5.0</c:v>
                </c:pt>
                <c:pt idx="332">
                  <c:v>7.0</c:v>
                </c:pt>
                <c:pt idx="333">
                  <c:v>5.0</c:v>
                </c:pt>
                <c:pt idx="334">
                  <c:v>7.0</c:v>
                </c:pt>
                <c:pt idx="335">
                  <c:v>5.0</c:v>
                </c:pt>
                <c:pt idx="336">
                  <c:v>7.0</c:v>
                </c:pt>
                <c:pt idx="337">
                  <c:v>5.0</c:v>
                </c:pt>
                <c:pt idx="338">
                  <c:v>7.0</c:v>
                </c:pt>
                <c:pt idx="339">
                  <c:v>5.0</c:v>
                </c:pt>
                <c:pt idx="340">
                  <c:v>7.0</c:v>
                </c:pt>
                <c:pt idx="341">
                  <c:v>5.0</c:v>
                </c:pt>
                <c:pt idx="342">
                  <c:v>7.0</c:v>
                </c:pt>
                <c:pt idx="343">
                  <c:v>5.0</c:v>
                </c:pt>
                <c:pt idx="344">
                  <c:v>7.0</c:v>
                </c:pt>
                <c:pt idx="345">
                  <c:v>5.0</c:v>
                </c:pt>
                <c:pt idx="346">
                  <c:v>7.0</c:v>
                </c:pt>
                <c:pt idx="347">
                  <c:v>5.0</c:v>
                </c:pt>
                <c:pt idx="348">
                  <c:v>7.0</c:v>
                </c:pt>
                <c:pt idx="349">
                  <c:v>5.0</c:v>
                </c:pt>
                <c:pt idx="350">
                  <c:v>7.0</c:v>
                </c:pt>
                <c:pt idx="351">
                  <c:v>5.0</c:v>
                </c:pt>
                <c:pt idx="352">
                  <c:v>7.0</c:v>
                </c:pt>
                <c:pt idx="353">
                  <c:v>5.0</c:v>
                </c:pt>
                <c:pt idx="354">
                  <c:v>7.0</c:v>
                </c:pt>
                <c:pt idx="355">
                  <c:v>5.0</c:v>
                </c:pt>
                <c:pt idx="356">
                  <c:v>7.0</c:v>
                </c:pt>
                <c:pt idx="357">
                  <c:v>5.0</c:v>
                </c:pt>
                <c:pt idx="358">
                  <c:v>7.0</c:v>
                </c:pt>
                <c:pt idx="359">
                  <c:v>5.0</c:v>
                </c:pt>
                <c:pt idx="360">
                  <c:v>7.0</c:v>
                </c:pt>
                <c:pt idx="361">
                  <c:v>5.0</c:v>
                </c:pt>
                <c:pt idx="362">
                  <c:v>7.0</c:v>
                </c:pt>
                <c:pt idx="363">
                  <c:v>5.0</c:v>
                </c:pt>
                <c:pt idx="364">
                  <c:v>7.0</c:v>
                </c:pt>
                <c:pt idx="365">
                  <c:v>5.0</c:v>
                </c:pt>
                <c:pt idx="366">
                  <c:v>7.0</c:v>
                </c:pt>
                <c:pt idx="367">
                  <c:v>5.0</c:v>
                </c:pt>
                <c:pt idx="368">
                  <c:v>7.0</c:v>
                </c:pt>
                <c:pt idx="369">
                  <c:v>5.0</c:v>
                </c:pt>
                <c:pt idx="370">
                  <c:v>7.0</c:v>
                </c:pt>
                <c:pt idx="371">
                  <c:v>5.0</c:v>
                </c:pt>
                <c:pt idx="372">
                  <c:v>7.0</c:v>
                </c:pt>
                <c:pt idx="373">
                  <c:v>5.0</c:v>
                </c:pt>
                <c:pt idx="374">
                  <c:v>7.0</c:v>
                </c:pt>
                <c:pt idx="375">
                  <c:v>5.0</c:v>
                </c:pt>
                <c:pt idx="376">
                  <c:v>7.0</c:v>
                </c:pt>
                <c:pt idx="377">
                  <c:v>5.0</c:v>
                </c:pt>
                <c:pt idx="378">
                  <c:v>7.0</c:v>
                </c:pt>
                <c:pt idx="379">
                  <c:v>5.0</c:v>
                </c:pt>
                <c:pt idx="380">
                  <c:v>7.0</c:v>
                </c:pt>
                <c:pt idx="381">
                  <c:v>5.0</c:v>
                </c:pt>
                <c:pt idx="382">
                  <c:v>7.0</c:v>
                </c:pt>
                <c:pt idx="383">
                  <c:v>5.0</c:v>
                </c:pt>
                <c:pt idx="384">
                  <c:v>7.0</c:v>
                </c:pt>
                <c:pt idx="385">
                  <c:v>5.0</c:v>
                </c:pt>
                <c:pt idx="386">
                  <c:v>7.0</c:v>
                </c:pt>
                <c:pt idx="387">
                  <c:v>5.0</c:v>
                </c:pt>
                <c:pt idx="388">
                  <c:v>7.0</c:v>
                </c:pt>
                <c:pt idx="389">
                  <c:v>5.0</c:v>
                </c:pt>
                <c:pt idx="390">
                  <c:v>7.0</c:v>
                </c:pt>
                <c:pt idx="391">
                  <c:v>5.0</c:v>
                </c:pt>
                <c:pt idx="392">
                  <c:v>7.0</c:v>
                </c:pt>
                <c:pt idx="393">
                  <c:v>5.0</c:v>
                </c:pt>
                <c:pt idx="394">
                  <c:v>7.0</c:v>
                </c:pt>
                <c:pt idx="395">
                  <c:v>5.0</c:v>
                </c:pt>
                <c:pt idx="396">
                  <c:v>7.0</c:v>
                </c:pt>
                <c:pt idx="397">
                  <c:v>5.0</c:v>
                </c:pt>
                <c:pt idx="398">
                  <c:v>7.0</c:v>
                </c:pt>
                <c:pt idx="399">
                  <c:v>5.0</c:v>
                </c:pt>
                <c:pt idx="400">
                  <c:v>7.0</c:v>
                </c:pt>
                <c:pt idx="401">
                  <c:v>5.0</c:v>
                </c:pt>
                <c:pt idx="402">
                  <c:v>7.0</c:v>
                </c:pt>
                <c:pt idx="403">
                  <c:v>5.0</c:v>
                </c:pt>
                <c:pt idx="404">
                  <c:v>7.0</c:v>
                </c:pt>
                <c:pt idx="405">
                  <c:v>5.0</c:v>
                </c:pt>
                <c:pt idx="406">
                  <c:v>7.0</c:v>
                </c:pt>
                <c:pt idx="407">
                  <c:v>5.0</c:v>
                </c:pt>
                <c:pt idx="408">
                  <c:v>7.0</c:v>
                </c:pt>
                <c:pt idx="409">
                  <c:v>5.0</c:v>
                </c:pt>
                <c:pt idx="410">
                  <c:v>7.0</c:v>
                </c:pt>
                <c:pt idx="411">
                  <c:v>5.0</c:v>
                </c:pt>
                <c:pt idx="412">
                  <c:v>7.0</c:v>
                </c:pt>
                <c:pt idx="413">
                  <c:v>5.0</c:v>
                </c:pt>
                <c:pt idx="414">
                  <c:v>7.0</c:v>
                </c:pt>
                <c:pt idx="415">
                  <c:v>5.0</c:v>
                </c:pt>
                <c:pt idx="416">
                  <c:v>7.0</c:v>
                </c:pt>
                <c:pt idx="417">
                  <c:v>5.0</c:v>
                </c:pt>
                <c:pt idx="418">
                  <c:v>7.0</c:v>
                </c:pt>
                <c:pt idx="419">
                  <c:v>5.0</c:v>
                </c:pt>
                <c:pt idx="420">
                  <c:v>7.0</c:v>
                </c:pt>
                <c:pt idx="421">
                  <c:v>5.0</c:v>
                </c:pt>
                <c:pt idx="422">
                  <c:v>7.0</c:v>
                </c:pt>
                <c:pt idx="423">
                  <c:v>5.0</c:v>
                </c:pt>
                <c:pt idx="424">
                  <c:v>7.0</c:v>
                </c:pt>
                <c:pt idx="425">
                  <c:v>5.0</c:v>
                </c:pt>
                <c:pt idx="426">
                  <c:v>7.0</c:v>
                </c:pt>
                <c:pt idx="427">
                  <c:v>5.0</c:v>
                </c:pt>
                <c:pt idx="428">
                  <c:v>7.0</c:v>
                </c:pt>
                <c:pt idx="429">
                  <c:v>5.0</c:v>
                </c:pt>
                <c:pt idx="430">
                  <c:v>7.0</c:v>
                </c:pt>
                <c:pt idx="431">
                  <c:v>5.0</c:v>
                </c:pt>
                <c:pt idx="432">
                  <c:v>7.0</c:v>
                </c:pt>
                <c:pt idx="433">
                  <c:v>5.0</c:v>
                </c:pt>
                <c:pt idx="434">
                  <c:v>7.0</c:v>
                </c:pt>
                <c:pt idx="435">
                  <c:v>5.0</c:v>
                </c:pt>
                <c:pt idx="436">
                  <c:v>7.0</c:v>
                </c:pt>
                <c:pt idx="437">
                  <c:v>5.0</c:v>
                </c:pt>
                <c:pt idx="438">
                  <c:v>7.0</c:v>
                </c:pt>
                <c:pt idx="439">
                  <c:v>5.0</c:v>
                </c:pt>
                <c:pt idx="440">
                  <c:v>7.0</c:v>
                </c:pt>
                <c:pt idx="441">
                  <c:v>5.0</c:v>
                </c:pt>
                <c:pt idx="442">
                  <c:v>7.0</c:v>
                </c:pt>
                <c:pt idx="443">
                  <c:v>5.0</c:v>
                </c:pt>
                <c:pt idx="444">
                  <c:v>7.0</c:v>
                </c:pt>
                <c:pt idx="445">
                  <c:v>5.0</c:v>
                </c:pt>
                <c:pt idx="446">
                  <c:v>7.0</c:v>
                </c:pt>
                <c:pt idx="447">
                  <c:v>5.0</c:v>
                </c:pt>
                <c:pt idx="448">
                  <c:v>7.0</c:v>
                </c:pt>
                <c:pt idx="449">
                  <c:v>5.0</c:v>
                </c:pt>
                <c:pt idx="450">
                  <c:v>7.0</c:v>
                </c:pt>
                <c:pt idx="451">
                  <c:v>5.0</c:v>
                </c:pt>
                <c:pt idx="452">
                  <c:v>7.0</c:v>
                </c:pt>
                <c:pt idx="453">
                  <c:v>5.0</c:v>
                </c:pt>
                <c:pt idx="454">
                  <c:v>7.0</c:v>
                </c:pt>
                <c:pt idx="455">
                  <c:v>5.0</c:v>
                </c:pt>
                <c:pt idx="456">
                  <c:v>7.0</c:v>
                </c:pt>
                <c:pt idx="457">
                  <c:v>5.0</c:v>
                </c:pt>
                <c:pt idx="458">
                  <c:v>7.0</c:v>
                </c:pt>
                <c:pt idx="459">
                  <c:v>5.0</c:v>
                </c:pt>
                <c:pt idx="460">
                  <c:v>7.0</c:v>
                </c:pt>
                <c:pt idx="461">
                  <c:v>5.0</c:v>
                </c:pt>
                <c:pt idx="462">
                  <c:v>7.0</c:v>
                </c:pt>
                <c:pt idx="463">
                  <c:v>5.0</c:v>
                </c:pt>
                <c:pt idx="464">
                  <c:v>7.0</c:v>
                </c:pt>
                <c:pt idx="465">
                  <c:v>5.0</c:v>
                </c:pt>
                <c:pt idx="466">
                  <c:v>7.0</c:v>
                </c:pt>
                <c:pt idx="467">
                  <c:v>5.0</c:v>
                </c:pt>
                <c:pt idx="468">
                  <c:v>7.0</c:v>
                </c:pt>
                <c:pt idx="469">
                  <c:v>5.0</c:v>
                </c:pt>
                <c:pt idx="470">
                  <c:v>7.0</c:v>
                </c:pt>
                <c:pt idx="471">
                  <c:v>5.0</c:v>
                </c:pt>
                <c:pt idx="472">
                  <c:v>7.0</c:v>
                </c:pt>
                <c:pt idx="473">
                  <c:v>5.0</c:v>
                </c:pt>
                <c:pt idx="474">
                  <c:v>7.0</c:v>
                </c:pt>
                <c:pt idx="475">
                  <c:v>5.0</c:v>
                </c:pt>
                <c:pt idx="476">
                  <c:v>7.0</c:v>
                </c:pt>
                <c:pt idx="477">
                  <c:v>5.0</c:v>
                </c:pt>
                <c:pt idx="478">
                  <c:v>7.0</c:v>
                </c:pt>
                <c:pt idx="479">
                  <c:v>5.0</c:v>
                </c:pt>
                <c:pt idx="480">
                  <c:v>7.0</c:v>
                </c:pt>
                <c:pt idx="481">
                  <c:v>5.0</c:v>
                </c:pt>
                <c:pt idx="482">
                  <c:v>7.0</c:v>
                </c:pt>
                <c:pt idx="483">
                  <c:v>5.0</c:v>
                </c:pt>
                <c:pt idx="484">
                  <c:v>7.0</c:v>
                </c:pt>
                <c:pt idx="485">
                  <c:v>5.0</c:v>
                </c:pt>
                <c:pt idx="486">
                  <c:v>7.0</c:v>
                </c:pt>
                <c:pt idx="487">
                  <c:v>5.0</c:v>
                </c:pt>
                <c:pt idx="488">
                  <c:v>7.0</c:v>
                </c:pt>
                <c:pt idx="489">
                  <c:v>5.0</c:v>
                </c:pt>
                <c:pt idx="490">
                  <c:v>7.0</c:v>
                </c:pt>
                <c:pt idx="491">
                  <c:v>5.0</c:v>
                </c:pt>
                <c:pt idx="492">
                  <c:v>7.0</c:v>
                </c:pt>
                <c:pt idx="493">
                  <c:v>5.0</c:v>
                </c:pt>
                <c:pt idx="494">
                  <c:v>7.0</c:v>
                </c:pt>
                <c:pt idx="495">
                  <c:v>5.0</c:v>
                </c:pt>
                <c:pt idx="496">
                  <c:v>7.0</c:v>
                </c:pt>
                <c:pt idx="497">
                  <c:v>5.0</c:v>
                </c:pt>
                <c:pt idx="498">
                  <c:v>7.0</c:v>
                </c:pt>
                <c:pt idx="499">
                  <c:v>5.0</c:v>
                </c:pt>
                <c:pt idx="500">
                  <c:v>7.0</c:v>
                </c:pt>
                <c:pt idx="501">
                  <c:v>5.0</c:v>
                </c:pt>
                <c:pt idx="502">
                  <c:v>7.0</c:v>
                </c:pt>
                <c:pt idx="503">
                  <c:v>5.0</c:v>
                </c:pt>
                <c:pt idx="504">
                  <c:v>7.0</c:v>
                </c:pt>
                <c:pt idx="505">
                  <c:v>5.0</c:v>
                </c:pt>
                <c:pt idx="506">
                  <c:v>7.0</c:v>
                </c:pt>
                <c:pt idx="507">
                  <c:v>5.0</c:v>
                </c:pt>
                <c:pt idx="508">
                  <c:v>7.0</c:v>
                </c:pt>
                <c:pt idx="509">
                  <c:v>5.0</c:v>
                </c:pt>
                <c:pt idx="510">
                  <c:v>7.0</c:v>
                </c:pt>
                <c:pt idx="511">
                  <c:v>5.0</c:v>
                </c:pt>
                <c:pt idx="512">
                  <c:v>7.0</c:v>
                </c:pt>
                <c:pt idx="513">
                  <c:v>5.0</c:v>
                </c:pt>
                <c:pt idx="514">
                  <c:v>7.0</c:v>
                </c:pt>
                <c:pt idx="515">
                  <c:v>5.0</c:v>
                </c:pt>
                <c:pt idx="516">
                  <c:v>7.0</c:v>
                </c:pt>
                <c:pt idx="517">
                  <c:v>5.0</c:v>
                </c:pt>
                <c:pt idx="518">
                  <c:v>7.0</c:v>
                </c:pt>
                <c:pt idx="519">
                  <c:v>5.0</c:v>
                </c:pt>
                <c:pt idx="520">
                  <c:v>7.0</c:v>
                </c:pt>
                <c:pt idx="521">
                  <c:v>5.0</c:v>
                </c:pt>
                <c:pt idx="522">
                  <c:v>7.0</c:v>
                </c:pt>
                <c:pt idx="523">
                  <c:v>5.0</c:v>
                </c:pt>
                <c:pt idx="524">
                  <c:v>7.0</c:v>
                </c:pt>
                <c:pt idx="525">
                  <c:v>5.0</c:v>
                </c:pt>
                <c:pt idx="526">
                  <c:v>7.0</c:v>
                </c:pt>
                <c:pt idx="527">
                  <c:v>5.0</c:v>
                </c:pt>
                <c:pt idx="528">
                  <c:v>7.0</c:v>
                </c:pt>
                <c:pt idx="529">
                  <c:v>5.0</c:v>
                </c:pt>
                <c:pt idx="530">
                  <c:v>7.0</c:v>
                </c:pt>
                <c:pt idx="531">
                  <c:v>5.0</c:v>
                </c:pt>
                <c:pt idx="532">
                  <c:v>7.0</c:v>
                </c:pt>
                <c:pt idx="533">
                  <c:v>5.0</c:v>
                </c:pt>
                <c:pt idx="534">
                  <c:v>7.0</c:v>
                </c:pt>
                <c:pt idx="535">
                  <c:v>5.0</c:v>
                </c:pt>
                <c:pt idx="536">
                  <c:v>7.0</c:v>
                </c:pt>
                <c:pt idx="537">
                  <c:v>5.0</c:v>
                </c:pt>
                <c:pt idx="538">
                  <c:v>7.0</c:v>
                </c:pt>
                <c:pt idx="539">
                  <c:v>5.0</c:v>
                </c:pt>
                <c:pt idx="540">
                  <c:v>7.0</c:v>
                </c:pt>
                <c:pt idx="541">
                  <c:v>5.0</c:v>
                </c:pt>
                <c:pt idx="542">
                  <c:v>7.0</c:v>
                </c:pt>
                <c:pt idx="543">
                  <c:v>5.0</c:v>
                </c:pt>
                <c:pt idx="544">
                  <c:v>7.0</c:v>
                </c:pt>
                <c:pt idx="545">
                  <c:v>5.0</c:v>
                </c:pt>
                <c:pt idx="546">
                  <c:v>7.0</c:v>
                </c:pt>
                <c:pt idx="547">
                  <c:v>5.0</c:v>
                </c:pt>
                <c:pt idx="548">
                  <c:v>7.0</c:v>
                </c:pt>
                <c:pt idx="549">
                  <c:v>5.0</c:v>
                </c:pt>
                <c:pt idx="550">
                  <c:v>7.0</c:v>
                </c:pt>
                <c:pt idx="551">
                  <c:v>5.0</c:v>
                </c:pt>
                <c:pt idx="552">
                  <c:v>7.0</c:v>
                </c:pt>
                <c:pt idx="553">
                  <c:v>5.0</c:v>
                </c:pt>
                <c:pt idx="554">
                  <c:v>7.0</c:v>
                </c:pt>
                <c:pt idx="555">
                  <c:v>5.0</c:v>
                </c:pt>
                <c:pt idx="556">
                  <c:v>7.0</c:v>
                </c:pt>
                <c:pt idx="557">
                  <c:v>5.0</c:v>
                </c:pt>
                <c:pt idx="558">
                  <c:v>7.0</c:v>
                </c:pt>
                <c:pt idx="559">
                  <c:v>5.0</c:v>
                </c:pt>
                <c:pt idx="560">
                  <c:v>7.0</c:v>
                </c:pt>
                <c:pt idx="561">
                  <c:v>5.0</c:v>
                </c:pt>
                <c:pt idx="562">
                  <c:v>7.0</c:v>
                </c:pt>
                <c:pt idx="563">
                  <c:v>5.0</c:v>
                </c:pt>
                <c:pt idx="564">
                  <c:v>7.0</c:v>
                </c:pt>
                <c:pt idx="565">
                  <c:v>5.0</c:v>
                </c:pt>
                <c:pt idx="566">
                  <c:v>7.0</c:v>
                </c:pt>
                <c:pt idx="567">
                  <c:v>5.0</c:v>
                </c:pt>
                <c:pt idx="568">
                  <c:v>7.0</c:v>
                </c:pt>
                <c:pt idx="569">
                  <c:v>5.0</c:v>
                </c:pt>
                <c:pt idx="570">
                  <c:v>7.0</c:v>
                </c:pt>
                <c:pt idx="571">
                  <c:v>5.0</c:v>
                </c:pt>
                <c:pt idx="572">
                  <c:v>7.0</c:v>
                </c:pt>
                <c:pt idx="573">
                  <c:v>5.0</c:v>
                </c:pt>
                <c:pt idx="574">
                  <c:v>7.0</c:v>
                </c:pt>
                <c:pt idx="575">
                  <c:v>5.0</c:v>
                </c:pt>
                <c:pt idx="576">
                  <c:v>7.0</c:v>
                </c:pt>
                <c:pt idx="577">
                  <c:v>5.0</c:v>
                </c:pt>
                <c:pt idx="578">
                  <c:v>7.0</c:v>
                </c:pt>
                <c:pt idx="579">
                  <c:v>5.0</c:v>
                </c:pt>
                <c:pt idx="580">
                  <c:v>7.0</c:v>
                </c:pt>
                <c:pt idx="581">
                  <c:v>5.0</c:v>
                </c:pt>
                <c:pt idx="582">
                  <c:v>7.0</c:v>
                </c:pt>
                <c:pt idx="583">
                  <c:v>5.0</c:v>
                </c:pt>
                <c:pt idx="584">
                  <c:v>7.0</c:v>
                </c:pt>
                <c:pt idx="585">
                  <c:v>5.0</c:v>
                </c:pt>
                <c:pt idx="586">
                  <c:v>7.0</c:v>
                </c:pt>
                <c:pt idx="587">
                  <c:v>5.0</c:v>
                </c:pt>
                <c:pt idx="588">
                  <c:v>7.0</c:v>
                </c:pt>
                <c:pt idx="589">
                  <c:v>5.0</c:v>
                </c:pt>
                <c:pt idx="590">
                  <c:v>7.0</c:v>
                </c:pt>
                <c:pt idx="591">
                  <c:v>5.0</c:v>
                </c:pt>
                <c:pt idx="592">
                  <c:v>7.0</c:v>
                </c:pt>
                <c:pt idx="593">
                  <c:v>5.0</c:v>
                </c:pt>
                <c:pt idx="594">
                  <c:v>7.0</c:v>
                </c:pt>
                <c:pt idx="595">
                  <c:v>5.0</c:v>
                </c:pt>
                <c:pt idx="596">
                  <c:v>7.0</c:v>
                </c:pt>
                <c:pt idx="597">
                  <c:v>5.0</c:v>
                </c:pt>
                <c:pt idx="598">
                  <c:v>7.0</c:v>
                </c:pt>
                <c:pt idx="599">
                  <c:v>5.0</c:v>
                </c:pt>
                <c:pt idx="600">
                  <c:v>7.0</c:v>
                </c:pt>
                <c:pt idx="601">
                  <c:v>5.0</c:v>
                </c:pt>
                <c:pt idx="602">
                  <c:v>7.0</c:v>
                </c:pt>
                <c:pt idx="603">
                  <c:v>5.0</c:v>
                </c:pt>
                <c:pt idx="604">
                  <c:v>7.0</c:v>
                </c:pt>
                <c:pt idx="605">
                  <c:v>5.0</c:v>
                </c:pt>
                <c:pt idx="606">
                  <c:v>7.0</c:v>
                </c:pt>
                <c:pt idx="607">
                  <c:v>5.0</c:v>
                </c:pt>
                <c:pt idx="608">
                  <c:v>7.0</c:v>
                </c:pt>
                <c:pt idx="609">
                  <c:v>5.0</c:v>
                </c:pt>
                <c:pt idx="610">
                  <c:v>7.0</c:v>
                </c:pt>
                <c:pt idx="611">
                  <c:v>5.0</c:v>
                </c:pt>
                <c:pt idx="612">
                  <c:v>7.0</c:v>
                </c:pt>
                <c:pt idx="613">
                  <c:v>5.0</c:v>
                </c:pt>
                <c:pt idx="614">
                  <c:v>7.0</c:v>
                </c:pt>
                <c:pt idx="615">
                  <c:v>5.0</c:v>
                </c:pt>
                <c:pt idx="616">
                  <c:v>7.0</c:v>
                </c:pt>
                <c:pt idx="617">
                  <c:v>5.0</c:v>
                </c:pt>
                <c:pt idx="618">
                  <c:v>7.0</c:v>
                </c:pt>
                <c:pt idx="619">
                  <c:v>5.0</c:v>
                </c:pt>
                <c:pt idx="620">
                  <c:v>7.0</c:v>
                </c:pt>
                <c:pt idx="621">
                  <c:v>5.0</c:v>
                </c:pt>
                <c:pt idx="622">
                  <c:v>7.0</c:v>
                </c:pt>
                <c:pt idx="623">
                  <c:v>5.0</c:v>
                </c:pt>
                <c:pt idx="624">
                  <c:v>7.0</c:v>
                </c:pt>
                <c:pt idx="625">
                  <c:v>5.0</c:v>
                </c:pt>
                <c:pt idx="626">
                  <c:v>7.0</c:v>
                </c:pt>
                <c:pt idx="627">
                  <c:v>5.0</c:v>
                </c:pt>
                <c:pt idx="628">
                  <c:v>7.0</c:v>
                </c:pt>
                <c:pt idx="629">
                  <c:v>5.0</c:v>
                </c:pt>
                <c:pt idx="630">
                  <c:v>7.0</c:v>
                </c:pt>
                <c:pt idx="631">
                  <c:v>5.0</c:v>
                </c:pt>
                <c:pt idx="632">
                  <c:v>7.0</c:v>
                </c:pt>
                <c:pt idx="633">
                  <c:v>5.0</c:v>
                </c:pt>
                <c:pt idx="634">
                  <c:v>7.0</c:v>
                </c:pt>
                <c:pt idx="635">
                  <c:v>5.0</c:v>
                </c:pt>
                <c:pt idx="636">
                  <c:v>7.0</c:v>
                </c:pt>
                <c:pt idx="637">
                  <c:v>5.0</c:v>
                </c:pt>
                <c:pt idx="638">
                  <c:v>7.0</c:v>
                </c:pt>
                <c:pt idx="639">
                  <c:v>5.0</c:v>
                </c:pt>
                <c:pt idx="640">
                  <c:v>7.0</c:v>
                </c:pt>
                <c:pt idx="641">
                  <c:v>5.0</c:v>
                </c:pt>
                <c:pt idx="642">
                  <c:v>7.0</c:v>
                </c:pt>
                <c:pt idx="643">
                  <c:v>5.0</c:v>
                </c:pt>
                <c:pt idx="644">
                  <c:v>7.0</c:v>
                </c:pt>
                <c:pt idx="645">
                  <c:v>5.0</c:v>
                </c:pt>
                <c:pt idx="646">
                  <c:v>7.0</c:v>
                </c:pt>
                <c:pt idx="647">
                  <c:v>5.0</c:v>
                </c:pt>
                <c:pt idx="648">
                  <c:v>7.0</c:v>
                </c:pt>
                <c:pt idx="649">
                  <c:v>5.0</c:v>
                </c:pt>
                <c:pt idx="650">
                  <c:v>7.0</c:v>
                </c:pt>
                <c:pt idx="651">
                  <c:v>5.0</c:v>
                </c:pt>
                <c:pt idx="652">
                  <c:v>7.0</c:v>
                </c:pt>
                <c:pt idx="653">
                  <c:v>5.0</c:v>
                </c:pt>
                <c:pt idx="654">
                  <c:v>7.0</c:v>
                </c:pt>
                <c:pt idx="655">
                  <c:v>5.0</c:v>
                </c:pt>
                <c:pt idx="656">
                  <c:v>7.0</c:v>
                </c:pt>
                <c:pt idx="657">
                  <c:v>5.0</c:v>
                </c:pt>
                <c:pt idx="658">
                  <c:v>7.0</c:v>
                </c:pt>
                <c:pt idx="659">
                  <c:v>5.0</c:v>
                </c:pt>
                <c:pt idx="660">
                  <c:v>7.0</c:v>
                </c:pt>
                <c:pt idx="661">
                  <c:v>5.0</c:v>
                </c:pt>
                <c:pt idx="662">
                  <c:v>7.0</c:v>
                </c:pt>
                <c:pt idx="663">
                  <c:v>5.0</c:v>
                </c:pt>
                <c:pt idx="664">
                  <c:v>7.0</c:v>
                </c:pt>
                <c:pt idx="665">
                  <c:v>5.0</c:v>
                </c:pt>
                <c:pt idx="666">
                  <c:v>7.0</c:v>
                </c:pt>
                <c:pt idx="667">
                  <c:v>5.0</c:v>
                </c:pt>
                <c:pt idx="668">
                  <c:v>7.0</c:v>
                </c:pt>
                <c:pt idx="669">
                  <c:v>5.0</c:v>
                </c:pt>
                <c:pt idx="670">
                  <c:v>7.0</c:v>
                </c:pt>
                <c:pt idx="671">
                  <c:v>5.0</c:v>
                </c:pt>
                <c:pt idx="672">
                  <c:v>7.0</c:v>
                </c:pt>
                <c:pt idx="673">
                  <c:v>5.0</c:v>
                </c:pt>
                <c:pt idx="674">
                  <c:v>7.0</c:v>
                </c:pt>
                <c:pt idx="675">
                  <c:v>5.0</c:v>
                </c:pt>
                <c:pt idx="676">
                  <c:v>7.0</c:v>
                </c:pt>
                <c:pt idx="677">
                  <c:v>5.0</c:v>
                </c:pt>
                <c:pt idx="678">
                  <c:v>7.0</c:v>
                </c:pt>
                <c:pt idx="679">
                  <c:v>5.0</c:v>
                </c:pt>
                <c:pt idx="680">
                  <c:v>7.0</c:v>
                </c:pt>
                <c:pt idx="681">
                  <c:v>5.0</c:v>
                </c:pt>
                <c:pt idx="682">
                  <c:v>7.0</c:v>
                </c:pt>
                <c:pt idx="683">
                  <c:v>5.0</c:v>
                </c:pt>
                <c:pt idx="684">
                  <c:v>7.0</c:v>
                </c:pt>
                <c:pt idx="685">
                  <c:v>5.0</c:v>
                </c:pt>
                <c:pt idx="686">
                  <c:v>7.0</c:v>
                </c:pt>
                <c:pt idx="687">
                  <c:v>5.0</c:v>
                </c:pt>
                <c:pt idx="688">
                  <c:v>7.0</c:v>
                </c:pt>
                <c:pt idx="689">
                  <c:v>5.0</c:v>
                </c:pt>
                <c:pt idx="690">
                  <c:v>7.0</c:v>
                </c:pt>
                <c:pt idx="691">
                  <c:v>5.0</c:v>
                </c:pt>
                <c:pt idx="692">
                  <c:v>7.0</c:v>
                </c:pt>
                <c:pt idx="693">
                  <c:v>5.0</c:v>
                </c:pt>
                <c:pt idx="694">
                  <c:v>7.0</c:v>
                </c:pt>
                <c:pt idx="695">
                  <c:v>5.0</c:v>
                </c:pt>
                <c:pt idx="696">
                  <c:v>7.0</c:v>
                </c:pt>
                <c:pt idx="697">
                  <c:v>5.0</c:v>
                </c:pt>
                <c:pt idx="698">
                  <c:v>7.0</c:v>
                </c:pt>
                <c:pt idx="699">
                  <c:v>5.0</c:v>
                </c:pt>
              </c:numCache>
            </c:numRef>
          </c:yVal>
          <c:smooth val="0"/>
          <c:extLst xmlns:c16r2="http://schemas.microsoft.com/office/drawing/2015/06/chart">
            <c:ext xmlns:c16="http://schemas.microsoft.com/office/drawing/2014/chart" uri="{C3380CC4-5D6E-409C-BE32-E72D297353CC}">
              <c16:uniqueId val="{00000011-1877-4E46-8DD4-CAD361396DAE}"/>
            </c:ext>
          </c:extLst>
        </c:ser>
        <c:ser>
          <c:idx val="7"/>
          <c:order val="18"/>
          <c:tx>
            <c:v/>
          </c:tx>
          <c:spPr>
            <a:ln w="19050" cap="rnd">
              <a:solidFill>
                <a:schemeClr val="accent2">
                  <a:lumMod val="60000"/>
                </a:schemeClr>
              </a:solidFill>
              <a:round/>
            </a:ln>
            <a:effectLst/>
          </c:spPr>
          <c:marker>
            <c:symbol val="none"/>
          </c:marker>
          <c:xVal>
            <c:numLit>
              <c:formatCode>General</c:formatCode>
              <c:ptCount val="23"/>
              <c:pt idx="0">
                <c:v>2.9</c:v>
              </c:pt>
              <c:pt idx="1">
                <c:v>3.1</c:v>
              </c:pt>
              <c:pt idx="2">
                <c:v>3.0</c:v>
              </c:pt>
              <c:pt idx="3">
                <c:v>3.0</c:v>
              </c:pt>
              <c:pt idx="4">
                <c:v>2.75</c:v>
              </c:pt>
              <c:pt idx="5">
                <c:v>3.25</c:v>
              </c:pt>
              <c:pt idx="6">
                <c:v>3.25</c:v>
              </c:pt>
              <c:pt idx="7">
                <c:v>3.25</c:v>
              </c:pt>
              <c:pt idx="8">
                <c:v>3.25</c:v>
              </c:pt>
              <c:pt idx="9">
                <c:v>3.25</c:v>
              </c:pt>
              <c:pt idx="10">
                <c:v>3.0</c:v>
              </c:pt>
              <c:pt idx="11">
                <c:v>3.0</c:v>
              </c:pt>
              <c:pt idx="12">
                <c:v>3.1</c:v>
              </c:pt>
              <c:pt idx="13">
                <c:v>2.9</c:v>
              </c:pt>
              <c:pt idx="14">
                <c:v>3.0</c:v>
              </c:pt>
              <c:pt idx="15">
                <c:v>3.0</c:v>
              </c:pt>
              <c:pt idx="16">
                <c:v>2.75</c:v>
              </c:pt>
              <c:pt idx="17">
                <c:v>2.75</c:v>
              </c:pt>
              <c:pt idx="18">
                <c:v>2.75</c:v>
              </c:pt>
              <c:pt idx="19">
                <c:v>3.25</c:v>
              </c:pt>
              <c:pt idx="20">
                <c:v>2.75</c:v>
              </c:pt>
              <c:pt idx="21">
                <c:v>2.75</c:v>
              </c:pt>
              <c:pt idx="22">
                <c:v>2.75</c:v>
              </c:pt>
            </c:numLit>
          </c:xVal>
          <c:yVal>
            <c:numLit>
              <c:formatCode>General</c:formatCode>
              <c:ptCount val="23"/>
              <c:pt idx="0">
                <c:v>10.0</c:v>
              </c:pt>
              <c:pt idx="1">
                <c:v>10.0</c:v>
              </c:pt>
              <c:pt idx="2">
                <c:v>10.0</c:v>
              </c:pt>
              <c:pt idx="3">
                <c:v>7.0</c:v>
              </c:pt>
              <c:pt idx="4">
                <c:v>7.0</c:v>
              </c:pt>
              <c:pt idx="5">
                <c:v>7.0</c:v>
              </c:pt>
              <c:pt idx="6">
                <c:v>7.0</c:v>
              </c:pt>
              <c:pt idx="7">
                <c:v>6.0</c:v>
              </c:pt>
              <c:pt idx="8">
                <c:v>5.0</c:v>
              </c:pt>
              <c:pt idx="9">
                <c:v>5.0</c:v>
              </c:pt>
              <c:pt idx="10">
                <c:v>5.0</c:v>
              </c:pt>
              <c:pt idx="11">
                <c:v>2.0</c:v>
              </c:pt>
              <c:pt idx="12">
                <c:v>2.0</c:v>
              </c:pt>
              <c:pt idx="13">
                <c:v>2.0</c:v>
              </c:pt>
              <c:pt idx="14">
                <c:v>2.0</c:v>
              </c:pt>
              <c:pt idx="15">
                <c:v>5.0</c:v>
              </c:pt>
              <c:pt idx="16">
                <c:v>5.0</c:v>
              </c:pt>
              <c:pt idx="17">
                <c:v>5.0</c:v>
              </c:pt>
              <c:pt idx="18">
                <c:v>6.0</c:v>
              </c:pt>
              <c:pt idx="19">
                <c:v>6.0</c:v>
              </c:pt>
              <c:pt idx="20">
                <c:v>6.0</c:v>
              </c:pt>
              <c:pt idx="21">
                <c:v>7.0</c:v>
              </c:pt>
              <c:pt idx="22">
                <c:v>7.0</c:v>
              </c:pt>
            </c:numLit>
          </c:yVal>
          <c:smooth val="0"/>
          <c:extLst xmlns:c16r2="http://schemas.microsoft.com/office/drawing/2015/06/chart">
            <c:ext xmlns:c16="http://schemas.microsoft.com/office/drawing/2014/chart" uri="{C3380CC4-5D6E-409C-BE32-E72D297353CC}">
              <c16:uniqueId val="{00000012-1877-4E46-8DD4-CAD361396DAE}"/>
            </c:ext>
          </c:extLst>
        </c:ser>
        <c:ser>
          <c:idx val="8"/>
          <c:order val="19"/>
          <c:tx>
            <c:v/>
          </c:tx>
          <c:spPr>
            <a:ln w="19050" cap="rnd">
              <a:solidFill>
                <a:srgbClr val="BF4E09"/>
              </a:solidFill>
              <a:round/>
            </a:ln>
            <a:effectLst/>
          </c:spPr>
          <c:marker>
            <c:symbol val="none"/>
          </c:marker>
          <c:xVal>
            <c:numRef>
              <c:f>Desc1!xdata11</c:f>
              <c:numCache>
                <c:formatCode>General</c:formatCode>
                <c:ptCount val="700"/>
                <c:pt idx="0">
                  <c:v>4.25</c:v>
                </c:pt>
                <c:pt idx="1">
                  <c:v>4.2492846924</c:v>
                </c:pt>
                <c:pt idx="2">
                  <c:v>4.2485693848</c:v>
                </c:pt>
                <c:pt idx="3">
                  <c:v>4.247854077199974</c:v>
                </c:pt>
                <c:pt idx="4">
                  <c:v>4.247138769599983</c:v>
                </c:pt>
                <c:pt idx="5">
                  <c:v>4.246423462</c:v>
                </c:pt>
                <c:pt idx="6">
                  <c:v>4.2457081544</c:v>
                </c:pt>
                <c:pt idx="7">
                  <c:v>4.244992846799976</c:v>
                </c:pt>
                <c:pt idx="8">
                  <c:v>4.244277539199984</c:v>
                </c:pt>
                <c:pt idx="9">
                  <c:v>4.2435622316</c:v>
                </c:pt>
                <c:pt idx="10">
                  <c:v>4.242846924</c:v>
                </c:pt>
                <c:pt idx="11">
                  <c:v>4.24213161639998</c:v>
                </c:pt>
                <c:pt idx="12">
                  <c:v>4.241416308799995</c:v>
                </c:pt>
                <c:pt idx="13">
                  <c:v>4.2407010012</c:v>
                </c:pt>
                <c:pt idx="14">
                  <c:v>4.2399856936</c:v>
                </c:pt>
                <c:pt idx="15">
                  <c:v>4.239270386</c:v>
                </c:pt>
                <c:pt idx="16">
                  <c:v>4.23855507839998</c:v>
                </c:pt>
                <c:pt idx="17">
                  <c:v>4.2378397708</c:v>
                </c:pt>
                <c:pt idx="18">
                  <c:v>4.237124463199994</c:v>
                </c:pt>
                <c:pt idx="19">
                  <c:v>4.2364091556</c:v>
                </c:pt>
                <c:pt idx="20">
                  <c:v>4.235693848</c:v>
                </c:pt>
                <c:pt idx="21">
                  <c:v>4.234978540399983</c:v>
                </c:pt>
                <c:pt idx="22">
                  <c:v>4.2342632328</c:v>
                </c:pt>
                <c:pt idx="23">
                  <c:v>4.2335479252</c:v>
                </c:pt>
                <c:pt idx="24">
                  <c:v>4.232832617599994</c:v>
                </c:pt>
                <c:pt idx="25">
                  <c:v>4.232117309999984</c:v>
                </c:pt>
                <c:pt idx="26">
                  <c:v>4.2314020024</c:v>
                </c:pt>
                <c:pt idx="27">
                  <c:v>4.2306866948</c:v>
                </c:pt>
                <c:pt idx="28">
                  <c:v>4.2299713872</c:v>
                </c:pt>
                <c:pt idx="29">
                  <c:v>4.229256079599994</c:v>
                </c:pt>
                <c:pt idx="30">
                  <c:v>4.228540771999985</c:v>
                </c:pt>
                <c:pt idx="31">
                  <c:v>4.227825464399984</c:v>
                </c:pt>
                <c:pt idx="32">
                  <c:v>4.227110156799969</c:v>
                </c:pt>
                <c:pt idx="33">
                  <c:v>4.22639484919998</c:v>
                </c:pt>
                <c:pt idx="34">
                  <c:v>4.225679541599995</c:v>
                </c:pt>
                <c:pt idx="35">
                  <c:v>4.224964233999976</c:v>
                </c:pt>
                <c:pt idx="36">
                  <c:v>4.224248926399984</c:v>
                </c:pt>
                <c:pt idx="37">
                  <c:v>4.223533618799983</c:v>
                </c:pt>
                <c:pt idx="38">
                  <c:v>4.222818311199982</c:v>
                </c:pt>
                <c:pt idx="39">
                  <c:v>4.2221030036</c:v>
                </c:pt>
                <c:pt idx="40">
                  <c:v>4.221387696</c:v>
                </c:pt>
                <c:pt idx="41">
                  <c:v>4.2206723884</c:v>
                </c:pt>
                <c:pt idx="42">
                  <c:v>4.2199570808</c:v>
                </c:pt>
                <c:pt idx="43">
                  <c:v>4.2192417732</c:v>
                </c:pt>
                <c:pt idx="44">
                  <c:v>4.2185264656</c:v>
                </c:pt>
                <c:pt idx="45">
                  <c:v>4.217811157999978</c:v>
                </c:pt>
                <c:pt idx="46">
                  <c:v>4.217095850399976</c:v>
                </c:pt>
                <c:pt idx="47">
                  <c:v>4.216380542799985</c:v>
                </c:pt>
                <c:pt idx="48">
                  <c:v>4.2156652352</c:v>
                </c:pt>
                <c:pt idx="49">
                  <c:v>4.214949927599983</c:v>
                </c:pt>
                <c:pt idx="50">
                  <c:v>4.21423461999998</c:v>
                </c:pt>
                <c:pt idx="51">
                  <c:v>4.213519312399995</c:v>
                </c:pt>
                <c:pt idx="52">
                  <c:v>4.212804004799985</c:v>
                </c:pt>
                <c:pt idx="53">
                  <c:v>4.212088697199984</c:v>
                </c:pt>
                <c:pt idx="54">
                  <c:v>4.2113733896</c:v>
                </c:pt>
                <c:pt idx="55">
                  <c:v>4.210658082</c:v>
                </c:pt>
                <c:pt idx="56">
                  <c:v>4.2099427744</c:v>
                </c:pt>
                <c:pt idx="57">
                  <c:v>4.2092274668</c:v>
                </c:pt>
                <c:pt idx="58">
                  <c:v>4.208512159199985</c:v>
                </c:pt>
                <c:pt idx="59">
                  <c:v>4.207796851599983</c:v>
                </c:pt>
                <c:pt idx="60">
                  <c:v>4.207081543999983</c:v>
                </c:pt>
                <c:pt idx="61">
                  <c:v>4.2063662364</c:v>
                </c:pt>
                <c:pt idx="62">
                  <c:v>4.205650928799995</c:v>
                </c:pt>
                <c:pt idx="63">
                  <c:v>4.204935621199976</c:v>
                </c:pt>
                <c:pt idx="64">
                  <c:v>4.2042203136</c:v>
                </c:pt>
                <c:pt idx="65">
                  <c:v>4.203505005999999</c:v>
                </c:pt>
                <c:pt idx="66">
                  <c:v>4.2027896984</c:v>
                </c:pt>
                <c:pt idx="67">
                  <c:v>4.2020743908</c:v>
                </c:pt>
                <c:pt idx="68">
                  <c:v>4.2013590832</c:v>
                </c:pt>
                <c:pt idx="69">
                  <c:v>4.2006437756</c:v>
                </c:pt>
                <c:pt idx="70">
                  <c:v>4.199928467999984</c:v>
                </c:pt>
                <c:pt idx="71">
                  <c:v>4.1992131604</c:v>
                </c:pt>
                <c:pt idx="72">
                  <c:v>4.19849785279998</c:v>
                </c:pt>
                <c:pt idx="73">
                  <c:v>4.197782545199977</c:v>
                </c:pt>
                <c:pt idx="74">
                  <c:v>4.197067237599976</c:v>
                </c:pt>
                <c:pt idx="75">
                  <c:v>4.196351929999984</c:v>
                </c:pt>
                <c:pt idx="76">
                  <c:v>4.195636622399983</c:v>
                </c:pt>
                <c:pt idx="77">
                  <c:v>4.194921314799982</c:v>
                </c:pt>
                <c:pt idx="78">
                  <c:v>4.19420600719998</c:v>
                </c:pt>
                <c:pt idx="79">
                  <c:v>4.193490699599995</c:v>
                </c:pt>
                <c:pt idx="80">
                  <c:v>4.192775391999985</c:v>
                </c:pt>
                <c:pt idx="81">
                  <c:v>4.1920600844</c:v>
                </c:pt>
                <c:pt idx="82">
                  <c:v>4.191344776799983</c:v>
                </c:pt>
                <c:pt idx="83">
                  <c:v>4.1906294692</c:v>
                </c:pt>
                <c:pt idx="84">
                  <c:v>4.189914161599978</c:v>
                </c:pt>
                <c:pt idx="85">
                  <c:v>4.189198853999994</c:v>
                </c:pt>
                <c:pt idx="86">
                  <c:v>4.188483546399974</c:v>
                </c:pt>
                <c:pt idx="87">
                  <c:v>4.187768238799983</c:v>
                </c:pt>
                <c:pt idx="88">
                  <c:v>4.187052931199983</c:v>
                </c:pt>
                <c:pt idx="89">
                  <c:v>4.1863376236</c:v>
                </c:pt>
                <c:pt idx="90">
                  <c:v>4.185622316</c:v>
                </c:pt>
                <c:pt idx="91">
                  <c:v>4.184907008399976</c:v>
                </c:pt>
                <c:pt idx="92">
                  <c:v>4.184191700799984</c:v>
                </c:pt>
                <c:pt idx="93">
                  <c:v>4.1834763932</c:v>
                </c:pt>
                <c:pt idx="94">
                  <c:v>4.1827610856</c:v>
                </c:pt>
                <c:pt idx="95">
                  <c:v>4.18204577799998</c:v>
                </c:pt>
                <c:pt idx="96">
                  <c:v>4.181330470399994</c:v>
                </c:pt>
                <c:pt idx="97">
                  <c:v>4.180615162799985</c:v>
                </c:pt>
                <c:pt idx="98">
                  <c:v>4.1798998552</c:v>
                </c:pt>
                <c:pt idx="99">
                  <c:v>4.179184547599969</c:v>
                </c:pt>
                <c:pt idx="100">
                  <c:v>4.17846924</c:v>
                </c:pt>
                <c:pt idx="101">
                  <c:v>4.177753932399995</c:v>
                </c:pt>
                <c:pt idx="102">
                  <c:v>4.177038624799994</c:v>
                </c:pt>
                <c:pt idx="103">
                  <c:v>4.1763233172</c:v>
                </c:pt>
                <c:pt idx="104">
                  <c:v>4.1756080096</c:v>
                </c:pt>
                <c:pt idx="105">
                  <c:v>4.174892702</c:v>
                </c:pt>
                <c:pt idx="106">
                  <c:v>4.1741773944</c:v>
                </c:pt>
                <c:pt idx="107">
                  <c:v>4.1734620868</c:v>
                </c:pt>
                <c:pt idx="108">
                  <c:v>4.172746779199985</c:v>
                </c:pt>
                <c:pt idx="109">
                  <c:v>4.1720314716</c:v>
                </c:pt>
                <c:pt idx="110">
                  <c:v>4.171316164</c:v>
                </c:pt>
                <c:pt idx="111">
                  <c:v>4.17060085639998</c:v>
                </c:pt>
                <c:pt idx="112">
                  <c:v>4.169885548799964</c:v>
                </c:pt>
                <c:pt idx="113">
                  <c:v>4.169170241199976</c:v>
                </c:pt>
                <c:pt idx="114">
                  <c:v>4.168454933599974</c:v>
                </c:pt>
                <c:pt idx="115">
                  <c:v>4.167739625999983</c:v>
                </c:pt>
                <c:pt idx="116">
                  <c:v>4.167024318399969</c:v>
                </c:pt>
                <c:pt idx="117">
                  <c:v>4.1663090108</c:v>
                </c:pt>
                <c:pt idx="118">
                  <c:v>4.165593703199995</c:v>
                </c:pt>
                <c:pt idx="119">
                  <c:v>4.164878395599985</c:v>
                </c:pt>
                <c:pt idx="120">
                  <c:v>4.164163087999984</c:v>
                </c:pt>
                <c:pt idx="121">
                  <c:v>4.1634477804</c:v>
                </c:pt>
                <c:pt idx="122">
                  <c:v>4.16273247279998</c:v>
                </c:pt>
                <c:pt idx="123">
                  <c:v>4.16201716519998</c:v>
                </c:pt>
                <c:pt idx="124">
                  <c:v>4.161301857599976</c:v>
                </c:pt>
                <c:pt idx="125">
                  <c:v>4.160586549999962</c:v>
                </c:pt>
                <c:pt idx="126">
                  <c:v>4.159871242399983</c:v>
                </c:pt>
                <c:pt idx="127">
                  <c:v>4.159155934799983</c:v>
                </c:pt>
                <c:pt idx="128">
                  <c:v>4.15844062719998</c:v>
                </c:pt>
                <c:pt idx="129">
                  <c:v>4.157725319599977</c:v>
                </c:pt>
                <c:pt idx="130">
                  <c:v>4.157010011999976</c:v>
                </c:pt>
                <c:pt idx="131">
                  <c:v>4.1562947044</c:v>
                </c:pt>
                <c:pt idx="132">
                  <c:v>4.155579396799983</c:v>
                </c:pt>
                <c:pt idx="133">
                  <c:v>4.15486408919998</c:v>
                </c:pt>
                <c:pt idx="134">
                  <c:v>4.1541487816</c:v>
                </c:pt>
                <c:pt idx="135">
                  <c:v>4.153433473999995</c:v>
                </c:pt>
                <c:pt idx="136">
                  <c:v>4.152718166399974</c:v>
                </c:pt>
                <c:pt idx="137">
                  <c:v>4.152002858799974</c:v>
                </c:pt>
                <c:pt idx="138">
                  <c:v>4.151287551199983</c:v>
                </c:pt>
                <c:pt idx="139">
                  <c:v>4.15057224359998</c:v>
                </c:pt>
                <c:pt idx="140">
                  <c:v>4.149856935999995</c:v>
                </c:pt>
                <c:pt idx="141">
                  <c:v>4.149141628399994</c:v>
                </c:pt>
                <c:pt idx="142">
                  <c:v>4.148426320799985</c:v>
                </c:pt>
                <c:pt idx="143">
                  <c:v>4.147711013199983</c:v>
                </c:pt>
                <c:pt idx="144">
                  <c:v>4.1469957056</c:v>
                </c:pt>
                <c:pt idx="145">
                  <c:v>4.146280398</c:v>
                </c:pt>
                <c:pt idx="146">
                  <c:v>4.145565090399995</c:v>
                </c:pt>
                <c:pt idx="147">
                  <c:v>4.1448497828</c:v>
                </c:pt>
                <c:pt idx="148">
                  <c:v>4.144134475199973</c:v>
                </c:pt>
                <c:pt idx="149">
                  <c:v>4.143419167599983</c:v>
                </c:pt>
                <c:pt idx="150">
                  <c:v>4.14270385999998</c:v>
                </c:pt>
                <c:pt idx="151">
                  <c:v>4.14198855239998</c:v>
                </c:pt>
                <c:pt idx="152">
                  <c:v>4.1412732448</c:v>
                </c:pt>
                <c:pt idx="153">
                  <c:v>4.140557937199974</c:v>
                </c:pt>
                <c:pt idx="154">
                  <c:v>4.1398426296</c:v>
                </c:pt>
                <c:pt idx="155">
                  <c:v>4.139127322</c:v>
                </c:pt>
                <c:pt idx="156">
                  <c:v>4.1384120144</c:v>
                </c:pt>
                <c:pt idx="157">
                  <c:v>4.137696706799995</c:v>
                </c:pt>
                <c:pt idx="158">
                  <c:v>4.136981399199994</c:v>
                </c:pt>
                <c:pt idx="159">
                  <c:v>4.1362660916</c:v>
                </c:pt>
                <c:pt idx="160">
                  <c:v>4.135550784</c:v>
                </c:pt>
                <c:pt idx="161">
                  <c:v>4.134835476399967</c:v>
                </c:pt>
                <c:pt idx="162">
                  <c:v>4.13412016879998</c:v>
                </c:pt>
                <c:pt idx="163">
                  <c:v>4.133404861199976</c:v>
                </c:pt>
                <c:pt idx="164">
                  <c:v>4.132689553599985</c:v>
                </c:pt>
                <c:pt idx="165">
                  <c:v>4.131974245999984</c:v>
                </c:pt>
                <c:pt idx="166">
                  <c:v>4.1312589384</c:v>
                </c:pt>
                <c:pt idx="167">
                  <c:v>4.1305436308</c:v>
                </c:pt>
                <c:pt idx="168">
                  <c:v>4.129828323199995</c:v>
                </c:pt>
                <c:pt idx="169">
                  <c:v>4.129113015599994</c:v>
                </c:pt>
                <c:pt idx="170">
                  <c:v>4.128397707999985</c:v>
                </c:pt>
                <c:pt idx="171">
                  <c:v>4.127682400399983</c:v>
                </c:pt>
                <c:pt idx="172">
                  <c:v>4.1269670928</c:v>
                </c:pt>
                <c:pt idx="173">
                  <c:v>4.1262517852</c:v>
                </c:pt>
                <c:pt idx="174">
                  <c:v>4.125536477599964</c:v>
                </c:pt>
                <c:pt idx="175">
                  <c:v>4.124821169999974</c:v>
                </c:pt>
                <c:pt idx="176">
                  <c:v>4.12410586239996</c:v>
                </c:pt>
                <c:pt idx="177">
                  <c:v>4.123390554799983</c:v>
                </c:pt>
                <c:pt idx="178">
                  <c:v>4.122675247199967</c:v>
                </c:pt>
                <c:pt idx="179">
                  <c:v>4.12195993959998</c:v>
                </c:pt>
                <c:pt idx="180">
                  <c:v>4.121244631999994</c:v>
                </c:pt>
                <c:pt idx="181">
                  <c:v>4.120529324399985</c:v>
                </c:pt>
                <c:pt idx="182">
                  <c:v>4.119814016799971</c:v>
                </c:pt>
                <c:pt idx="183">
                  <c:v>4.1190987092</c:v>
                </c:pt>
                <c:pt idx="184">
                  <c:v>4.1183834016</c:v>
                </c:pt>
                <c:pt idx="185">
                  <c:v>4.117668094</c:v>
                </c:pt>
                <c:pt idx="186">
                  <c:v>4.116952786399994</c:v>
                </c:pt>
                <c:pt idx="187">
                  <c:v>4.116237478799988</c:v>
                </c:pt>
                <c:pt idx="188">
                  <c:v>4.115522171199983</c:v>
                </c:pt>
                <c:pt idx="189">
                  <c:v>4.114806863599967</c:v>
                </c:pt>
                <c:pt idx="190">
                  <c:v>4.114091555999978</c:v>
                </c:pt>
                <c:pt idx="191">
                  <c:v>4.113376248399976</c:v>
                </c:pt>
                <c:pt idx="192">
                  <c:v>4.112660940799985</c:v>
                </c:pt>
                <c:pt idx="193">
                  <c:v>4.111945633199984</c:v>
                </c:pt>
                <c:pt idx="194">
                  <c:v>4.1112303256</c:v>
                </c:pt>
                <c:pt idx="195">
                  <c:v>4.110515017999967</c:v>
                </c:pt>
                <c:pt idx="196">
                  <c:v>4.1097997104</c:v>
                </c:pt>
                <c:pt idx="197">
                  <c:v>4.109084402799994</c:v>
                </c:pt>
                <c:pt idx="198">
                  <c:v>4.1083690952</c:v>
                </c:pt>
                <c:pt idx="199">
                  <c:v>4.1076537876</c:v>
                </c:pt>
                <c:pt idx="200">
                  <c:v>4.10693848</c:v>
                </c:pt>
                <c:pt idx="201">
                  <c:v>4.1062231724</c:v>
                </c:pt>
                <c:pt idx="202">
                  <c:v>4.105507864799977</c:v>
                </c:pt>
                <c:pt idx="203">
                  <c:v>4.104792557199974</c:v>
                </c:pt>
                <c:pt idx="204">
                  <c:v>4.104077249599974</c:v>
                </c:pt>
                <c:pt idx="205">
                  <c:v>4.103361942</c:v>
                </c:pt>
                <c:pt idx="206">
                  <c:v>4.1026466344</c:v>
                </c:pt>
                <c:pt idx="207">
                  <c:v>4.101931326799978</c:v>
                </c:pt>
                <c:pt idx="208">
                  <c:v>4.101216019199994</c:v>
                </c:pt>
                <c:pt idx="209">
                  <c:v>4.100500711599985</c:v>
                </c:pt>
                <c:pt idx="210">
                  <c:v>4.099785404</c:v>
                </c:pt>
                <c:pt idx="211">
                  <c:v>4.0990700964</c:v>
                </c:pt>
                <c:pt idx="212">
                  <c:v>4.0983547888</c:v>
                </c:pt>
                <c:pt idx="213">
                  <c:v>4.0976394812</c:v>
                </c:pt>
                <c:pt idx="214">
                  <c:v>4.096924173599985</c:v>
                </c:pt>
                <c:pt idx="215">
                  <c:v>4.096208866</c:v>
                </c:pt>
                <c:pt idx="216">
                  <c:v>4.095493558399983</c:v>
                </c:pt>
                <c:pt idx="217">
                  <c:v>4.09477825079998</c:v>
                </c:pt>
                <c:pt idx="218">
                  <c:v>4.0940629432</c:v>
                </c:pt>
                <c:pt idx="219">
                  <c:v>4.0933476356</c:v>
                </c:pt>
                <c:pt idx="220">
                  <c:v>4.092632327999985</c:v>
                </c:pt>
                <c:pt idx="221">
                  <c:v>4.091917020399983</c:v>
                </c:pt>
                <c:pt idx="222">
                  <c:v>4.0912017128</c:v>
                </c:pt>
                <c:pt idx="223">
                  <c:v>4.0904864052</c:v>
                </c:pt>
                <c:pt idx="224">
                  <c:v>4.0897710976</c:v>
                </c:pt>
                <c:pt idx="225">
                  <c:v>4.08905579</c:v>
                </c:pt>
                <c:pt idx="226">
                  <c:v>4.0883404824</c:v>
                </c:pt>
                <c:pt idx="227">
                  <c:v>4.0876251748</c:v>
                </c:pt>
                <c:pt idx="228">
                  <c:v>4.08690986719998</c:v>
                </c:pt>
                <c:pt idx="229">
                  <c:v>4.08619455959998</c:v>
                </c:pt>
                <c:pt idx="230">
                  <c:v>4.085479251999994</c:v>
                </c:pt>
                <c:pt idx="231">
                  <c:v>4.0847639444</c:v>
                </c:pt>
                <c:pt idx="232">
                  <c:v>4.0840486368</c:v>
                </c:pt>
                <c:pt idx="233">
                  <c:v>4.0833333292</c:v>
                </c:pt>
                <c:pt idx="234">
                  <c:v>4.0826180216</c:v>
                </c:pt>
                <c:pt idx="235">
                  <c:v>4.081902714</c:v>
                </c:pt>
                <c:pt idx="236">
                  <c:v>4.081187406399994</c:v>
                </c:pt>
                <c:pt idx="237">
                  <c:v>4.0804720988</c:v>
                </c:pt>
                <c:pt idx="238">
                  <c:v>4.0797567912</c:v>
                </c:pt>
                <c:pt idx="239">
                  <c:v>4.0790414836</c:v>
                </c:pt>
                <c:pt idx="240">
                  <c:v>4.078326176</c:v>
                </c:pt>
                <c:pt idx="241">
                  <c:v>4.077610868399977</c:v>
                </c:pt>
                <c:pt idx="242">
                  <c:v>4.076895560799985</c:v>
                </c:pt>
                <c:pt idx="243">
                  <c:v>4.0761802532</c:v>
                </c:pt>
                <c:pt idx="244">
                  <c:v>4.0754649456</c:v>
                </c:pt>
                <c:pt idx="245">
                  <c:v>4.074749638</c:v>
                </c:pt>
                <c:pt idx="246">
                  <c:v>4.07403433039998</c:v>
                </c:pt>
                <c:pt idx="247">
                  <c:v>4.0733190228</c:v>
                </c:pt>
                <c:pt idx="248">
                  <c:v>4.0726037152</c:v>
                </c:pt>
                <c:pt idx="249">
                  <c:v>4.0718884076</c:v>
                </c:pt>
                <c:pt idx="250">
                  <c:v>4.0711731</c:v>
                </c:pt>
                <c:pt idx="251">
                  <c:v>4.0704577924</c:v>
                </c:pt>
                <c:pt idx="252">
                  <c:v>4.0697424848</c:v>
                </c:pt>
                <c:pt idx="253">
                  <c:v>4.069027177199994</c:v>
                </c:pt>
                <c:pt idx="254">
                  <c:v>4.068311869599975</c:v>
                </c:pt>
                <c:pt idx="255">
                  <c:v>4.067596561999971</c:v>
                </c:pt>
                <c:pt idx="256">
                  <c:v>4.06688125439998</c:v>
                </c:pt>
                <c:pt idx="257">
                  <c:v>4.06616594679998</c:v>
                </c:pt>
                <c:pt idx="258">
                  <c:v>4.065450639199976</c:v>
                </c:pt>
                <c:pt idx="259">
                  <c:v>4.064735331599974</c:v>
                </c:pt>
                <c:pt idx="260">
                  <c:v>4.064020023999984</c:v>
                </c:pt>
                <c:pt idx="261">
                  <c:v>4.063304716399983</c:v>
                </c:pt>
                <c:pt idx="262">
                  <c:v>4.06258940879998</c:v>
                </c:pt>
                <c:pt idx="263">
                  <c:v>4.061874101199995</c:v>
                </c:pt>
                <c:pt idx="264">
                  <c:v>4.0611587936</c:v>
                </c:pt>
                <c:pt idx="265">
                  <c:v>4.060443486</c:v>
                </c:pt>
                <c:pt idx="266">
                  <c:v>4.0597281784</c:v>
                </c:pt>
                <c:pt idx="267">
                  <c:v>4.059012870799982</c:v>
                </c:pt>
                <c:pt idx="268">
                  <c:v>4.0582975632</c:v>
                </c:pt>
                <c:pt idx="269">
                  <c:v>4.057582255599977</c:v>
                </c:pt>
                <c:pt idx="270">
                  <c:v>4.056866947999985</c:v>
                </c:pt>
                <c:pt idx="271">
                  <c:v>4.0561516404</c:v>
                </c:pt>
                <c:pt idx="272">
                  <c:v>4.055436332799983</c:v>
                </c:pt>
                <c:pt idx="273">
                  <c:v>4.0547210252</c:v>
                </c:pt>
                <c:pt idx="274">
                  <c:v>4.054005717599978</c:v>
                </c:pt>
                <c:pt idx="275">
                  <c:v>4.05329041</c:v>
                </c:pt>
                <c:pt idx="276">
                  <c:v>4.052575102399985</c:v>
                </c:pt>
                <c:pt idx="277">
                  <c:v>4.0518597948</c:v>
                </c:pt>
                <c:pt idx="278">
                  <c:v>4.0511444872</c:v>
                </c:pt>
                <c:pt idx="279">
                  <c:v>4.0504291796</c:v>
                </c:pt>
                <c:pt idx="280">
                  <c:v>4.049713871999995</c:v>
                </c:pt>
                <c:pt idx="281">
                  <c:v>4.048998564399986</c:v>
                </c:pt>
                <c:pt idx="282">
                  <c:v>4.048283256799984</c:v>
                </c:pt>
                <c:pt idx="283">
                  <c:v>4.047567949199983</c:v>
                </c:pt>
                <c:pt idx="284">
                  <c:v>4.0468526416</c:v>
                </c:pt>
                <c:pt idx="285">
                  <c:v>4.046137334</c:v>
                </c:pt>
                <c:pt idx="286">
                  <c:v>4.045422026399994</c:v>
                </c:pt>
                <c:pt idx="287">
                  <c:v>4.044706718799985</c:v>
                </c:pt>
                <c:pt idx="288">
                  <c:v>4.0439914112</c:v>
                </c:pt>
                <c:pt idx="289">
                  <c:v>4.0432761036</c:v>
                </c:pt>
                <c:pt idx="290">
                  <c:v>4.042560796</c:v>
                </c:pt>
                <c:pt idx="291">
                  <c:v>4.0418454884</c:v>
                </c:pt>
                <c:pt idx="292">
                  <c:v>4.0411301808</c:v>
                </c:pt>
                <c:pt idx="293">
                  <c:v>4.040414873199973</c:v>
                </c:pt>
                <c:pt idx="294">
                  <c:v>4.0396995656</c:v>
                </c:pt>
                <c:pt idx="295">
                  <c:v>4.038984257999969</c:v>
                </c:pt>
                <c:pt idx="296">
                  <c:v>4.0382689504</c:v>
                </c:pt>
                <c:pt idx="297">
                  <c:v>4.037553642799995</c:v>
                </c:pt>
                <c:pt idx="298">
                  <c:v>4.0368383352</c:v>
                </c:pt>
                <c:pt idx="299">
                  <c:v>4.0361230276</c:v>
                </c:pt>
                <c:pt idx="300">
                  <c:v>4.03540772</c:v>
                </c:pt>
                <c:pt idx="301">
                  <c:v>4.0346924124</c:v>
                </c:pt>
                <c:pt idx="302">
                  <c:v>4.0339771048</c:v>
                </c:pt>
                <c:pt idx="303">
                  <c:v>4.0332617972</c:v>
                </c:pt>
                <c:pt idx="304">
                  <c:v>4.0325464896</c:v>
                </c:pt>
                <c:pt idx="305">
                  <c:v>4.031831182</c:v>
                </c:pt>
                <c:pt idx="306">
                  <c:v>4.031115874399983</c:v>
                </c:pt>
                <c:pt idx="307">
                  <c:v>4.03040056679998</c:v>
                </c:pt>
                <c:pt idx="308">
                  <c:v>4.029685259199977</c:v>
                </c:pt>
                <c:pt idx="309">
                  <c:v>4.028969951599985</c:v>
                </c:pt>
                <c:pt idx="310">
                  <c:v>4.028254644</c:v>
                </c:pt>
                <c:pt idx="311">
                  <c:v>4.027539336399971</c:v>
                </c:pt>
                <c:pt idx="312">
                  <c:v>4.02682402879998</c:v>
                </c:pt>
                <c:pt idx="313">
                  <c:v>4.0261087212</c:v>
                </c:pt>
                <c:pt idx="314">
                  <c:v>4.0253934136</c:v>
                </c:pt>
                <c:pt idx="315">
                  <c:v>4.024678106</c:v>
                </c:pt>
                <c:pt idx="316">
                  <c:v>4.0239627984</c:v>
                </c:pt>
                <c:pt idx="317">
                  <c:v>4.0232474908</c:v>
                </c:pt>
                <c:pt idx="318">
                  <c:v>4.0225321832</c:v>
                </c:pt>
                <c:pt idx="319">
                  <c:v>4.021816875599977</c:v>
                </c:pt>
                <c:pt idx="320">
                  <c:v>4.021101567999976</c:v>
                </c:pt>
                <c:pt idx="321">
                  <c:v>4.020386260399973</c:v>
                </c:pt>
                <c:pt idx="322">
                  <c:v>4.0196709528</c:v>
                </c:pt>
                <c:pt idx="323">
                  <c:v>4.01895564519998</c:v>
                </c:pt>
                <c:pt idx="324">
                  <c:v>4.0182403376</c:v>
                </c:pt>
                <c:pt idx="325">
                  <c:v>4.017525029999976</c:v>
                </c:pt>
                <c:pt idx="326">
                  <c:v>4.0168097224</c:v>
                </c:pt>
                <c:pt idx="327">
                  <c:v>4.0160944148</c:v>
                </c:pt>
                <c:pt idx="328">
                  <c:v>4.0153791072</c:v>
                </c:pt>
                <c:pt idx="329">
                  <c:v>4.0146637996</c:v>
                </c:pt>
                <c:pt idx="330">
                  <c:v>4.013948492</c:v>
                </c:pt>
                <c:pt idx="331">
                  <c:v>4.0132331844</c:v>
                </c:pt>
                <c:pt idx="332">
                  <c:v>4.012517876799962</c:v>
                </c:pt>
                <c:pt idx="333">
                  <c:v>4.011802569199983</c:v>
                </c:pt>
                <c:pt idx="334">
                  <c:v>4.011087261599983</c:v>
                </c:pt>
                <c:pt idx="335">
                  <c:v>4.010371954</c:v>
                </c:pt>
                <c:pt idx="336">
                  <c:v>4.009656646399995</c:v>
                </c:pt>
                <c:pt idx="337">
                  <c:v>4.008941338799985</c:v>
                </c:pt>
                <c:pt idx="338">
                  <c:v>4.0082260312</c:v>
                </c:pt>
                <c:pt idx="339">
                  <c:v>4.007510723599983</c:v>
                </c:pt>
                <c:pt idx="340">
                  <c:v>4.006795416</c:v>
                </c:pt>
                <c:pt idx="341">
                  <c:v>4.0060801084</c:v>
                </c:pt>
                <c:pt idx="342">
                  <c:v>4.005364800799994</c:v>
                </c:pt>
                <c:pt idx="343">
                  <c:v>4.0046494932</c:v>
                </c:pt>
                <c:pt idx="344">
                  <c:v>4.0039341856</c:v>
                </c:pt>
                <c:pt idx="345">
                  <c:v>4.003218877999983</c:v>
                </c:pt>
                <c:pt idx="346">
                  <c:v>4.00250357039998</c:v>
                </c:pt>
                <c:pt idx="347">
                  <c:v>4.001788262799995</c:v>
                </c:pt>
                <c:pt idx="348">
                  <c:v>4.0010729552</c:v>
                </c:pt>
                <c:pt idx="349">
                  <c:v>4.000357647599984</c:v>
                </c:pt>
                <c:pt idx="350">
                  <c:v>3.999642339999984</c:v>
                </c:pt>
                <c:pt idx="351">
                  <c:v>3.9989270324</c:v>
                </c:pt>
                <c:pt idx="352">
                  <c:v>3.9982117248</c:v>
                </c:pt>
                <c:pt idx="353">
                  <c:v>3.9974964172</c:v>
                </c:pt>
                <c:pt idx="354">
                  <c:v>3.9967811096</c:v>
                </c:pt>
                <c:pt idx="355">
                  <c:v>3.996065801999999</c:v>
                </c:pt>
                <c:pt idx="356">
                  <c:v>3.995350494399998</c:v>
                </c:pt>
                <c:pt idx="357">
                  <c:v>3.9946351868</c:v>
                </c:pt>
                <c:pt idx="358">
                  <c:v>3.9939198792</c:v>
                </c:pt>
                <c:pt idx="359">
                  <c:v>3.9932045716</c:v>
                </c:pt>
                <c:pt idx="360">
                  <c:v>3.992489264</c:v>
                </c:pt>
                <c:pt idx="361">
                  <c:v>3.9917739564</c:v>
                </c:pt>
                <c:pt idx="362">
                  <c:v>3.9910586488</c:v>
                </c:pt>
                <c:pt idx="363">
                  <c:v>3.9903433412</c:v>
                </c:pt>
                <c:pt idx="364">
                  <c:v>3.989628033599998</c:v>
                </c:pt>
                <c:pt idx="365">
                  <c:v>3.988912726</c:v>
                </c:pt>
                <c:pt idx="366">
                  <c:v>3.9881974184</c:v>
                </c:pt>
                <c:pt idx="367">
                  <c:v>3.9874821108</c:v>
                </c:pt>
                <c:pt idx="368">
                  <c:v>3.9867668032</c:v>
                </c:pt>
                <c:pt idx="369">
                  <c:v>3.986051495599999</c:v>
                </c:pt>
                <c:pt idx="370">
                  <c:v>3.985336188</c:v>
                </c:pt>
                <c:pt idx="371">
                  <c:v>3.9846208804</c:v>
                </c:pt>
                <c:pt idx="372">
                  <c:v>3.9839055728</c:v>
                </c:pt>
                <c:pt idx="373">
                  <c:v>3.9831902652</c:v>
                </c:pt>
                <c:pt idx="374">
                  <c:v>3.9824749576</c:v>
                </c:pt>
                <c:pt idx="375">
                  <c:v>3.98175965</c:v>
                </c:pt>
                <c:pt idx="376">
                  <c:v>3.9810443424</c:v>
                </c:pt>
                <c:pt idx="377">
                  <c:v>3.9803290348</c:v>
                </c:pt>
                <c:pt idx="378">
                  <c:v>3.9796137272</c:v>
                </c:pt>
                <c:pt idx="379">
                  <c:v>3.978898419599997</c:v>
                </c:pt>
                <c:pt idx="380">
                  <c:v>3.978183112</c:v>
                </c:pt>
                <c:pt idx="381">
                  <c:v>3.9774678044</c:v>
                </c:pt>
                <c:pt idx="382">
                  <c:v>3.976752496799997</c:v>
                </c:pt>
                <c:pt idx="383">
                  <c:v>3.976037189199999</c:v>
                </c:pt>
                <c:pt idx="384">
                  <c:v>3.9753218816</c:v>
                </c:pt>
                <c:pt idx="385">
                  <c:v>3.974606574</c:v>
                </c:pt>
                <c:pt idx="386">
                  <c:v>3.9738912664</c:v>
                </c:pt>
                <c:pt idx="387">
                  <c:v>3.9731759588</c:v>
                </c:pt>
                <c:pt idx="388">
                  <c:v>3.9724606512</c:v>
                </c:pt>
                <c:pt idx="389">
                  <c:v>3.971745343599999</c:v>
                </c:pt>
                <c:pt idx="390">
                  <c:v>3.971030036</c:v>
                </c:pt>
                <c:pt idx="391">
                  <c:v>3.9703147284</c:v>
                </c:pt>
                <c:pt idx="392">
                  <c:v>3.9695994208</c:v>
                </c:pt>
                <c:pt idx="393">
                  <c:v>3.9688841132</c:v>
                </c:pt>
                <c:pt idx="394">
                  <c:v>3.9681688056</c:v>
                </c:pt>
                <c:pt idx="395">
                  <c:v>3.967453498</c:v>
                </c:pt>
                <c:pt idx="396">
                  <c:v>3.9667381904</c:v>
                </c:pt>
                <c:pt idx="397">
                  <c:v>3.9660228828</c:v>
                </c:pt>
                <c:pt idx="398">
                  <c:v>3.9653075752</c:v>
                </c:pt>
                <c:pt idx="399">
                  <c:v>3.9645922676</c:v>
                </c:pt>
                <c:pt idx="400">
                  <c:v>3.96387696</c:v>
                </c:pt>
                <c:pt idx="401">
                  <c:v>3.9631616524</c:v>
                </c:pt>
                <c:pt idx="402">
                  <c:v>3.9624463448</c:v>
                </c:pt>
                <c:pt idx="403">
                  <c:v>3.9617310372</c:v>
                </c:pt>
                <c:pt idx="404">
                  <c:v>3.9610157296</c:v>
                </c:pt>
                <c:pt idx="405">
                  <c:v>3.960300422</c:v>
                </c:pt>
                <c:pt idx="406">
                  <c:v>3.959585114399998</c:v>
                </c:pt>
                <c:pt idx="407">
                  <c:v>3.9588698068</c:v>
                </c:pt>
                <c:pt idx="408">
                  <c:v>3.958154499199999</c:v>
                </c:pt>
                <c:pt idx="409">
                  <c:v>3.9574391916</c:v>
                </c:pt>
                <c:pt idx="410">
                  <c:v>3.956723884</c:v>
                </c:pt>
                <c:pt idx="411">
                  <c:v>3.956008576399999</c:v>
                </c:pt>
                <c:pt idx="412">
                  <c:v>3.9552932688</c:v>
                </c:pt>
                <c:pt idx="413">
                  <c:v>3.9545779612</c:v>
                </c:pt>
                <c:pt idx="414">
                  <c:v>3.953862653599999</c:v>
                </c:pt>
                <c:pt idx="415">
                  <c:v>3.953147346</c:v>
                </c:pt>
                <c:pt idx="416">
                  <c:v>3.9524320384</c:v>
                </c:pt>
                <c:pt idx="417">
                  <c:v>3.9517167308</c:v>
                </c:pt>
                <c:pt idx="418">
                  <c:v>3.951001423199997</c:v>
                </c:pt>
                <c:pt idx="419">
                  <c:v>3.9502861156</c:v>
                </c:pt>
                <c:pt idx="420">
                  <c:v>3.949570808</c:v>
                </c:pt>
                <c:pt idx="421">
                  <c:v>3.9488555004</c:v>
                </c:pt>
                <c:pt idx="422">
                  <c:v>3.9481401928</c:v>
                </c:pt>
                <c:pt idx="423">
                  <c:v>3.9474248852</c:v>
                </c:pt>
                <c:pt idx="424">
                  <c:v>3.9467095776</c:v>
                </c:pt>
                <c:pt idx="425">
                  <c:v>3.94599427</c:v>
                </c:pt>
                <c:pt idx="426">
                  <c:v>3.9452789624</c:v>
                </c:pt>
                <c:pt idx="427">
                  <c:v>3.9445636548</c:v>
                </c:pt>
                <c:pt idx="428">
                  <c:v>3.9438483472</c:v>
                </c:pt>
                <c:pt idx="429">
                  <c:v>3.9431330396</c:v>
                </c:pt>
                <c:pt idx="430">
                  <c:v>3.942417732</c:v>
                </c:pt>
                <c:pt idx="431">
                  <c:v>3.941702424399998</c:v>
                </c:pt>
                <c:pt idx="432">
                  <c:v>3.9409871168</c:v>
                </c:pt>
                <c:pt idx="433">
                  <c:v>3.9402718092</c:v>
                </c:pt>
                <c:pt idx="434">
                  <c:v>3.9395565016</c:v>
                </c:pt>
                <c:pt idx="435">
                  <c:v>3.938841193999997</c:v>
                </c:pt>
                <c:pt idx="436">
                  <c:v>3.9381258864</c:v>
                </c:pt>
                <c:pt idx="437">
                  <c:v>3.9374105788</c:v>
                </c:pt>
                <c:pt idx="438">
                  <c:v>3.9366952712</c:v>
                </c:pt>
                <c:pt idx="439">
                  <c:v>3.935979963599999</c:v>
                </c:pt>
                <c:pt idx="440">
                  <c:v>3.935264656</c:v>
                </c:pt>
                <c:pt idx="441">
                  <c:v>3.9345493484</c:v>
                </c:pt>
                <c:pt idx="442">
                  <c:v>3.9338340408</c:v>
                </c:pt>
                <c:pt idx="443">
                  <c:v>3.9331187332</c:v>
                </c:pt>
                <c:pt idx="444">
                  <c:v>3.932403425599996</c:v>
                </c:pt>
                <c:pt idx="445">
                  <c:v>3.931688117999998</c:v>
                </c:pt>
                <c:pt idx="446">
                  <c:v>3.9309728104</c:v>
                </c:pt>
                <c:pt idx="447">
                  <c:v>3.9302575028</c:v>
                </c:pt>
                <c:pt idx="448">
                  <c:v>3.929542195199998</c:v>
                </c:pt>
                <c:pt idx="449">
                  <c:v>3.9288268876</c:v>
                </c:pt>
                <c:pt idx="450">
                  <c:v>3.92811158</c:v>
                </c:pt>
                <c:pt idx="451">
                  <c:v>3.9273962724</c:v>
                </c:pt>
                <c:pt idx="452">
                  <c:v>3.9266809648</c:v>
                </c:pt>
                <c:pt idx="453">
                  <c:v>3.9259656572</c:v>
                </c:pt>
                <c:pt idx="454">
                  <c:v>3.9252503496</c:v>
                </c:pt>
                <c:pt idx="455">
                  <c:v>3.924535042</c:v>
                </c:pt>
                <c:pt idx="456">
                  <c:v>3.9238197344</c:v>
                </c:pt>
                <c:pt idx="457">
                  <c:v>3.9231044268</c:v>
                </c:pt>
                <c:pt idx="458">
                  <c:v>3.9223891192</c:v>
                </c:pt>
                <c:pt idx="459">
                  <c:v>3.9216738116</c:v>
                </c:pt>
                <c:pt idx="460">
                  <c:v>3.920958504</c:v>
                </c:pt>
                <c:pt idx="461">
                  <c:v>3.920243196399999</c:v>
                </c:pt>
                <c:pt idx="462">
                  <c:v>3.9195278888</c:v>
                </c:pt>
                <c:pt idx="463">
                  <c:v>3.9188125812</c:v>
                </c:pt>
                <c:pt idx="464">
                  <c:v>3.9180972736</c:v>
                </c:pt>
                <c:pt idx="465">
                  <c:v>3.917381966</c:v>
                </c:pt>
                <c:pt idx="466">
                  <c:v>3.9166666584</c:v>
                </c:pt>
                <c:pt idx="467">
                  <c:v>3.9159513508</c:v>
                </c:pt>
                <c:pt idx="468">
                  <c:v>3.9152360432</c:v>
                </c:pt>
                <c:pt idx="469">
                  <c:v>3.9145207356</c:v>
                </c:pt>
                <c:pt idx="470">
                  <c:v>3.913805427999999</c:v>
                </c:pt>
                <c:pt idx="471">
                  <c:v>3.9130901204</c:v>
                </c:pt>
                <c:pt idx="472">
                  <c:v>3.9123748128</c:v>
                </c:pt>
                <c:pt idx="473">
                  <c:v>3.911659505199998</c:v>
                </c:pt>
                <c:pt idx="474">
                  <c:v>3.9109441976</c:v>
                </c:pt>
                <c:pt idx="475">
                  <c:v>3.910228889999999</c:v>
                </c:pt>
                <c:pt idx="476">
                  <c:v>3.9095135824</c:v>
                </c:pt>
                <c:pt idx="477">
                  <c:v>3.9087982748</c:v>
                </c:pt>
                <c:pt idx="478">
                  <c:v>3.9080829672</c:v>
                </c:pt>
                <c:pt idx="479">
                  <c:v>3.9073676596</c:v>
                </c:pt>
                <c:pt idx="480">
                  <c:v>3.906652352</c:v>
                </c:pt>
                <c:pt idx="481">
                  <c:v>3.9059370444</c:v>
                </c:pt>
                <c:pt idx="482">
                  <c:v>3.9052217368</c:v>
                </c:pt>
                <c:pt idx="483">
                  <c:v>3.9045064292</c:v>
                </c:pt>
                <c:pt idx="484">
                  <c:v>3.9037911216</c:v>
                </c:pt>
                <c:pt idx="485">
                  <c:v>3.903075814</c:v>
                </c:pt>
                <c:pt idx="486">
                  <c:v>3.9023605064</c:v>
                </c:pt>
                <c:pt idx="487">
                  <c:v>3.901645198799998</c:v>
                </c:pt>
                <c:pt idx="488">
                  <c:v>3.9009298912</c:v>
                </c:pt>
                <c:pt idx="489">
                  <c:v>3.9002145836</c:v>
                </c:pt>
                <c:pt idx="490">
                  <c:v>3.899499276</c:v>
                </c:pt>
                <c:pt idx="491">
                  <c:v>3.8987839684</c:v>
                </c:pt>
                <c:pt idx="492">
                  <c:v>3.898068660799999</c:v>
                </c:pt>
                <c:pt idx="493">
                  <c:v>3.8973533532</c:v>
                </c:pt>
                <c:pt idx="494">
                  <c:v>3.8966380456</c:v>
                </c:pt>
                <c:pt idx="495">
                  <c:v>3.895922738</c:v>
                </c:pt>
                <c:pt idx="496">
                  <c:v>3.895207430399997</c:v>
                </c:pt>
                <c:pt idx="497">
                  <c:v>3.894492122799999</c:v>
                </c:pt>
                <c:pt idx="498">
                  <c:v>3.8937768152</c:v>
                </c:pt>
                <c:pt idx="499">
                  <c:v>3.8930615076</c:v>
                </c:pt>
                <c:pt idx="500">
                  <c:v>3.892346199999984</c:v>
                </c:pt>
                <c:pt idx="501">
                  <c:v>3.8916308924</c:v>
                </c:pt>
                <c:pt idx="502">
                  <c:v>3.8909155848</c:v>
                </c:pt>
                <c:pt idx="503">
                  <c:v>3.8902002772</c:v>
                </c:pt>
                <c:pt idx="504">
                  <c:v>3.8894849696</c:v>
                </c:pt>
                <c:pt idx="505">
                  <c:v>3.888769662</c:v>
                </c:pt>
                <c:pt idx="506">
                  <c:v>3.8880543544</c:v>
                </c:pt>
                <c:pt idx="507">
                  <c:v>3.8873390468</c:v>
                </c:pt>
                <c:pt idx="508">
                  <c:v>3.8866237392</c:v>
                </c:pt>
                <c:pt idx="509">
                  <c:v>3.885908431599998</c:v>
                </c:pt>
                <c:pt idx="510">
                  <c:v>3.885193124</c:v>
                </c:pt>
                <c:pt idx="511">
                  <c:v>3.8844778164</c:v>
                </c:pt>
                <c:pt idx="512">
                  <c:v>3.8837625088</c:v>
                </c:pt>
                <c:pt idx="513">
                  <c:v>3.8830472012</c:v>
                </c:pt>
                <c:pt idx="514">
                  <c:v>3.8823318936</c:v>
                </c:pt>
                <c:pt idx="515">
                  <c:v>3.881616586</c:v>
                </c:pt>
                <c:pt idx="516">
                  <c:v>3.8809012784</c:v>
                </c:pt>
                <c:pt idx="517">
                  <c:v>3.8801859708</c:v>
                </c:pt>
                <c:pt idx="518">
                  <c:v>3.879470663199998</c:v>
                </c:pt>
                <c:pt idx="519">
                  <c:v>3.8787553556</c:v>
                </c:pt>
                <c:pt idx="520">
                  <c:v>3.878040048</c:v>
                </c:pt>
                <c:pt idx="521">
                  <c:v>3.8773247404</c:v>
                </c:pt>
                <c:pt idx="522">
                  <c:v>3.876609432799996</c:v>
                </c:pt>
                <c:pt idx="523">
                  <c:v>3.875894125199998</c:v>
                </c:pt>
                <c:pt idx="524">
                  <c:v>3.8751788176</c:v>
                </c:pt>
                <c:pt idx="525">
                  <c:v>3.87446351</c:v>
                </c:pt>
                <c:pt idx="526">
                  <c:v>3.8737482024</c:v>
                </c:pt>
                <c:pt idx="527">
                  <c:v>3.8730328948</c:v>
                </c:pt>
                <c:pt idx="528">
                  <c:v>3.8723175872</c:v>
                </c:pt>
                <c:pt idx="529">
                  <c:v>3.871602279599998</c:v>
                </c:pt>
                <c:pt idx="530">
                  <c:v>3.870886972</c:v>
                </c:pt>
                <c:pt idx="531">
                  <c:v>3.8701716644</c:v>
                </c:pt>
                <c:pt idx="532">
                  <c:v>3.8694563568</c:v>
                </c:pt>
                <c:pt idx="533">
                  <c:v>3.8687410492</c:v>
                </c:pt>
                <c:pt idx="534">
                  <c:v>3.8680257416</c:v>
                </c:pt>
                <c:pt idx="535">
                  <c:v>3.867310434</c:v>
                </c:pt>
                <c:pt idx="536">
                  <c:v>3.8665951264</c:v>
                </c:pt>
                <c:pt idx="537">
                  <c:v>3.8658798188</c:v>
                </c:pt>
                <c:pt idx="538">
                  <c:v>3.8651645112</c:v>
                </c:pt>
                <c:pt idx="539">
                  <c:v>3.864449203599999</c:v>
                </c:pt>
                <c:pt idx="540">
                  <c:v>3.863733896</c:v>
                </c:pt>
                <c:pt idx="541">
                  <c:v>3.8630185884</c:v>
                </c:pt>
                <c:pt idx="542">
                  <c:v>3.8623032808</c:v>
                </c:pt>
                <c:pt idx="543">
                  <c:v>3.8615879732</c:v>
                </c:pt>
                <c:pt idx="544">
                  <c:v>3.8608726656</c:v>
                </c:pt>
                <c:pt idx="545">
                  <c:v>3.860157358</c:v>
                </c:pt>
                <c:pt idx="546">
                  <c:v>3.859442050399997</c:v>
                </c:pt>
                <c:pt idx="547">
                  <c:v>3.8587267428</c:v>
                </c:pt>
                <c:pt idx="548">
                  <c:v>3.858011435199999</c:v>
                </c:pt>
                <c:pt idx="549">
                  <c:v>3.8572961276</c:v>
                </c:pt>
                <c:pt idx="550">
                  <c:v>3.85658082</c:v>
                </c:pt>
                <c:pt idx="551">
                  <c:v>3.855865512399998</c:v>
                </c:pt>
                <c:pt idx="552">
                  <c:v>3.8551502048</c:v>
                </c:pt>
                <c:pt idx="553">
                  <c:v>3.8544348972</c:v>
                </c:pt>
                <c:pt idx="554">
                  <c:v>3.8537195896</c:v>
                </c:pt>
                <c:pt idx="555">
                  <c:v>3.853004282</c:v>
                </c:pt>
                <c:pt idx="556">
                  <c:v>3.852288974399984</c:v>
                </c:pt>
                <c:pt idx="557">
                  <c:v>3.8515736668</c:v>
                </c:pt>
                <c:pt idx="558">
                  <c:v>3.850858359199996</c:v>
                </c:pt>
                <c:pt idx="559">
                  <c:v>3.8501430516</c:v>
                </c:pt>
                <c:pt idx="560">
                  <c:v>3.849427744</c:v>
                </c:pt>
                <c:pt idx="561">
                  <c:v>3.8487124364</c:v>
                </c:pt>
                <c:pt idx="562">
                  <c:v>3.8479971288</c:v>
                </c:pt>
                <c:pt idx="563">
                  <c:v>3.8472818212</c:v>
                </c:pt>
                <c:pt idx="564">
                  <c:v>3.8465665136</c:v>
                </c:pt>
                <c:pt idx="565">
                  <c:v>3.845851206</c:v>
                </c:pt>
                <c:pt idx="566">
                  <c:v>3.8451358984</c:v>
                </c:pt>
                <c:pt idx="567">
                  <c:v>3.8444205908</c:v>
                </c:pt>
                <c:pt idx="568">
                  <c:v>3.8437052832</c:v>
                </c:pt>
                <c:pt idx="569">
                  <c:v>3.8429899756</c:v>
                </c:pt>
                <c:pt idx="570">
                  <c:v>3.842274668</c:v>
                </c:pt>
                <c:pt idx="571">
                  <c:v>3.8415593604</c:v>
                </c:pt>
                <c:pt idx="572">
                  <c:v>3.8408440528</c:v>
                </c:pt>
                <c:pt idx="573">
                  <c:v>3.8401287452</c:v>
                </c:pt>
                <c:pt idx="574">
                  <c:v>3.839413437599997</c:v>
                </c:pt>
                <c:pt idx="575">
                  <c:v>3.838698129999996</c:v>
                </c:pt>
                <c:pt idx="576">
                  <c:v>3.8379828224</c:v>
                </c:pt>
                <c:pt idx="577">
                  <c:v>3.8372675148</c:v>
                </c:pt>
                <c:pt idx="578">
                  <c:v>3.8365522072</c:v>
                </c:pt>
                <c:pt idx="579">
                  <c:v>3.835836899599998</c:v>
                </c:pt>
                <c:pt idx="580">
                  <c:v>3.835121592</c:v>
                </c:pt>
                <c:pt idx="581">
                  <c:v>3.834406284399999</c:v>
                </c:pt>
                <c:pt idx="582">
                  <c:v>3.8336909768</c:v>
                </c:pt>
                <c:pt idx="583">
                  <c:v>3.832975669199996</c:v>
                </c:pt>
                <c:pt idx="584">
                  <c:v>3.832260361599999</c:v>
                </c:pt>
                <c:pt idx="585">
                  <c:v>3.831545053999998</c:v>
                </c:pt>
                <c:pt idx="586">
                  <c:v>3.8308297464</c:v>
                </c:pt>
                <c:pt idx="587">
                  <c:v>3.8301144388</c:v>
                </c:pt>
                <c:pt idx="588">
                  <c:v>3.8293991312</c:v>
                </c:pt>
                <c:pt idx="589">
                  <c:v>3.8286838236</c:v>
                </c:pt>
                <c:pt idx="590">
                  <c:v>3.827968516</c:v>
                </c:pt>
                <c:pt idx="591">
                  <c:v>3.8272532084</c:v>
                </c:pt>
                <c:pt idx="592">
                  <c:v>3.8265379008</c:v>
                </c:pt>
                <c:pt idx="593">
                  <c:v>3.825822593199998</c:v>
                </c:pt>
                <c:pt idx="594">
                  <c:v>3.8251072856</c:v>
                </c:pt>
                <c:pt idx="595">
                  <c:v>3.824391978</c:v>
                </c:pt>
                <c:pt idx="596">
                  <c:v>3.8236766704</c:v>
                </c:pt>
                <c:pt idx="597">
                  <c:v>3.8229613628</c:v>
                </c:pt>
                <c:pt idx="598">
                  <c:v>3.822246055199999</c:v>
                </c:pt>
                <c:pt idx="599">
                  <c:v>3.8215307476</c:v>
                </c:pt>
                <c:pt idx="600">
                  <c:v>3.82081544</c:v>
                </c:pt>
                <c:pt idx="601">
                  <c:v>3.8201001324</c:v>
                </c:pt>
                <c:pt idx="602">
                  <c:v>3.8193848248</c:v>
                </c:pt>
                <c:pt idx="603">
                  <c:v>3.8186695172</c:v>
                </c:pt>
                <c:pt idx="604">
                  <c:v>3.8179542096</c:v>
                </c:pt>
                <c:pt idx="605">
                  <c:v>3.817238902</c:v>
                </c:pt>
                <c:pt idx="606">
                  <c:v>3.8165235944</c:v>
                </c:pt>
                <c:pt idx="607">
                  <c:v>3.815808286799998</c:v>
                </c:pt>
                <c:pt idx="608">
                  <c:v>3.815092979199997</c:v>
                </c:pt>
                <c:pt idx="609">
                  <c:v>3.8143776716</c:v>
                </c:pt>
                <c:pt idx="610">
                  <c:v>3.813662363999998</c:v>
                </c:pt>
                <c:pt idx="611">
                  <c:v>3.8129470564</c:v>
                </c:pt>
                <c:pt idx="612">
                  <c:v>3.8122317488</c:v>
                </c:pt>
                <c:pt idx="613">
                  <c:v>3.8115164412</c:v>
                </c:pt>
                <c:pt idx="614">
                  <c:v>3.810801133599996</c:v>
                </c:pt>
                <c:pt idx="615">
                  <c:v>3.810085825999999</c:v>
                </c:pt>
                <c:pt idx="616">
                  <c:v>3.8093705184</c:v>
                </c:pt>
                <c:pt idx="617">
                  <c:v>3.8086552108</c:v>
                </c:pt>
                <c:pt idx="618">
                  <c:v>3.8079399032</c:v>
                </c:pt>
                <c:pt idx="619">
                  <c:v>3.8072245956</c:v>
                </c:pt>
                <c:pt idx="620">
                  <c:v>3.806509288</c:v>
                </c:pt>
                <c:pt idx="621">
                  <c:v>3.8057939804</c:v>
                </c:pt>
                <c:pt idx="622">
                  <c:v>3.8050786728</c:v>
                </c:pt>
                <c:pt idx="623">
                  <c:v>3.8043633652</c:v>
                </c:pt>
                <c:pt idx="624">
                  <c:v>3.8036480576</c:v>
                </c:pt>
                <c:pt idx="625">
                  <c:v>3.80293275</c:v>
                </c:pt>
                <c:pt idx="626">
                  <c:v>3.8022174424</c:v>
                </c:pt>
                <c:pt idx="627">
                  <c:v>3.801502134799998</c:v>
                </c:pt>
                <c:pt idx="628">
                  <c:v>3.8007868272</c:v>
                </c:pt>
                <c:pt idx="629">
                  <c:v>3.8000715196</c:v>
                </c:pt>
                <c:pt idx="630">
                  <c:v>3.799356212</c:v>
                </c:pt>
                <c:pt idx="631">
                  <c:v>3.798640904399999</c:v>
                </c:pt>
                <c:pt idx="632">
                  <c:v>3.7979255968</c:v>
                </c:pt>
                <c:pt idx="633">
                  <c:v>3.7972102892</c:v>
                </c:pt>
                <c:pt idx="634">
                  <c:v>3.7964949816</c:v>
                </c:pt>
                <c:pt idx="635">
                  <c:v>3.795779674</c:v>
                </c:pt>
                <c:pt idx="636">
                  <c:v>3.7950643664</c:v>
                </c:pt>
                <c:pt idx="637">
                  <c:v>3.7943490588</c:v>
                </c:pt>
                <c:pt idx="638">
                  <c:v>3.7936337512</c:v>
                </c:pt>
                <c:pt idx="639">
                  <c:v>3.7929184436</c:v>
                </c:pt>
                <c:pt idx="640">
                  <c:v>3.792203135999998</c:v>
                </c:pt>
                <c:pt idx="641">
                  <c:v>3.7914878284</c:v>
                </c:pt>
                <c:pt idx="642">
                  <c:v>3.7907725208</c:v>
                </c:pt>
                <c:pt idx="643">
                  <c:v>3.7900572132</c:v>
                </c:pt>
                <c:pt idx="644">
                  <c:v>3.7893419056</c:v>
                </c:pt>
                <c:pt idx="645">
                  <c:v>3.788626598</c:v>
                </c:pt>
                <c:pt idx="646">
                  <c:v>3.7879112904</c:v>
                </c:pt>
                <c:pt idx="647">
                  <c:v>3.7871959828</c:v>
                </c:pt>
                <c:pt idx="648">
                  <c:v>3.7864806752</c:v>
                </c:pt>
                <c:pt idx="649">
                  <c:v>3.7857653676</c:v>
                </c:pt>
                <c:pt idx="650">
                  <c:v>3.78505006</c:v>
                </c:pt>
                <c:pt idx="651">
                  <c:v>3.7843347524</c:v>
                </c:pt>
                <c:pt idx="652">
                  <c:v>3.7836194448</c:v>
                </c:pt>
                <c:pt idx="653">
                  <c:v>3.7829041372</c:v>
                </c:pt>
                <c:pt idx="654">
                  <c:v>3.7821888296</c:v>
                </c:pt>
                <c:pt idx="655">
                  <c:v>3.781473522</c:v>
                </c:pt>
                <c:pt idx="656">
                  <c:v>3.7807582144</c:v>
                </c:pt>
                <c:pt idx="657">
                  <c:v>3.7800429068</c:v>
                </c:pt>
                <c:pt idx="658">
                  <c:v>3.7793275992</c:v>
                </c:pt>
                <c:pt idx="659">
                  <c:v>3.7786122916</c:v>
                </c:pt>
                <c:pt idx="660">
                  <c:v>3.777896984</c:v>
                </c:pt>
                <c:pt idx="661">
                  <c:v>3.7771816764</c:v>
                </c:pt>
                <c:pt idx="662">
                  <c:v>3.7764663688</c:v>
                </c:pt>
                <c:pt idx="663">
                  <c:v>3.775751061200001</c:v>
                </c:pt>
                <c:pt idx="664">
                  <c:v>3.7750357536</c:v>
                </c:pt>
                <c:pt idx="665">
                  <c:v>3.774320446</c:v>
                </c:pt>
                <c:pt idx="666">
                  <c:v>3.7736051384</c:v>
                </c:pt>
                <c:pt idx="667">
                  <c:v>3.7728898308</c:v>
                </c:pt>
                <c:pt idx="668">
                  <c:v>3.7721745232</c:v>
                </c:pt>
                <c:pt idx="669">
                  <c:v>3.7714592156</c:v>
                </c:pt>
                <c:pt idx="670">
                  <c:v>3.770743908</c:v>
                </c:pt>
                <c:pt idx="671">
                  <c:v>3.7700286004</c:v>
                </c:pt>
                <c:pt idx="672">
                  <c:v>3.7693132928</c:v>
                </c:pt>
                <c:pt idx="673">
                  <c:v>3.7685979852</c:v>
                </c:pt>
                <c:pt idx="674">
                  <c:v>3.7678826776</c:v>
                </c:pt>
                <c:pt idx="675">
                  <c:v>3.76716737</c:v>
                </c:pt>
                <c:pt idx="676">
                  <c:v>3.7664520624</c:v>
                </c:pt>
                <c:pt idx="677">
                  <c:v>3.7657367548</c:v>
                </c:pt>
                <c:pt idx="678">
                  <c:v>3.7650214472</c:v>
                </c:pt>
                <c:pt idx="679">
                  <c:v>3.7643061396</c:v>
                </c:pt>
                <c:pt idx="680">
                  <c:v>3.763590832</c:v>
                </c:pt>
                <c:pt idx="681">
                  <c:v>3.7628755244</c:v>
                </c:pt>
                <c:pt idx="682">
                  <c:v>3.7621602168</c:v>
                </c:pt>
                <c:pt idx="683">
                  <c:v>3.7614449092</c:v>
                </c:pt>
                <c:pt idx="684">
                  <c:v>3.7607296016</c:v>
                </c:pt>
                <c:pt idx="685">
                  <c:v>3.760014294</c:v>
                </c:pt>
                <c:pt idx="686">
                  <c:v>3.7592989864</c:v>
                </c:pt>
                <c:pt idx="687">
                  <c:v>3.7585836788</c:v>
                </c:pt>
                <c:pt idx="688">
                  <c:v>3.7578683712</c:v>
                </c:pt>
                <c:pt idx="689">
                  <c:v>3.7571530636</c:v>
                </c:pt>
                <c:pt idx="690">
                  <c:v>3.756437756</c:v>
                </c:pt>
                <c:pt idx="691">
                  <c:v>3.7557224484</c:v>
                </c:pt>
                <c:pt idx="692">
                  <c:v>3.7550071408</c:v>
                </c:pt>
                <c:pt idx="693">
                  <c:v>3.7542918332</c:v>
                </c:pt>
                <c:pt idx="694">
                  <c:v>3.7535765256</c:v>
                </c:pt>
                <c:pt idx="695">
                  <c:v>3.752861218</c:v>
                </c:pt>
                <c:pt idx="696">
                  <c:v>3.752145910399998</c:v>
                </c:pt>
                <c:pt idx="697">
                  <c:v>3.7514306028</c:v>
                </c:pt>
                <c:pt idx="698">
                  <c:v>3.7507152952</c:v>
                </c:pt>
                <c:pt idx="699">
                  <c:v>3.7499999876</c:v>
                </c:pt>
              </c:numCache>
            </c:numRef>
          </c:xVal>
          <c:yVal>
            <c:numRef>
              <c:f>Desc1!ydata12</c:f>
              <c:numCache>
                <c:formatCode>General</c:formatCode>
                <c:ptCount val="700"/>
                <c:pt idx="0">
                  <c:v>11.0</c:v>
                </c:pt>
                <c:pt idx="1">
                  <c:v>10.0</c:v>
                </c:pt>
                <c:pt idx="2">
                  <c:v>11.0</c:v>
                </c:pt>
                <c:pt idx="3">
                  <c:v>10.0</c:v>
                </c:pt>
                <c:pt idx="4">
                  <c:v>11.0</c:v>
                </c:pt>
                <c:pt idx="5">
                  <c:v>10.0</c:v>
                </c:pt>
                <c:pt idx="6">
                  <c:v>11.0</c:v>
                </c:pt>
                <c:pt idx="7">
                  <c:v>10.0</c:v>
                </c:pt>
                <c:pt idx="8">
                  <c:v>11.0</c:v>
                </c:pt>
                <c:pt idx="9">
                  <c:v>10.0</c:v>
                </c:pt>
                <c:pt idx="10">
                  <c:v>11.0</c:v>
                </c:pt>
                <c:pt idx="11">
                  <c:v>10.0</c:v>
                </c:pt>
                <c:pt idx="12">
                  <c:v>11.0</c:v>
                </c:pt>
                <c:pt idx="13">
                  <c:v>10.0</c:v>
                </c:pt>
                <c:pt idx="14">
                  <c:v>11.0</c:v>
                </c:pt>
                <c:pt idx="15">
                  <c:v>10.0</c:v>
                </c:pt>
                <c:pt idx="16">
                  <c:v>11.0</c:v>
                </c:pt>
                <c:pt idx="17">
                  <c:v>10.0</c:v>
                </c:pt>
                <c:pt idx="18">
                  <c:v>11.0</c:v>
                </c:pt>
                <c:pt idx="19">
                  <c:v>10.0</c:v>
                </c:pt>
                <c:pt idx="20">
                  <c:v>11.0</c:v>
                </c:pt>
                <c:pt idx="21">
                  <c:v>10.0</c:v>
                </c:pt>
                <c:pt idx="22">
                  <c:v>11.0</c:v>
                </c:pt>
                <c:pt idx="23">
                  <c:v>10.0</c:v>
                </c:pt>
                <c:pt idx="24">
                  <c:v>11.0</c:v>
                </c:pt>
                <c:pt idx="25">
                  <c:v>10.0</c:v>
                </c:pt>
                <c:pt idx="26">
                  <c:v>11.0</c:v>
                </c:pt>
                <c:pt idx="27">
                  <c:v>10.0</c:v>
                </c:pt>
                <c:pt idx="28">
                  <c:v>11.0</c:v>
                </c:pt>
                <c:pt idx="29">
                  <c:v>10.0</c:v>
                </c:pt>
                <c:pt idx="30">
                  <c:v>11.0</c:v>
                </c:pt>
                <c:pt idx="31">
                  <c:v>10.0</c:v>
                </c:pt>
                <c:pt idx="32">
                  <c:v>11.0</c:v>
                </c:pt>
                <c:pt idx="33">
                  <c:v>10.0</c:v>
                </c:pt>
                <c:pt idx="34">
                  <c:v>11.0</c:v>
                </c:pt>
                <c:pt idx="35">
                  <c:v>10.0</c:v>
                </c:pt>
                <c:pt idx="36">
                  <c:v>11.0</c:v>
                </c:pt>
                <c:pt idx="37">
                  <c:v>10.0</c:v>
                </c:pt>
                <c:pt idx="38">
                  <c:v>11.0</c:v>
                </c:pt>
                <c:pt idx="39">
                  <c:v>10.0</c:v>
                </c:pt>
                <c:pt idx="40">
                  <c:v>11.0</c:v>
                </c:pt>
                <c:pt idx="41">
                  <c:v>10.0</c:v>
                </c:pt>
                <c:pt idx="42">
                  <c:v>11.0</c:v>
                </c:pt>
                <c:pt idx="43">
                  <c:v>10.0</c:v>
                </c:pt>
                <c:pt idx="44">
                  <c:v>11.0</c:v>
                </c:pt>
                <c:pt idx="45">
                  <c:v>10.0</c:v>
                </c:pt>
                <c:pt idx="46">
                  <c:v>11.0</c:v>
                </c:pt>
                <c:pt idx="47">
                  <c:v>10.0</c:v>
                </c:pt>
                <c:pt idx="48">
                  <c:v>11.0</c:v>
                </c:pt>
                <c:pt idx="49">
                  <c:v>10.0</c:v>
                </c:pt>
                <c:pt idx="50">
                  <c:v>11.0</c:v>
                </c:pt>
                <c:pt idx="51">
                  <c:v>10.0</c:v>
                </c:pt>
                <c:pt idx="52">
                  <c:v>11.0</c:v>
                </c:pt>
                <c:pt idx="53">
                  <c:v>10.0</c:v>
                </c:pt>
                <c:pt idx="54">
                  <c:v>11.0</c:v>
                </c:pt>
                <c:pt idx="55">
                  <c:v>10.0</c:v>
                </c:pt>
                <c:pt idx="56">
                  <c:v>11.0</c:v>
                </c:pt>
                <c:pt idx="57">
                  <c:v>10.0</c:v>
                </c:pt>
                <c:pt idx="58">
                  <c:v>11.0</c:v>
                </c:pt>
                <c:pt idx="59">
                  <c:v>10.0</c:v>
                </c:pt>
                <c:pt idx="60">
                  <c:v>11.0</c:v>
                </c:pt>
                <c:pt idx="61">
                  <c:v>10.0</c:v>
                </c:pt>
                <c:pt idx="62">
                  <c:v>11.0</c:v>
                </c:pt>
                <c:pt idx="63">
                  <c:v>10.0</c:v>
                </c:pt>
                <c:pt idx="64">
                  <c:v>11.0</c:v>
                </c:pt>
                <c:pt idx="65">
                  <c:v>10.0</c:v>
                </c:pt>
                <c:pt idx="66">
                  <c:v>11.0</c:v>
                </c:pt>
                <c:pt idx="67">
                  <c:v>10.0</c:v>
                </c:pt>
                <c:pt idx="68">
                  <c:v>11.0</c:v>
                </c:pt>
                <c:pt idx="69">
                  <c:v>10.0</c:v>
                </c:pt>
                <c:pt idx="70">
                  <c:v>11.0</c:v>
                </c:pt>
                <c:pt idx="71">
                  <c:v>10.0</c:v>
                </c:pt>
                <c:pt idx="72">
                  <c:v>11.0</c:v>
                </c:pt>
                <c:pt idx="73">
                  <c:v>10.0</c:v>
                </c:pt>
                <c:pt idx="74">
                  <c:v>11.0</c:v>
                </c:pt>
                <c:pt idx="75">
                  <c:v>10.0</c:v>
                </c:pt>
                <c:pt idx="76">
                  <c:v>11.0</c:v>
                </c:pt>
                <c:pt idx="77">
                  <c:v>10.0</c:v>
                </c:pt>
                <c:pt idx="78">
                  <c:v>11.0</c:v>
                </c:pt>
                <c:pt idx="79">
                  <c:v>10.0</c:v>
                </c:pt>
                <c:pt idx="80">
                  <c:v>11.0</c:v>
                </c:pt>
                <c:pt idx="81">
                  <c:v>10.0</c:v>
                </c:pt>
                <c:pt idx="82">
                  <c:v>11.0</c:v>
                </c:pt>
                <c:pt idx="83">
                  <c:v>10.0</c:v>
                </c:pt>
                <c:pt idx="84">
                  <c:v>11.0</c:v>
                </c:pt>
                <c:pt idx="85">
                  <c:v>10.0</c:v>
                </c:pt>
                <c:pt idx="86">
                  <c:v>11.0</c:v>
                </c:pt>
                <c:pt idx="87">
                  <c:v>10.0</c:v>
                </c:pt>
                <c:pt idx="88">
                  <c:v>11.0</c:v>
                </c:pt>
                <c:pt idx="89">
                  <c:v>10.0</c:v>
                </c:pt>
                <c:pt idx="90">
                  <c:v>11.0</c:v>
                </c:pt>
                <c:pt idx="91">
                  <c:v>10.0</c:v>
                </c:pt>
                <c:pt idx="92">
                  <c:v>11.0</c:v>
                </c:pt>
                <c:pt idx="93">
                  <c:v>10.0</c:v>
                </c:pt>
                <c:pt idx="94">
                  <c:v>11.0</c:v>
                </c:pt>
                <c:pt idx="95">
                  <c:v>10.0</c:v>
                </c:pt>
                <c:pt idx="96">
                  <c:v>11.0</c:v>
                </c:pt>
                <c:pt idx="97">
                  <c:v>10.0</c:v>
                </c:pt>
                <c:pt idx="98">
                  <c:v>11.0</c:v>
                </c:pt>
                <c:pt idx="99">
                  <c:v>10.0</c:v>
                </c:pt>
                <c:pt idx="100">
                  <c:v>11.0</c:v>
                </c:pt>
                <c:pt idx="101">
                  <c:v>10.0</c:v>
                </c:pt>
                <c:pt idx="102">
                  <c:v>11.0</c:v>
                </c:pt>
                <c:pt idx="103">
                  <c:v>10.0</c:v>
                </c:pt>
                <c:pt idx="104">
                  <c:v>11.0</c:v>
                </c:pt>
                <c:pt idx="105">
                  <c:v>10.0</c:v>
                </c:pt>
                <c:pt idx="106">
                  <c:v>11.0</c:v>
                </c:pt>
                <c:pt idx="107">
                  <c:v>10.0</c:v>
                </c:pt>
                <c:pt idx="108">
                  <c:v>11.0</c:v>
                </c:pt>
                <c:pt idx="109">
                  <c:v>10.0</c:v>
                </c:pt>
                <c:pt idx="110">
                  <c:v>11.0</c:v>
                </c:pt>
                <c:pt idx="111">
                  <c:v>10.0</c:v>
                </c:pt>
                <c:pt idx="112">
                  <c:v>11.0</c:v>
                </c:pt>
                <c:pt idx="113">
                  <c:v>10.0</c:v>
                </c:pt>
                <c:pt idx="114">
                  <c:v>11.0</c:v>
                </c:pt>
                <c:pt idx="115">
                  <c:v>10.0</c:v>
                </c:pt>
                <c:pt idx="116">
                  <c:v>11.0</c:v>
                </c:pt>
                <c:pt idx="117">
                  <c:v>10.0</c:v>
                </c:pt>
                <c:pt idx="118">
                  <c:v>11.0</c:v>
                </c:pt>
                <c:pt idx="119">
                  <c:v>10.0</c:v>
                </c:pt>
                <c:pt idx="120">
                  <c:v>11.0</c:v>
                </c:pt>
                <c:pt idx="121">
                  <c:v>10.0</c:v>
                </c:pt>
                <c:pt idx="122">
                  <c:v>11.0</c:v>
                </c:pt>
                <c:pt idx="123">
                  <c:v>10.0</c:v>
                </c:pt>
                <c:pt idx="124">
                  <c:v>11.0</c:v>
                </c:pt>
                <c:pt idx="125">
                  <c:v>10.0</c:v>
                </c:pt>
                <c:pt idx="126">
                  <c:v>11.0</c:v>
                </c:pt>
                <c:pt idx="127">
                  <c:v>10.0</c:v>
                </c:pt>
                <c:pt idx="128">
                  <c:v>11.0</c:v>
                </c:pt>
                <c:pt idx="129">
                  <c:v>10.0</c:v>
                </c:pt>
                <c:pt idx="130">
                  <c:v>11.0</c:v>
                </c:pt>
                <c:pt idx="131">
                  <c:v>10.0</c:v>
                </c:pt>
                <c:pt idx="132">
                  <c:v>11.0</c:v>
                </c:pt>
                <c:pt idx="133">
                  <c:v>10.0</c:v>
                </c:pt>
                <c:pt idx="134">
                  <c:v>11.0</c:v>
                </c:pt>
                <c:pt idx="135">
                  <c:v>10.0</c:v>
                </c:pt>
                <c:pt idx="136">
                  <c:v>11.0</c:v>
                </c:pt>
                <c:pt idx="137">
                  <c:v>10.0</c:v>
                </c:pt>
                <c:pt idx="138">
                  <c:v>11.0</c:v>
                </c:pt>
                <c:pt idx="139">
                  <c:v>10.0</c:v>
                </c:pt>
                <c:pt idx="140">
                  <c:v>11.0</c:v>
                </c:pt>
                <c:pt idx="141">
                  <c:v>10.0</c:v>
                </c:pt>
                <c:pt idx="142">
                  <c:v>11.0</c:v>
                </c:pt>
                <c:pt idx="143">
                  <c:v>10.0</c:v>
                </c:pt>
                <c:pt idx="144">
                  <c:v>11.0</c:v>
                </c:pt>
                <c:pt idx="145">
                  <c:v>10.0</c:v>
                </c:pt>
                <c:pt idx="146">
                  <c:v>11.0</c:v>
                </c:pt>
                <c:pt idx="147">
                  <c:v>10.0</c:v>
                </c:pt>
                <c:pt idx="148">
                  <c:v>11.0</c:v>
                </c:pt>
                <c:pt idx="149">
                  <c:v>10.0</c:v>
                </c:pt>
                <c:pt idx="150">
                  <c:v>11.0</c:v>
                </c:pt>
                <c:pt idx="151">
                  <c:v>10.0</c:v>
                </c:pt>
                <c:pt idx="152">
                  <c:v>11.0</c:v>
                </c:pt>
                <c:pt idx="153">
                  <c:v>10.0</c:v>
                </c:pt>
                <c:pt idx="154">
                  <c:v>11.0</c:v>
                </c:pt>
                <c:pt idx="155">
                  <c:v>10.0</c:v>
                </c:pt>
                <c:pt idx="156">
                  <c:v>11.0</c:v>
                </c:pt>
                <c:pt idx="157">
                  <c:v>10.0</c:v>
                </c:pt>
                <c:pt idx="158">
                  <c:v>11.0</c:v>
                </c:pt>
                <c:pt idx="159">
                  <c:v>10.0</c:v>
                </c:pt>
                <c:pt idx="160">
                  <c:v>11.0</c:v>
                </c:pt>
                <c:pt idx="161">
                  <c:v>10.0</c:v>
                </c:pt>
                <c:pt idx="162">
                  <c:v>11.0</c:v>
                </c:pt>
                <c:pt idx="163">
                  <c:v>10.0</c:v>
                </c:pt>
                <c:pt idx="164">
                  <c:v>11.0</c:v>
                </c:pt>
                <c:pt idx="165">
                  <c:v>10.0</c:v>
                </c:pt>
                <c:pt idx="166">
                  <c:v>11.0</c:v>
                </c:pt>
                <c:pt idx="167">
                  <c:v>10.0</c:v>
                </c:pt>
                <c:pt idx="168">
                  <c:v>11.0</c:v>
                </c:pt>
                <c:pt idx="169">
                  <c:v>10.0</c:v>
                </c:pt>
                <c:pt idx="170">
                  <c:v>11.0</c:v>
                </c:pt>
                <c:pt idx="171">
                  <c:v>10.0</c:v>
                </c:pt>
                <c:pt idx="172">
                  <c:v>11.0</c:v>
                </c:pt>
                <c:pt idx="173">
                  <c:v>10.0</c:v>
                </c:pt>
                <c:pt idx="174">
                  <c:v>11.0</c:v>
                </c:pt>
                <c:pt idx="175">
                  <c:v>10.0</c:v>
                </c:pt>
                <c:pt idx="176">
                  <c:v>11.0</c:v>
                </c:pt>
                <c:pt idx="177">
                  <c:v>10.0</c:v>
                </c:pt>
                <c:pt idx="178">
                  <c:v>11.0</c:v>
                </c:pt>
                <c:pt idx="179">
                  <c:v>10.0</c:v>
                </c:pt>
                <c:pt idx="180">
                  <c:v>11.0</c:v>
                </c:pt>
                <c:pt idx="181">
                  <c:v>10.0</c:v>
                </c:pt>
                <c:pt idx="182">
                  <c:v>11.0</c:v>
                </c:pt>
                <c:pt idx="183">
                  <c:v>10.0</c:v>
                </c:pt>
                <c:pt idx="184">
                  <c:v>11.0</c:v>
                </c:pt>
                <c:pt idx="185">
                  <c:v>10.0</c:v>
                </c:pt>
                <c:pt idx="186">
                  <c:v>11.0</c:v>
                </c:pt>
                <c:pt idx="187">
                  <c:v>10.0</c:v>
                </c:pt>
                <c:pt idx="188">
                  <c:v>11.0</c:v>
                </c:pt>
                <c:pt idx="189">
                  <c:v>10.0</c:v>
                </c:pt>
                <c:pt idx="190">
                  <c:v>11.0</c:v>
                </c:pt>
                <c:pt idx="191">
                  <c:v>10.0</c:v>
                </c:pt>
                <c:pt idx="192">
                  <c:v>11.0</c:v>
                </c:pt>
                <c:pt idx="193">
                  <c:v>10.0</c:v>
                </c:pt>
                <c:pt idx="194">
                  <c:v>11.0</c:v>
                </c:pt>
                <c:pt idx="195">
                  <c:v>10.0</c:v>
                </c:pt>
                <c:pt idx="196">
                  <c:v>11.0</c:v>
                </c:pt>
                <c:pt idx="197">
                  <c:v>10.0</c:v>
                </c:pt>
                <c:pt idx="198">
                  <c:v>11.0</c:v>
                </c:pt>
                <c:pt idx="199">
                  <c:v>10.0</c:v>
                </c:pt>
                <c:pt idx="200">
                  <c:v>11.0</c:v>
                </c:pt>
                <c:pt idx="201">
                  <c:v>10.0</c:v>
                </c:pt>
                <c:pt idx="202">
                  <c:v>11.0</c:v>
                </c:pt>
                <c:pt idx="203">
                  <c:v>10.0</c:v>
                </c:pt>
                <c:pt idx="204">
                  <c:v>11.0</c:v>
                </c:pt>
                <c:pt idx="205">
                  <c:v>10.0</c:v>
                </c:pt>
                <c:pt idx="206">
                  <c:v>11.0</c:v>
                </c:pt>
                <c:pt idx="207">
                  <c:v>10.0</c:v>
                </c:pt>
                <c:pt idx="208">
                  <c:v>11.0</c:v>
                </c:pt>
                <c:pt idx="209">
                  <c:v>10.0</c:v>
                </c:pt>
                <c:pt idx="210">
                  <c:v>11.0</c:v>
                </c:pt>
                <c:pt idx="211">
                  <c:v>10.0</c:v>
                </c:pt>
                <c:pt idx="212">
                  <c:v>11.0</c:v>
                </c:pt>
                <c:pt idx="213">
                  <c:v>10.0</c:v>
                </c:pt>
                <c:pt idx="214">
                  <c:v>11.0</c:v>
                </c:pt>
                <c:pt idx="215">
                  <c:v>10.0</c:v>
                </c:pt>
                <c:pt idx="216">
                  <c:v>11.0</c:v>
                </c:pt>
                <c:pt idx="217">
                  <c:v>10.0</c:v>
                </c:pt>
                <c:pt idx="218">
                  <c:v>11.0</c:v>
                </c:pt>
                <c:pt idx="219">
                  <c:v>10.0</c:v>
                </c:pt>
                <c:pt idx="220">
                  <c:v>11.0</c:v>
                </c:pt>
                <c:pt idx="221">
                  <c:v>10.0</c:v>
                </c:pt>
                <c:pt idx="222">
                  <c:v>11.0</c:v>
                </c:pt>
                <c:pt idx="223">
                  <c:v>10.0</c:v>
                </c:pt>
                <c:pt idx="224">
                  <c:v>11.0</c:v>
                </c:pt>
                <c:pt idx="225">
                  <c:v>10.0</c:v>
                </c:pt>
                <c:pt idx="226">
                  <c:v>11.0</c:v>
                </c:pt>
                <c:pt idx="227">
                  <c:v>10.0</c:v>
                </c:pt>
                <c:pt idx="228">
                  <c:v>11.0</c:v>
                </c:pt>
                <c:pt idx="229">
                  <c:v>10.0</c:v>
                </c:pt>
                <c:pt idx="230">
                  <c:v>11.0</c:v>
                </c:pt>
                <c:pt idx="231">
                  <c:v>10.0</c:v>
                </c:pt>
                <c:pt idx="232">
                  <c:v>11.0</c:v>
                </c:pt>
                <c:pt idx="233">
                  <c:v>10.0</c:v>
                </c:pt>
                <c:pt idx="234">
                  <c:v>11.0</c:v>
                </c:pt>
                <c:pt idx="235">
                  <c:v>10.0</c:v>
                </c:pt>
                <c:pt idx="236">
                  <c:v>11.0</c:v>
                </c:pt>
                <c:pt idx="237">
                  <c:v>10.0</c:v>
                </c:pt>
                <c:pt idx="238">
                  <c:v>11.0</c:v>
                </c:pt>
                <c:pt idx="239">
                  <c:v>10.0</c:v>
                </c:pt>
                <c:pt idx="240">
                  <c:v>11.0</c:v>
                </c:pt>
                <c:pt idx="241">
                  <c:v>10.0</c:v>
                </c:pt>
                <c:pt idx="242">
                  <c:v>11.0</c:v>
                </c:pt>
                <c:pt idx="243">
                  <c:v>10.0</c:v>
                </c:pt>
                <c:pt idx="244">
                  <c:v>11.0</c:v>
                </c:pt>
                <c:pt idx="245">
                  <c:v>10.0</c:v>
                </c:pt>
                <c:pt idx="246">
                  <c:v>11.0</c:v>
                </c:pt>
                <c:pt idx="247">
                  <c:v>10.0</c:v>
                </c:pt>
                <c:pt idx="248">
                  <c:v>11.0</c:v>
                </c:pt>
                <c:pt idx="249">
                  <c:v>10.0</c:v>
                </c:pt>
                <c:pt idx="250">
                  <c:v>11.0</c:v>
                </c:pt>
                <c:pt idx="251">
                  <c:v>10.0</c:v>
                </c:pt>
                <c:pt idx="252">
                  <c:v>11.0</c:v>
                </c:pt>
                <c:pt idx="253">
                  <c:v>10.0</c:v>
                </c:pt>
                <c:pt idx="254">
                  <c:v>11.0</c:v>
                </c:pt>
                <c:pt idx="255">
                  <c:v>10.0</c:v>
                </c:pt>
                <c:pt idx="256">
                  <c:v>11.0</c:v>
                </c:pt>
                <c:pt idx="257">
                  <c:v>10.0</c:v>
                </c:pt>
                <c:pt idx="258">
                  <c:v>11.0</c:v>
                </c:pt>
                <c:pt idx="259">
                  <c:v>10.0</c:v>
                </c:pt>
                <c:pt idx="260">
                  <c:v>11.0</c:v>
                </c:pt>
                <c:pt idx="261">
                  <c:v>10.0</c:v>
                </c:pt>
                <c:pt idx="262">
                  <c:v>11.0</c:v>
                </c:pt>
                <c:pt idx="263">
                  <c:v>10.0</c:v>
                </c:pt>
                <c:pt idx="264">
                  <c:v>11.0</c:v>
                </c:pt>
                <c:pt idx="265">
                  <c:v>10.0</c:v>
                </c:pt>
                <c:pt idx="266">
                  <c:v>11.0</c:v>
                </c:pt>
                <c:pt idx="267">
                  <c:v>10.0</c:v>
                </c:pt>
                <c:pt idx="268">
                  <c:v>11.0</c:v>
                </c:pt>
                <c:pt idx="269">
                  <c:v>10.0</c:v>
                </c:pt>
                <c:pt idx="270">
                  <c:v>11.0</c:v>
                </c:pt>
                <c:pt idx="271">
                  <c:v>10.0</c:v>
                </c:pt>
                <c:pt idx="272">
                  <c:v>11.0</c:v>
                </c:pt>
                <c:pt idx="273">
                  <c:v>10.0</c:v>
                </c:pt>
                <c:pt idx="274">
                  <c:v>11.0</c:v>
                </c:pt>
                <c:pt idx="275">
                  <c:v>10.0</c:v>
                </c:pt>
                <c:pt idx="276">
                  <c:v>11.0</c:v>
                </c:pt>
                <c:pt idx="277">
                  <c:v>10.0</c:v>
                </c:pt>
                <c:pt idx="278">
                  <c:v>11.0</c:v>
                </c:pt>
                <c:pt idx="279">
                  <c:v>10.0</c:v>
                </c:pt>
                <c:pt idx="280">
                  <c:v>11.0</c:v>
                </c:pt>
                <c:pt idx="281">
                  <c:v>10.0</c:v>
                </c:pt>
                <c:pt idx="282">
                  <c:v>11.0</c:v>
                </c:pt>
                <c:pt idx="283">
                  <c:v>10.0</c:v>
                </c:pt>
                <c:pt idx="284">
                  <c:v>11.0</c:v>
                </c:pt>
                <c:pt idx="285">
                  <c:v>10.0</c:v>
                </c:pt>
                <c:pt idx="286">
                  <c:v>11.0</c:v>
                </c:pt>
                <c:pt idx="287">
                  <c:v>10.0</c:v>
                </c:pt>
                <c:pt idx="288">
                  <c:v>11.0</c:v>
                </c:pt>
                <c:pt idx="289">
                  <c:v>10.0</c:v>
                </c:pt>
                <c:pt idx="290">
                  <c:v>11.0</c:v>
                </c:pt>
                <c:pt idx="291">
                  <c:v>10.0</c:v>
                </c:pt>
                <c:pt idx="292">
                  <c:v>11.0</c:v>
                </c:pt>
                <c:pt idx="293">
                  <c:v>10.0</c:v>
                </c:pt>
                <c:pt idx="294">
                  <c:v>11.0</c:v>
                </c:pt>
                <c:pt idx="295">
                  <c:v>10.0</c:v>
                </c:pt>
                <c:pt idx="296">
                  <c:v>11.0</c:v>
                </c:pt>
                <c:pt idx="297">
                  <c:v>10.0</c:v>
                </c:pt>
                <c:pt idx="298">
                  <c:v>11.0</c:v>
                </c:pt>
                <c:pt idx="299">
                  <c:v>10.0</c:v>
                </c:pt>
                <c:pt idx="300">
                  <c:v>11.0</c:v>
                </c:pt>
                <c:pt idx="301">
                  <c:v>10.0</c:v>
                </c:pt>
                <c:pt idx="302">
                  <c:v>11.0</c:v>
                </c:pt>
                <c:pt idx="303">
                  <c:v>10.0</c:v>
                </c:pt>
                <c:pt idx="304">
                  <c:v>11.0</c:v>
                </c:pt>
                <c:pt idx="305">
                  <c:v>10.0</c:v>
                </c:pt>
                <c:pt idx="306">
                  <c:v>11.0</c:v>
                </c:pt>
                <c:pt idx="307">
                  <c:v>10.0</c:v>
                </c:pt>
                <c:pt idx="308">
                  <c:v>11.0</c:v>
                </c:pt>
                <c:pt idx="309">
                  <c:v>10.0</c:v>
                </c:pt>
                <c:pt idx="310">
                  <c:v>11.0</c:v>
                </c:pt>
                <c:pt idx="311">
                  <c:v>10.0</c:v>
                </c:pt>
                <c:pt idx="312">
                  <c:v>11.0</c:v>
                </c:pt>
                <c:pt idx="313">
                  <c:v>10.0</c:v>
                </c:pt>
                <c:pt idx="314">
                  <c:v>11.0</c:v>
                </c:pt>
                <c:pt idx="315">
                  <c:v>10.0</c:v>
                </c:pt>
                <c:pt idx="316">
                  <c:v>11.0</c:v>
                </c:pt>
                <c:pt idx="317">
                  <c:v>10.0</c:v>
                </c:pt>
                <c:pt idx="318">
                  <c:v>11.0</c:v>
                </c:pt>
                <c:pt idx="319">
                  <c:v>10.0</c:v>
                </c:pt>
                <c:pt idx="320">
                  <c:v>11.0</c:v>
                </c:pt>
                <c:pt idx="321">
                  <c:v>10.0</c:v>
                </c:pt>
                <c:pt idx="322">
                  <c:v>11.0</c:v>
                </c:pt>
                <c:pt idx="323">
                  <c:v>10.0</c:v>
                </c:pt>
                <c:pt idx="324">
                  <c:v>11.0</c:v>
                </c:pt>
                <c:pt idx="325">
                  <c:v>10.0</c:v>
                </c:pt>
                <c:pt idx="326">
                  <c:v>11.0</c:v>
                </c:pt>
                <c:pt idx="327">
                  <c:v>10.0</c:v>
                </c:pt>
                <c:pt idx="328">
                  <c:v>11.0</c:v>
                </c:pt>
                <c:pt idx="329">
                  <c:v>10.0</c:v>
                </c:pt>
                <c:pt idx="330">
                  <c:v>11.0</c:v>
                </c:pt>
                <c:pt idx="331">
                  <c:v>10.0</c:v>
                </c:pt>
                <c:pt idx="332">
                  <c:v>11.0</c:v>
                </c:pt>
                <c:pt idx="333">
                  <c:v>10.0</c:v>
                </c:pt>
                <c:pt idx="334">
                  <c:v>11.0</c:v>
                </c:pt>
                <c:pt idx="335">
                  <c:v>10.0</c:v>
                </c:pt>
                <c:pt idx="336">
                  <c:v>11.0</c:v>
                </c:pt>
                <c:pt idx="337">
                  <c:v>10.0</c:v>
                </c:pt>
                <c:pt idx="338">
                  <c:v>11.0</c:v>
                </c:pt>
                <c:pt idx="339">
                  <c:v>10.0</c:v>
                </c:pt>
                <c:pt idx="340">
                  <c:v>11.0</c:v>
                </c:pt>
                <c:pt idx="341">
                  <c:v>10.0</c:v>
                </c:pt>
                <c:pt idx="342">
                  <c:v>11.0</c:v>
                </c:pt>
                <c:pt idx="343">
                  <c:v>10.0</c:v>
                </c:pt>
                <c:pt idx="344">
                  <c:v>11.0</c:v>
                </c:pt>
                <c:pt idx="345">
                  <c:v>10.0</c:v>
                </c:pt>
                <c:pt idx="346">
                  <c:v>11.0</c:v>
                </c:pt>
                <c:pt idx="347">
                  <c:v>10.0</c:v>
                </c:pt>
                <c:pt idx="348">
                  <c:v>11.0</c:v>
                </c:pt>
                <c:pt idx="349">
                  <c:v>10.0</c:v>
                </c:pt>
                <c:pt idx="350">
                  <c:v>11.0</c:v>
                </c:pt>
                <c:pt idx="351">
                  <c:v>10.0</c:v>
                </c:pt>
                <c:pt idx="352">
                  <c:v>11.0</c:v>
                </c:pt>
                <c:pt idx="353">
                  <c:v>10.0</c:v>
                </c:pt>
                <c:pt idx="354">
                  <c:v>11.0</c:v>
                </c:pt>
                <c:pt idx="355">
                  <c:v>10.0</c:v>
                </c:pt>
                <c:pt idx="356">
                  <c:v>11.0</c:v>
                </c:pt>
                <c:pt idx="357">
                  <c:v>10.0</c:v>
                </c:pt>
                <c:pt idx="358">
                  <c:v>11.0</c:v>
                </c:pt>
                <c:pt idx="359">
                  <c:v>10.0</c:v>
                </c:pt>
                <c:pt idx="360">
                  <c:v>11.0</c:v>
                </c:pt>
                <c:pt idx="361">
                  <c:v>10.0</c:v>
                </c:pt>
                <c:pt idx="362">
                  <c:v>11.0</c:v>
                </c:pt>
                <c:pt idx="363">
                  <c:v>10.0</c:v>
                </c:pt>
                <c:pt idx="364">
                  <c:v>11.0</c:v>
                </c:pt>
                <c:pt idx="365">
                  <c:v>10.0</c:v>
                </c:pt>
                <c:pt idx="366">
                  <c:v>11.0</c:v>
                </c:pt>
                <c:pt idx="367">
                  <c:v>10.0</c:v>
                </c:pt>
                <c:pt idx="368">
                  <c:v>11.0</c:v>
                </c:pt>
                <c:pt idx="369">
                  <c:v>10.0</c:v>
                </c:pt>
                <c:pt idx="370">
                  <c:v>11.0</c:v>
                </c:pt>
                <c:pt idx="371">
                  <c:v>10.0</c:v>
                </c:pt>
                <c:pt idx="372">
                  <c:v>11.0</c:v>
                </c:pt>
                <c:pt idx="373">
                  <c:v>10.0</c:v>
                </c:pt>
                <c:pt idx="374">
                  <c:v>11.0</c:v>
                </c:pt>
                <c:pt idx="375">
                  <c:v>10.0</c:v>
                </c:pt>
                <c:pt idx="376">
                  <c:v>11.0</c:v>
                </c:pt>
                <c:pt idx="377">
                  <c:v>10.0</c:v>
                </c:pt>
                <c:pt idx="378">
                  <c:v>11.0</c:v>
                </c:pt>
                <c:pt idx="379">
                  <c:v>10.0</c:v>
                </c:pt>
                <c:pt idx="380">
                  <c:v>11.0</c:v>
                </c:pt>
                <c:pt idx="381">
                  <c:v>10.0</c:v>
                </c:pt>
                <c:pt idx="382">
                  <c:v>11.0</c:v>
                </c:pt>
                <c:pt idx="383">
                  <c:v>10.0</c:v>
                </c:pt>
                <c:pt idx="384">
                  <c:v>11.0</c:v>
                </c:pt>
                <c:pt idx="385">
                  <c:v>10.0</c:v>
                </c:pt>
                <c:pt idx="386">
                  <c:v>11.0</c:v>
                </c:pt>
                <c:pt idx="387">
                  <c:v>10.0</c:v>
                </c:pt>
                <c:pt idx="388">
                  <c:v>11.0</c:v>
                </c:pt>
                <c:pt idx="389">
                  <c:v>10.0</c:v>
                </c:pt>
                <c:pt idx="390">
                  <c:v>11.0</c:v>
                </c:pt>
                <c:pt idx="391">
                  <c:v>10.0</c:v>
                </c:pt>
                <c:pt idx="392">
                  <c:v>11.0</c:v>
                </c:pt>
                <c:pt idx="393">
                  <c:v>10.0</c:v>
                </c:pt>
                <c:pt idx="394">
                  <c:v>11.0</c:v>
                </c:pt>
                <c:pt idx="395">
                  <c:v>10.0</c:v>
                </c:pt>
                <c:pt idx="396">
                  <c:v>11.0</c:v>
                </c:pt>
                <c:pt idx="397">
                  <c:v>10.0</c:v>
                </c:pt>
                <c:pt idx="398">
                  <c:v>11.0</c:v>
                </c:pt>
                <c:pt idx="399">
                  <c:v>10.0</c:v>
                </c:pt>
                <c:pt idx="400">
                  <c:v>11.0</c:v>
                </c:pt>
                <c:pt idx="401">
                  <c:v>10.0</c:v>
                </c:pt>
                <c:pt idx="402">
                  <c:v>11.0</c:v>
                </c:pt>
                <c:pt idx="403">
                  <c:v>10.0</c:v>
                </c:pt>
                <c:pt idx="404">
                  <c:v>11.0</c:v>
                </c:pt>
                <c:pt idx="405">
                  <c:v>10.0</c:v>
                </c:pt>
                <c:pt idx="406">
                  <c:v>11.0</c:v>
                </c:pt>
                <c:pt idx="407">
                  <c:v>10.0</c:v>
                </c:pt>
                <c:pt idx="408">
                  <c:v>11.0</c:v>
                </c:pt>
                <c:pt idx="409">
                  <c:v>10.0</c:v>
                </c:pt>
                <c:pt idx="410">
                  <c:v>11.0</c:v>
                </c:pt>
                <c:pt idx="411">
                  <c:v>10.0</c:v>
                </c:pt>
                <c:pt idx="412">
                  <c:v>11.0</c:v>
                </c:pt>
                <c:pt idx="413">
                  <c:v>10.0</c:v>
                </c:pt>
                <c:pt idx="414">
                  <c:v>11.0</c:v>
                </c:pt>
                <c:pt idx="415">
                  <c:v>10.0</c:v>
                </c:pt>
                <c:pt idx="416">
                  <c:v>11.0</c:v>
                </c:pt>
                <c:pt idx="417">
                  <c:v>10.0</c:v>
                </c:pt>
                <c:pt idx="418">
                  <c:v>11.0</c:v>
                </c:pt>
                <c:pt idx="419">
                  <c:v>10.0</c:v>
                </c:pt>
                <c:pt idx="420">
                  <c:v>11.0</c:v>
                </c:pt>
                <c:pt idx="421">
                  <c:v>10.0</c:v>
                </c:pt>
                <c:pt idx="422">
                  <c:v>11.0</c:v>
                </c:pt>
                <c:pt idx="423">
                  <c:v>10.0</c:v>
                </c:pt>
                <c:pt idx="424">
                  <c:v>11.0</c:v>
                </c:pt>
                <c:pt idx="425">
                  <c:v>10.0</c:v>
                </c:pt>
                <c:pt idx="426">
                  <c:v>11.0</c:v>
                </c:pt>
                <c:pt idx="427">
                  <c:v>10.0</c:v>
                </c:pt>
                <c:pt idx="428">
                  <c:v>11.0</c:v>
                </c:pt>
                <c:pt idx="429">
                  <c:v>10.0</c:v>
                </c:pt>
                <c:pt idx="430">
                  <c:v>11.0</c:v>
                </c:pt>
                <c:pt idx="431">
                  <c:v>10.0</c:v>
                </c:pt>
                <c:pt idx="432">
                  <c:v>11.0</c:v>
                </c:pt>
                <c:pt idx="433">
                  <c:v>10.0</c:v>
                </c:pt>
                <c:pt idx="434">
                  <c:v>11.0</c:v>
                </c:pt>
                <c:pt idx="435">
                  <c:v>10.0</c:v>
                </c:pt>
                <c:pt idx="436">
                  <c:v>11.0</c:v>
                </c:pt>
                <c:pt idx="437">
                  <c:v>10.0</c:v>
                </c:pt>
                <c:pt idx="438">
                  <c:v>11.0</c:v>
                </c:pt>
                <c:pt idx="439">
                  <c:v>10.0</c:v>
                </c:pt>
                <c:pt idx="440">
                  <c:v>11.0</c:v>
                </c:pt>
                <c:pt idx="441">
                  <c:v>10.0</c:v>
                </c:pt>
                <c:pt idx="442">
                  <c:v>11.0</c:v>
                </c:pt>
                <c:pt idx="443">
                  <c:v>10.0</c:v>
                </c:pt>
                <c:pt idx="444">
                  <c:v>11.0</c:v>
                </c:pt>
                <c:pt idx="445">
                  <c:v>10.0</c:v>
                </c:pt>
                <c:pt idx="446">
                  <c:v>11.0</c:v>
                </c:pt>
                <c:pt idx="447">
                  <c:v>10.0</c:v>
                </c:pt>
                <c:pt idx="448">
                  <c:v>11.0</c:v>
                </c:pt>
                <c:pt idx="449">
                  <c:v>10.0</c:v>
                </c:pt>
                <c:pt idx="450">
                  <c:v>11.0</c:v>
                </c:pt>
                <c:pt idx="451">
                  <c:v>10.0</c:v>
                </c:pt>
                <c:pt idx="452">
                  <c:v>11.0</c:v>
                </c:pt>
                <c:pt idx="453">
                  <c:v>10.0</c:v>
                </c:pt>
                <c:pt idx="454">
                  <c:v>11.0</c:v>
                </c:pt>
                <c:pt idx="455">
                  <c:v>10.0</c:v>
                </c:pt>
                <c:pt idx="456">
                  <c:v>11.0</c:v>
                </c:pt>
                <c:pt idx="457">
                  <c:v>10.0</c:v>
                </c:pt>
                <c:pt idx="458">
                  <c:v>11.0</c:v>
                </c:pt>
                <c:pt idx="459">
                  <c:v>10.0</c:v>
                </c:pt>
                <c:pt idx="460">
                  <c:v>11.0</c:v>
                </c:pt>
                <c:pt idx="461">
                  <c:v>10.0</c:v>
                </c:pt>
                <c:pt idx="462">
                  <c:v>11.0</c:v>
                </c:pt>
                <c:pt idx="463">
                  <c:v>10.0</c:v>
                </c:pt>
                <c:pt idx="464">
                  <c:v>11.0</c:v>
                </c:pt>
                <c:pt idx="465">
                  <c:v>10.0</c:v>
                </c:pt>
                <c:pt idx="466">
                  <c:v>11.0</c:v>
                </c:pt>
                <c:pt idx="467">
                  <c:v>10.0</c:v>
                </c:pt>
                <c:pt idx="468">
                  <c:v>11.0</c:v>
                </c:pt>
                <c:pt idx="469">
                  <c:v>10.0</c:v>
                </c:pt>
                <c:pt idx="470">
                  <c:v>11.0</c:v>
                </c:pt>
                <c:pt idx="471">
                  <c:v>10.0</c:v>
                </c:pt>
                <c:pt idx="472">
                  <c:v>11.0</c:v>
                </c:pt>
                <c:pt idx="473">
                  <c:v>10.0</c:v>
                </c:pt>
                <c:pt idx="474">
                  <c:v>11.0</c:v>
                </c:pt>
                <c:pt idx="475">
                  <c:v>10.0</c:v>
                </c:pt>
                <c:pt idx="476">
                  <c:v>11.0</c:v>
                </c:pt>
                <c:pt idx="477">
                  <c:v>10.0</c:v>
                </c:pt>
                <c:pt idx="478">
                  <c:v>11.0</c:v>
                </c:pt>
                <c:pt idx="479">
                  <c:v>10.0</c:v>
                </c:pt>
                <c:pt idx="480">
                  <c:v>11.0</c:v>
                </c:pt>
                <c:pt idx="481">
                  <c:v>10.0</c:v>
                </c:pt>
                <c:pt idx="482">
                  <c:v>11.0</c:v>
                </c:pt>
                <c:pt idx="483">
                  <c:v>10.0</c:v>
                </c:pt>
                <c:pt idx="484">
                  <c:v>11.0</c:v>
                </c:pt>
                <c:pt idx="485">
                  <c:v>10.0</c:v>
                </c:pt>
                <c:pt idx="486">
                  <c:v>11.0</c:v>
                </c:pt>
                <c:pt idx="487">
                  <c:v>10.0</c:v>
                </c:pt>
                <c:pt idx="488">
                  <c:v>11.0</c:v>
                </c:pt>
                <c:pt idx="489">
                  <c:v>10.0</c:v>
                </c:pt>
                <c:pt idx="490">
                  <c:v>11.0</c:v>
                </c:pt>
                <c:pt idx="491">
                  <c:v>10.0</c:v>
                </c:pt>
                <c:pt idx="492">
                  <c:v>11.0</c:v>
                </c:pt>
                <c:pt idx="493">
                  <c:v>10.0</c:v>
                </c:pt>
                <c:pt idx="494">
                  <c:v>11.0</c:v>
                </c:pt>
                <c:pt idx="495">
                  <c:v>10.0</c:v>
                </c:pt>
                <c:pt idx="496">
                  <c:v>11.0</c:v>
                </c:pt>
                <c:pt idx="497">
                  <c:v>10.0</c:v>
                </c:pt>
                <c:pt idx="498">
                  <c:v>11.0</c:v>
                </c:pt>
                <c:pt idx="499">
                  <c:v>10.0</c:v>
                </c:pt>
                <c:pt idx="500">
                  <c:v>11.0</c:v>
                </c:pt>
                <c:pt idx="501">
                  <c:v>10.0</c:v>
                </c:pt>
                <c:pt idx="502">
                  <c:v>11.0</c:v>
                </c:pt>
                <c:pt idx="503">
                  <c:v>10.0</c:v>
                </c:pt>
                <c:pt idx="504">
                  <c:v>11.0</c:v>
                </c:pt>
                <c:pt idx="505">
                  <c:v>10.0</c:v>
                </c:pt>
                <c:pt idx="506">
                  <c:v>11.0</c:v>
                </c:pt>
                <c:pt idx="507">
                  <c:v>10.0</c:v>
                </c:pt>
                <c:pt idx="508">
                  <c:v>11.0</c:v>
                </c:pt>
                <c:pt idx="509">
                  <c:v>10.0</c:v>
                </c:pt>
                <c:pt idx="510">
                  <c:v>11.0</c:v>
                </c:pt>
                <c:pt idx="511">
                  <c:v>10.0</c:v>
                </c:pt>
                <c:pt idx="512">
                  <c:v>11.0</c:v>
                </c:pt>
                <c:pt idx="513">
                  <c:v>10.0</c:v>
                </c:pt>
                <c:pt idx="514">
                  <c:v>11.0</c:v>
                </c:pt>
                <c:pt idx="515">
                  <c:v>10.0</c:v>
                </c:pt>
                <c:pt idx="516">
                  <c:v>11.0</c:v>
                </c:pt>
                <c:pt idx="517">
                  <c:v>10.0</c:v>
                </c:pt>
                <c:pt idx="518">
                  <c:v>11.0</c:v>
                </c:pt>
                <c:pt idx="519">
                  <c:v>10.0</c:v>
                </c:pt>
                <c:pt idx="520">
                  <c:v>11.0</c:v>
                </c:pt>
                <c:pt idx="521">
                  <c:v>10.0</c:v>
                </c:pt>
                <c:pt idx="522">
                  <c:v>11.0</c:v>
                </c:pt>
                <c:pt idx="523">
                  <c:v>10.0</c:v>
                </c:pt>
                <c:pt idx="524">
                  <c:v>11.0</c:v>
                </c:pt>
                <c:pt idx="525">
                  <c:v>10.0</c:v>
                </c:pt>
                <c:pt idx="526">
                  <c:v>11.0</c:v>
                </c:pt>
                <c:pt idx="527">
                  <c:v>10.0</c:v>
                </c:pt>
                <c:pt idx="528">
                  <c:v>11.0</c:v>
                </c:pt>
                <c:pt idx="529">
                  <c:v>10.0</c:v>
                </c:pt>
                <c:pt idx="530">
                  <c:v>11.0</c:v>
                </c:pt>
                <c:pt idx="531">
                  <c:v>10.0</c:v>
                </c:pt>
                <c:pt idx="532">
                  <c:v>11.0</c:v>
                </c:pt>
                <c:pt idx="533">
                  <c:v>10.0</c:v>
                </c:pt>
                <c:pt idx="534">
                  <c:v>11.0</c:v>
                </c:pt>
                <c:pt idx="535">
                  <c:v>10.0</c:v>
                </c:pt>
                <c:pt idx="536">
                  <c:v>11.0</c:v>
                </c:pt>
                <c:pt idx="537">
                  <c:v>10.0</c:v>
                </c:pt>
                <c:pt idx="538">
                  <c:v>11.0</c:v>
                </c:pt>
                <c:pt idx="539">
                  <c:v>10.0</c:v>
                </c:pt>
                <c:pt idx="540">
                  <c:v>11.0</c:v>
                </c:pt>
                <c:pt idx="541">
                  <c:v>10.0</c:v>
                </c:pt>
                <c:pt idx="542">
                  <c:v>11.0</c:v>
                </c:pt>
                <c:pt idx="543">
                  <c:v>10.0</c:v>
                </c:pt>
                <c:pt idx="544">
                  <c:v>11.0</c:v>
                </c:pt>
                <c:pt idx="545">
                  <c:v>10.0</c:v>
                </c:pt>
                <c:pt idx="546">
                  <c:v>11.0</c:v>
                </c:pt>
                <c:pt idx="547">
                  <c:v>10.0</c:v>
                </c:pt>
                <c:pt idx="548">
                  <c:v>11.0</c:v>
                </c:pt>
                <c:pt idx="549">
                  <c:v>10.0</c:v>
                </c:pt>
                <c:pt idx="550">
                  <c:v>11.0</c:v>
                </c:pt>
                <c:pt idx="551">
                  <c:v>10.0</c:v>
                </c:pt>
                <c:pt idx="552">
                  <c:v>11.0</c:v>
                </c:pt>
                <c:pt idx="553">
                  <c:v>10.0</c:v>
                </c:pt>
                <c:pt idx="554">
                  <c:v>11.0</c:v>
                </c:pt>
                <c:pt idx="555">
                  <c:v>10.0</c:v>
                </c:pt>
                <c:pt idx="556">
                  <c:v>11.0</c:v>
                </c:pt>
                <c:pt idx="557">
                  <c:v>10.0</c:v>
                </c:pt>
                <c:pt idx="558">
                  <c:v>11.0</c:v>
                </c:pt>
                <c:pt idx="559">
                  <c:v>10.0</c:v>
                </c:pt>
                <c:pt idx="560">
                  <c:v>11.0</c:v>
                </c:pt>
                <c:pt idx="561">
                  <c:v>10.0</c:v>
                </c:pt>
                <c:pt idx="562">
                  <c:v>11.0</c:v>
                </c:pt>
                <c:pt idx="563">
                  <c:v>10.0</c:v>
                </c:pt>
                <c:pt idx="564">
                  <c:v>11.0</c:v>
                </c:pt>
                <c:pt idx="565">
                  <c:v>10.0</c:v>
                </c:pt>
                <c:pt idx="566">
                  <c:v>11.0</c:v>
                </c:pt>
                <c:pt idx="567">
                  <c:v>10.0</c:v>
                </c:pt>
                <c:pt idx="568">
                  <c:v>11.0</c:v>
                </c:pt>
                <c:pt idx="569">
                  <c:v>10.0</c:v>
                </c:pt>
                <c:pt idx="570">
                  <c:v>11.0</c:v>
                </c:pt>
                <c:pt idx="571">
                  <c:v>10.0</c:v>
                </c:pt>
                <c:pt idx="572">
                  <c:v>11.0</c:v>
                </c:pt>
                <c:pt idx="573">
                  <c:v>10.0</c:v>
                </c:pt>
                <c:pt idx="574">
                  <c:v>11.0</c:v>
                </c:pt>
                <c:pt idx="575">
                  <c:v>10.0</c:v>
                </c:pt>
                <c:pt idx="576">
                  <c:v>11.0</c:v>
                </c:pt>
                <c:pt idx="577">
                  <c:v>10.0</c:v>
                </c:pt>
                <c:pt idx="578">
                  <c:v>11.0</c:v>
                </c:pt>
                <c:pt idx="579">
                  <c:v>10.0</c:v>
                </c:pt>
                <c:pt idx="580">
                  <c:v>11.0</c:v>
                </c:pt>
                <c:pt idx="581">
                  <c:v>10.0</c:v>
                </c:pt>
                <c:pt idx="582">
                  <c:v>11.0</c:v>
                </c:pt>
                <c:pt idx="583">
                  <c:v>10.0</c:v>
                </c:pt>
                <c:pt idx="584">
                  <c:v>11.0</c:v>
                </c:pt>
                <c:pt idx="585">
                  <c:v>10.0</c:v>
                </c:pt>
                <c:pt idx="586">
                  <c:v>11.0</c:v>
                </c:pt>
                <c:pt idx="587">
                  <c:v>10.0</c:v>
                </c:pt>
                <c:pt idx="588">
                  <c:v>11.0</c:v>
                </c:pt>
                <c:pt idx="589">
                  <c:v>10.0</c:v>
                </c:pt>
                <c:pt idx="590">
                  <c:v>11.0</c:v>
                </c:pt>
                <c:pt idx="591">
                  <c:v>10.0</c:v>
                </c:pt>
                <c:pt idx="592">
                  <c:v>11.0</c:v>
                </c:pt>
                <c:pt idx="593">
                  <c:v>10.0</c:v>
                </c:pt>
                <c:pt idx="594">
                  <c:v>11.0</c:v>
                </c:pt>
                <c:pt idx="595">
                  <c:v>10.0</c:v>
                </c:pt>
                <c:pt idx="596">
                  <c:v>11.0</c:v>
                </c:pt>
                <c:pt idx="597">
                  <c:v>10.0</c:v>
                </c:pt>
                <c:pt idx="598">
                  <c:v>11.0</c:v>
                </c:pt>
                <c:pt idx="599">
                  <c:v>10.0</c:v>
                </c:pt>
                <c:pt idx="600">
                  <c:v>11.0</c:v>
                </c:pt>
                <c:pt idx="601">
                  <c:v>10.0</c:v>
                </c:pt>
                <c:pt idx="602">
                  <c:v>11.0</c:v>
                </c:pt>
                <c:pt idx="603">
                  <c:v>10.0</c:v>
                </c:pt>
                <c:pt idx="604">
                  <c:v>11.0</c:v>
                </c:pt>
                <c:pt idx="605">
                  <c:v>10.0</c:v>
                </c:pt>
                <c:pt idx="606">
                  <c:v>11.0</c:v>
                </c:pt>
                <c:pt idx="607">
                  <c:v>10.0</c:v>
                </c:pt>
                <c:pt idx="608">
                  <c:v>11.0</c:v>
                </c:pt>
                <c:pt idx="609">
                  <c:v>10.0</c:v>
                </c:pt>
                <c:pt idx="610">
                  <c:v>11.0</c:v>
                </c:pt>
                <c:pt idx="611">
                  <c:v>10.0</c:v>
                </c:pt>
                <c:pt idx="612">
                  <c:v>11.0</c:v>
                </c:pt>
                <c:pt idx="613">
                  <c:v>10.0</c:v>
                </c:pt>
                <c:pt idx="614">
                  <c:v>11.0</c:v>
                </c:pt>
                <c:pt idx="615">
                  <c:v>10.0</c:v>
                </c:pt>
                <c:pt idx="616">
                  <c:v>11.0</c:v>
                </c:pt>
                <c:pt idx="617">
                  <c:v>10.0</c:v>
                </c:pt>
                <c:pt idx="618">
                  <c:v>11.0</c:v>
                </c:pt>
                <c:pt idx="619">
                  <c:v>10.0</c:v>
                </c:pt>
                <c:pt idx="620">
                  <c:v>11.0</c:v>
                </c:pt>
                <c:pt idx="621">
                  <c:v>10.0</c:v>
                </c:pt>
                <c:pt idx="622">
                  <c:v>11.0</c:v>
                </c:pt>
                <c:pt idx="623">
                  <c:v>10.0</c:v>
                </c:pt>
                <c:pt idx="624">
                  <c:v>11.0</c:v>
                </c:pt>
                <c:pt idx="625">
                  <c:v>10.0</c:v>
                </c:pt>
                <c:pt idx="626">
                  <c:v>11.0</c:v>
                </c:pt>
                <c:pt idx="627">
                  <c:v>10.0</c:v>
                </c:pt>
                <c:pt idx="628">
                  <c:v>11.0</c:v>
                </c:pt>
                <c:pt idx="629">
                  <c:v>10.0</c:v>
                </c:pt>
                <c:pt idx="630">
                  <c:v>11.0</c:v>
                </c:pt>
                <c:pt idx="631">
                  <c:v>10.0</c:v>
                </c:pt>
                <c:pt idx="632">
                  <c:v>11.0</c:v>
                </c:pt>
                <c:pt idx="633">
                  <c:v>10.0</c:v>
                </c:pt>
                <c:pt idx="634">
                  <c:v>11.0</c:v>
                </c:pt>
                <c:pt idx="635">
                  <c:v>10.0</c:v>
                </c:pt>
                <c:pt idx="636">
                  <c:v>11.0</c:v>
                </c:pt>
                <c:pt idx="637">
                  <c:v>10.0</c:v>
                </c:pt>
                <c:pt idx="638">
                  <c:v>11.0</c:v>
                </c:pt>
                <c:pt idx="639">
                  <c:v>10.0</c:v>
                </c:pt>
                <c:pt idx="640">
                  <c:v>11.0</c:v>
                </c:pt>
                <c:pt idx="641">
                  <c:v>10.0</c:v>
                </c:pt>
                <c:pt idx="642">
                  <c:v>11.0</c:v>
                </c:pt>
                <c:pt idx="643">
                  <c:v>10.0</c:v>
                </c:pt>
                <c:pt idx="644">
                  <c:v>11.0</c:v>
                </c:pt>
                <c:pt idx="645">
                  <c:v>10.0</c:v>
                </c:pt>
                <c:pt idx="646">
                  <c:v>11.0</c:v>
                </c:pt>
                <c:pt idx="647">
                  <c:v>10.0</c:v>
                </c:pt>
                <c:pt idx="648">
                  <c:v>11.0</c:v>
                </c:pt>
                <c:pt idx="649">
                  <c:v>10.0</c:v>
                </c:pt>
                <c:pt idx="650">
                  <c:v>11.0</c:v>
                </c:pt>
                <c:pt idx="651">
                  <c:v>10.0</c:v>
                </c:pt>
                <c:pt idx="652">
                  <c:v>11.0</c:v>
                </c:pt>
                <c:pt idx="653">
                  <c:v>10.0</c:v>
                </c:pt>
                <c:pt idx="654">
                  <c:v>11.0</c:v>
                </c:pt>
                <c:pt idx="655">
                  <c:v>10.0</c:v>
                </c:pt>
                <c:pt idx="656">
                  <c:v>11.0</c:v>
                </c:pt>
                <c:pt idx="657">
                  <c:v>10.0</c:v>
                </c:pt>
                <c:pt idx="658">
                  <c:v>11.0</c:v>
                </c:pt>
                <c:pt idx="659">
                  <c:v>10.0</c:v>
                </c:pt>
                <c:pt idx="660">
                  <c:v>11.0</c:v>
                </c:pt>
                <c:pt idx="661">
                  <c:v>10.0</c:v>
                </c:pt>
                <c:pt idx="662">
                  <c:v>11.0</c:v>
                </c:pt>
                <c:pt idx="663">
                  <c:v>10.0</c:v>
                </c:pt>
                <c:pt idx="664">
                  <c:v>11.0</c:v>
                </c:pt>
                <c:pt idx="665">
                  <c:v>10.0</c:v>
                </c:pt>
                <c:pt idx="666">
                  <c:v>11.0</c:v>
                </c:pt>
                <c:pt idx="667">
                  <c:v>10.0</c:v>
                </c:pt>
                <c:pt idx="668">
                  <c:v>11.0</c:v>
                </c:pt>
                <c:pt idx="669">
                  <c:v>10.0</c:v>
                </c:pt>
                <c:pt idx="670">
                  <c:v>11.0</c:v>
                </c:pt>
                <c:pt idx="671">
                  <c:v>10.0</c:v>
                </c:pt>
                <c:pt idx="672">
                  <c:v>11.0</c:v>
                </c:pt>
                <c:pt idx="673">
                  <c:v>10.0</c:v>
                </c:pt>
                <c:pt idx="674">
                  <c:v>11.0</c:v>
                </c:pt>
                <c:pt idx="675">
                  <c:v>10.0</c:v>
                </c:pt>
                <c:pt idx="676">
                  <c:v>11.0</c:v>
                </c:pt>
                <c:pt idx="677">
                  <c:v>10.0</c:v>
                </c:pt>
                <c:pt idx="678">
                  <c:v>11.0</c:v>
                </c:pt>
                <c:pt idx="679">
                  <c:v>10.0</c:v>
                </c:pt>
                <c:pt idx="680">
                  <c:v>11.0</c:v>
                </c:pt>
                <c:pt idx="681">
                  <c:v>10.0</c:v>
                </c:pt>
                <c:pt idx="682">
                  <c:v>11.0</c:v>
                </c:pt>
                <c:pt idx="683">
                  <c:v>10.0</c:v>
                </c:pt>
                <c:pt idx="684">
                  <c:v>11.0</c:v>
                </c:pt>
                <c:pt idx="685">
                  <c:v>10.0</c:v>
                </c:pt>
                <c:pt idx="686">
                  <c:v>11.0</c:v>
                </c:pt>
                <c:pt idx="687">
                  <c:v>10.0</c:v>
                </c:pt>
                <c:pt idx="688">
                  <c:v>11.0</c:v>
                </c:pt>
                <c:pt idx="689">
                  <c:v>10.0</c:v>
                </c:pt>
                <c:pt idx="690">
                  <c:v>11.0</c:v>
                </c:pt>
                <c:pt idx="691">
                  <c:v>10.0</c:v>
                </c:pt>
                <c:pt idx="692">
                  <c:v>11.0</c:v>
                </c:pt>
                <c:pt idx="693">
                  <c:v>10.0</c:v>
                </c:pt>
                <c:pt idx="694">
                  <c:v>11.0</c:v>
                </c:pt>
                <c:pt idx="695">
                  <c:v>10.0</c:v>
                </c:pt>
                <c:pt idx="696">
                  <c:v>11.0</c:v>
                </c:pt>
                <c:pt idx="697">
                  <c:v>10.0</c:v>
                </c:pt>
                <c:pt idx="698">
                  <c:v>11.0</c:v>
                </c:pt>
                <c:pt idx="699">
                  <c:v>10.0</c:v>
                </c:pt>
              </c:numCache>
            </c:numRef>
          </c:yVal>
          <c:smooth val="0"/>
          <c:extLst xmlns:c16r2="http://schemas.microsoft.com/office/drawing/2015/06/chart">
            <c:ext xmlns:c16="http://schemas.microsoft.com/office/drawing/2014/chart" uri="{C3380CC4-5D6E-409C-BE32-E72D297353CC}">
              <c16:uniqueId val="{00000013-1877-4E46-8DD4-CAD361396DAE}"/>
            </c:ext>
          </c:extLst>
        </c:ser>
        <c:ser>
          <c:idx val="9"/>
          <c:order val="20"/>
          <c:tx>
            <c:v/>
          </c:tx>
          <c:spPr>
            <a:ln w="19050" cap="rnd">
              <a:solidFill>
                <a:schemeClr val="accent4">
                  <a:lumMod val="60000"/>
                </a:schemeClr>
              </a:solidFill>
              <a:round/>
            </a:ln>
            <a:effectLst/>
          </c:spPr>
          <c:marker>
            <c:symbol val="none"/>
          </c:marker>
          <c:xVal>
            <c:numLit>
              <c:formatCode>General</c:formatCode>
              <c:ptCount val="23"/>
              <c:pt idx="0">
                <c:v>3.9</c:v>
              </c:pt>
              <c:pt idx="1">
                <c:v>4.1</c:v>
              </c:pt>
              <c:pt idx="2">
                <c:v>4.0</c:v>
              </c:pt>
              <c:pt idx="3">
                <c:v>4.0</c:v>
              </c:pt>
              <c:pt idx="4">
                <c:v>3.75</c:v>
              </c:pt>
              <c:pt idx="5">
                <c:v>4.25</c:v>
              </c:pt>
              <c:pt idx="6">
                <c:v>4.25</c:v>
              </c:pt>
              <c:pt idx="7">
                <c:v>4.25</c:v>
              </c:pt>
              <c:pt idx="8">
                <c:v>4.25</c:v>
              </c:pt>
              <c:pt idx="9">
                <c:v>4.25</c:v>
              </c:pt>
              <c:pt idx="10">
                <c:v>4.0</c:v>
              </c:pt>
              <c:pt idx="11">
                <c:v>4.0</c:v>
              </c:pt>
              <c:pt idx="12">
                <c:v>4.1</c:v>
              </c:pt>
              <c:pt idx="13">
                <c:v>3.9</c:v>
              </c:pt>
              <c:pt idx="14">
                <c:v>4.0</c:v>
              </c:pt>
              <c:pt idx="15">
                <c:v>4.0</c:v>
              </c:pt>
              <c:pt idx="16">
                <c:v>3.75</c:v>
              </c:pt>
              <c:pt idx="17">
                <c:v>3.75</c:v>
              </c:pt>
              <c:pt idx="18">
                <c:v>3.75</c:v>
              </c:pt>
              <c:pt idx="19">
                <c:v>4.25</c:v>
              </c:pt>
              <c:pt idx="20">
                <c:v>3.75</c:v>
              </c:pt>
              <c:pt idx="21">
                <c:v>3.75</c:v>
              </c:pt>
              <c:pt idx="22">
                <c:v>3.75</c:v>
              </c:pt>
            </c:numLit>
          </c:xVal>
          <c:yVal>
            <c:numLit>
              <c:formatCode>General</c:formatCode>
              <c:ptCount val="23"/>
              <c:pt idx="0">
                <c:v>12.0</c:v>
              </c:pt>
              <c:pt idx="1">
                <c:v>12.0</c:v>
              </c:pt>
              <c:pt idx="2">
                <c:v>12.0</c:v>
              </c:pt>
              <c:pt idx="3">
                <c:v>11.0</c:v>
              </c:pt>
              <c:pt idx="4">
                <c:v>11.0</c:v>
              </c:pt>
              <c:pt idx="5">
                <c:v>11.0</c:v>
              </c:pt>
              <c:pt idx="6">
                <c:v>11.0</c:v>
              </c:pt>
              <c:pt idx="7">
                <c:v>10.0</c:v>
              </c:pt>
              <c:pt idx="8">
                <c:v>10.0</c:v>
              </c:pt>
              <c:pt idx="9">
                <c:v>10.0</c:v>
              </c:pt>
              <c:pt idx="10">
                <c:v>10.0</c:v>
              </c:pt>
              <c:pt idx="11">
                <c:v>9.0</c:v>
              </c:pt>
              <c:pt idx="12">
                <c:v>9.0</c:v>
              </c:pt>
              <c:pt idx="13">
                <c:v>9.0</c:v>
              </c:pt>
              <c:pt idx="14">
                <c:v>9.0</c:v>
              </c:pt>
              <c:pt idx="15">
                <c:v>10.0</c:v>
              </c:pt>
              <c:pt idx="16">
                <c:v>10.0</c:v>
              </c:pt>
              <c:pt idx="17">
                <c:v>10.0</c:v>
              </c:pt>
              <c:pt idx="18">
                <c:v>10.0</c:v>
              </c:pt>
              <c:pt idx="19">
                <c:v>10.0</c:v>
              </c:pt>
              <c:pt idx="20">
                <c:v>10.0</c:v>
              </c:pt>
              <c:pt idx="21">
                <c:v>11.0</c:v>
              </c:pt>
              <c:pt idx="22">
                <c:v>11.0</c:v>
              </c:pt>
            </c:numLit>
          </c:yVal>
          <c:smooth val="0"/>
          <c:extLst xmlns:c16r2="http://schemas.microsoft.com/office/drawing/2015/06/chart">
            <c:ext xmlns:c16="http://schemas.microsoft.com/office/drawing/2014/chart" uri="{C3380CC4-5D6E-409C-BE32-E72D297353CC}">
              <c16:uniqueId val="{00000014-1877-4E46-8DD4-CAD361396DAE}"/>
            </c:ext>
          </c:extLst>
        </c:ser>
        <c:ser>
          <c:idx val="10"/>
          <c:order val="21"/>
          <c:tx>
            <c:v/>
          </c:tx>
          <c:spPr>
            <a:ln w="25400" cap="rnd">
              <a:noFill/>
              <a:round/>
            </a:ln>
            <a:effectLst/>
          </c:spPr>
          <c:marker>
            <c:symbol val="none"/>
          </c:marker>
          <c:dLbls>
            <c:dLbl>
              <c:idx val="0"/>
              <c:tx>
                <c:rich>
                  <a:bodyPr/>
                  <a:lstStyle/>
                  <a:p>
                    <a:r>
                      <a:rPr lang="en-US"/>
                      <a:t>non soignant semaine</a:t>
                    </a:r>
                  </a:p>
                </c:rich>
              </c:tx>
              <c:dLblPos val="b"/>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15-1877-4E46-8DD4-CAD361396DAE}"/>
                </c:ext>
                <c:ext xmlns:c15="http://schemas.microsoft.com/office/drawing/2012/chart" uri="{CE6537A1-D6FC-4f65-9D91-7224C49458BB}"/>
              </c:extLst>
            </c:dLbl>
            <c:dLbl>
              <c:idx val="1"/>
              <c:tx>
                <c:rich>
                  <a:bodyPr/>
                  <a:lstStyle/>
                  <a:p>
                    <a:r>
                      <a:rPr lang="en-US"/>
                      <a:t>non soignant weekend</a:t>
                    </a:r>
                  </a:p>
                </c:rich>
              </c:tx>
              <c:dLblPos val="b"/>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16-1877-4E46-8DD4-CAD361396DAE}"/>
                </c:ext>
                <c:ext xmlns:c15="http://schemas.microsoft.com/office/drawing/2012/chart" uri="{CE6537A1-D6FC-4f65-9D91-7224C49458BB}"/>
              </c:extLst>
            </c:dLbl>
            <c:dLbl>
              <c:idx val="2"/>
              <c:tx>
                <c:rich>
                  <a:bodyPr/>
                  <a:lstStyle/>
                  <a:p>
                    <a:r>
                      <a:rPr lang="en-US"/>
                      <a:t>soignant semaine</a:t>
                    </a:r>
                  </a:p>
                </c:rich>
              </c:tx>
              <c:dLblPos val="b"/>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17-1877-4E46-8DD4-CAD361396DAE}"/>
                </c:ext>
                <c:ext xmlns:c15="http://schemas.microsoft.com/office/drawing/2012/chart" uri="{CE6537A1-D6FC-4f65-9D91-7224C49458BB}"/>
              </c:extLst>
            </c:dLbl>
            <c:dLbl>
              <c:idx val="3"/>
              <c:tx>
                <c:rich>
                  <a:bodyPr/>
                  <a:lstStyle/>
                  <a:p>
                    <a:r>
                      <a:rPr lang="en-US"/>
                      <a:t>soignant weekend</a:t>
                    </a:r>
                  </a:p>
                </c:rich>
              </c:tx>
              <c:dLblPos val="b"/>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18-1877-4E46-8DD4-CAD361396DA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dLblPos val="b"/>
            <c:showLegendKey val="0"/>
            <c:showVal val="0"/>
            <c:showCatName val="1"/>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xVal>
            <c:numLit>
              <c:formatCode>General</c:formatCode>
              <c:ptCount val="4"/>
              <c:pt idx="0">
                <c:v>1.0</c:v>
              </c:pt>
              <c:pt idx="1">
                <c:v>2.0</c:v>
              </c:pt>
              <c:pt idx="2">
                <c:v>3.0</c:v>
              </c:pt>
              <c:pt idx="3">
                <c:v>4.0</c:v>
              </c:pt>
            </c:numLit>
          </c:xVal>
          <c:yVal>
            <c:numLit>
              <c:formatCode>General</c:formatCode>
              <c:ptCount val="4"/>
              <c:pt idx="0">
                <c:v>-8.95</c:v>
              </c:pt>
              <c:pt idx="1">
                <c:v>-8.95</c:v>
              </c:pt>
              <c:pt idx="2">
                <c:v>-8.95</c:v>
              </c:pt>
              <c:pt idx="3">
                <c:v>-8.95</c:v>
              </c:pt>
            </c:numLit>
          </c:yVal>
          <c:smooth val="0"/>
          <c:extLst xmlns:c16r2="http://schemas.microsoft.com/office/drawing/2015/06/chart">
            <c:ext xmlns:c16="http://schemas.microsoft.com/office/drawing/2014/chart" uri="{C3380CC4-5D6E-409C-BE32-E72D297353CC}">
              <c16:uniqueId val="{00000019-1877-4E46-8DD4-CAD361396DAE}"/>
            </c:ext>
          </c:extLst>
        </c:ser>
        <c:dLbls>
          <c:showLegendKey val="0"/>
          <c:showVal val="0"/>
          <c:showCatName val="0"/>
          <c:showSerName val="0"/>
          <c:showPercent val="0"/>
          <c:showBubbleSize val="0"/>
        </c:dLbls>
        <c:axId val="2111263432"/>
        <c:axId val="2111267400"/>
      </c:scatterChart>
      <c:valAx>
        <c:axId val="2111263432"/>
        <c:scaling>
          <c:orientation val="minMax"/>
          <c:max val="5.0"/>
          <c:min val="0.0"/>
        </c:scaling>
        <c:delete val="0"/>
        <c:axPos val="b"/>
        <c:majorGridlines>
          <c:spPr>
            <a:ln w="9525" cap="flat" cmpd="sng" algn="ctr">
              <a:solidFill>
                <a:schemeClr val="tx1">
                  <a:lumMod val="15000"/>
                  <a:lumOff val="85000"/>
                </a:schemeClr>
              </a:solidFill>
              <a:round/>
            </a:ln>
            <a:effectLst/>
          </c:spPr>
        </c:majorGridlines>
        <c:numFmt formatCode="General" sourceLinked="0"/>
        <c:majorTickMark val="none"/>
        <c:minorTickMark val="none"/>
        <c:tickLblPos val="none"/>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2111267400"/>
        <c:crosses val="autoZero"/>
        <c:crossBetween val="midCat"/>
      </c:valAx>
      <c:valAx>
        <c:axId val="2111267400"/>
        <c:scaling>
          <c:orientation val="minMax"/>
          <c:max val="13.0"/>
          <c:min val="2.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dirty="0"/>
                  <a:t>Heures</a:t>
                </a:r>
              </a:p>
              <a:p>
                <a:pPr>
                  <a:defRPr sz="1330" b="0" i="0" u="none" strike="noStrike" kern="1200" baseline="0">
                    <a:solidFill>
                      <a:schemeClr val="tx1">
                        <a:lumMod val="65000"/>
                        <a:lumOff val="35000"/>
                      </a:schemeClr>
                    </a:solidFill>
                    <a:latin typeface="+mn-lt"/>
                    <a:ea typeface="+mn-ea"/>
                    <a:cs typeface="+mn-cs"/>
                  </a:defRPr>
                </a:pPr>
                <a:endParaRPr lang="fr-FR" dirty="0"/>
              </a:p>
            </c:rich>
          </c:tx>
          <c:layout>
            <c:manualLayout>
              <c:xMode val="edge"/>
              <c:yMode val="edge"/>
              <c:x val="0.0397746085935062"/>
              <c:y val="0.379082299644051"/>
            </c:manualLayout>
          </c:layout>
          <c:overlay val="0"/>
          <c:spPr>
            <a:noFill/>
            <a:ln>
              <a:noFill/>
            </a:ln>
            <a:effectLst/>
          </c:sp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2111263432"/>
        <c:crosses val="autoZero"/>
        <c:crossBetween val="midCat"/>
      </c:valAx>
      <c:spPr>
        <a:noFill/>
        <a:ln>
          <a:noFill/>
        </a:ln>
        <a:effectLst/>
      </c:spPr>
    </c:plotArea>
    <c:plotVisOnly val="1"/>
    <c:dispBlanksAs val="gap"/>
    <c:showDLblsOverMax val="0"/>
    <c:extLst xmlns:c16r2="http://schemas.microsoft.com/office/drawing/2015/06/chart"/>
  </c:chart>
  <c:spPr>
    <a:noFill/>
    <a:ln>
      <a:noFill/>
    </a:ln>
    <a:effectLst/>
  </c:spPr>
  <c:txPr>
    <a:bodyPr/>
    <a:lstStyle/>
    <a:p>
      <a:pPr>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r-FR"/>
              <a:t>Mode d'exercice</a:t>
            </a:r>
            <a:r>
              <a:rPr lang="fr-FR" baseline="0"/>
              <a:t> et privation du sommeil</a:t>
            </a:r>
            <a:endParaRPr lang="fr-FR"/>
          </a:p>
        </c:rich>
      </c:tx>
      <c:layout/>
      <c:overlay val="0"/>
      <c:spPr>
        <a:noFill/>
        <a:ln>
          <a:noFill/>
        </a:ln>
        <a:effectLst/>
      </c:spPr>
    </c:title>
    <c:autoTitleDeleted val="0"/>
    <c:plotArea>
      <c:layout>
        <c:manualLayout>
          <c:layoutTarget val="inner"/>
          <c:xMode val="edge"/>
          <c:yMode val="edge"/>
          <c:x val="0.100851614821897"/>
          <c:y val="0.138381793048636"/>
          <c:w val="0.884067953688649"/>
          <c:h val="0.612971421978754"/>
        </c:manualLayout>
      </c:layout>
      <c:barChart>
        <c:barDir val="col"/>
        <c:grouping val="clustered"/>
        <c:varyColors val="0"/>
        <c:ser>
          <c:idx val="0"/>
          <c:order val="0"/>
          <c:tx>
            <c:strRef>
              <c:f>'Tableau soignants'!$G$536</c:f>
              <c:strCache>
                <c:ptCount val="1"/>
                <c:pt idx="0">
                  <c:v>Hospitalier / salarié</c:v>
                </c:pt>
              </c:strCache>
            </c:strRef>
          </c:tx>
          <c:spPr>
            <a:solidFill>
              <a:schemeClr val="accent6"/>
            </a:solidFill>
            <a:ln>
              <a:noFill/>
            </a:ln>
            <a:effectLst/>
          </c:spPr>
          <c:invertIfNegative val="0"/>
          <c:cat>
            <c:multiLvlStrRef>
              <c:f>'Tableau soignants'!$D$537:$F$543</c:f>
              <c:multiLvlStrCache>
                <c:ptCount val="7"/>
                <c:lvl>
                  <c:pt idx="0">
                    <c:v>Total</c:v>
                  </c:pt>
                  <c:pt idx="1">
                    <c:v>Avec travail poste</c:v>
                  </c:pt>
                  <c:pt idx="2">
                    <c:v>Sans travail posté</c:v>
                  </c:pt>
                  <c:pt idx="4">
                    <c:v>Total</c:v>
                  </c:pt>
                  <c:pt idx="5">
                    <c:v>Avec travail posté</c:v>
                  </c:pt>
                  <c:pt idx="6">
                    <c:v>Sans travail posté</c:v>
                  </c:pt>
                </c:lvl>
                <c:lvl>
                  <c:pt idx="0">
                    <c:v>&lt;6 heures par nuit</c:v>
                  </c:pt>
                  <c:pt idx="4">
                    <c:v>Sensation de privation du sommeil</c:v>
                  </c:pt>
                </c:lvl>
              </c:multiLvlStrCache>
            </c:multiLvlStrRef>
          </c:cat>
          <c:val>
            <c:numRef>
              <c:f>'Tableau soignants'!$G$537:$G$543</c:f>
              <c:numCache>
                <c:formatCode>0%</c:formatCode>
                <c:ptCount val="7"/>
                <c:pt idx="0">
                  <c:v>0.642394822006473</c:v>
                </c:pt>
                <c:pt idx="1">
                  <c:v>0.6751269035533</c:v>
                </c:pt>
                <c:pt idx="2">
                  <c:v>0.629186602870813</c:v>
                </c:pt>
                <c:pt idx="4">
                  <c:v>0.553398058252427</c:v>
                </c:pt>
                <c:pt idx="5">
                  <c:v>0.786802030456853</c:v>
                </c:pt>
                <c:pt idx="6">
                  <c:v>0.444976076555024</c:v>
                </c:pt>
              </c:numCache>
            </c:numRef>
          </c:val>
          <c:extLst xmlns:c16r2="http://schemas.microsoft.com/office/drawing/2015/06/chart">
            <c:ext xmlns:c16="http://schemas.microsoft.com/office/drawing/2014/chart" uri="{C3380CC4-5D6E-409C-BE32-E72D297353CC}">
              <c16:uniqueId val="{00000000-F8BD-42B3-B322-E980BF56D4C8}"/>
            </c:ext>
          </c:extLst>
        </c:ser>
        <c:ser>
          <c:idx val="1"/>
          <c:order val="1"/>
          <c:tx>
            <c:strRef>
              <c:f>'Tableau soignants'!$H$536</c:f>
              <c:strCache>
                <c:ptCount val="1"/>
                <c:pt idx="0">
                  <c:v>Mixte</c:v>
                </c:pt>
              </c:strCache>
            </c:strRef>
          </c:tx>
          <c:spPr>
            <a:solidFill>
              <a:schemeClr val="accent5"/>
            </a:solidFill>
            <a:ln>
              <a:noFill/>
            </a:ln>
            <a:effectLst/>
          </c:spPr>
          <c:invertIfNegative val="0"/>
          <c:cat>
            <c:multiLvlStrRef>
              <c:f>'Tableau soignants'!$D$537:$F$543</c:f>
              <c:multiLvlStrCache>
                <c:ptCount val="7"/>
                <c:lvl>
                  <c:pt idx="0">
                    <c:v>Total</c:v>
                  </c:pt>
                  <c:pt idx="1">
                    <c:v>Avec travail poste</c:v>
                  </c:pt>
                  <c:pt idx="2">
                    <c:v>Sans travail posté</c:v>
                  </c:pt>
                  <c:pt idx="4">
                    <c:v>Total</c:v>
                  </c:pt>
                  <c:pt idx="5">
                    <c:v>Avec travail posté</c:v>
                  </c:pt>
                  <c:pt idx="6">
                    <c:v>Sans travail posté</c:v>
                  </c:pt>
                </c:lvl>
                <c:lvl>
                  <c:pt idx="0">
                    <c:v>&lt;6 heures par nuit</c:v>
                  </c:pt>
                  <c:pt idx="4">
                    <c:v>Sensation de privation du sommeil</c:v>
                  </c:pt>
                </c:lvl>
              </c:multiLvlStrCache>
            </c:multiLvlStrRef>
          </c:cat>
          <c:val>
            <c:numRef>
              <c:f>'Tableau soignants'!$H$537:$H$543</c:f>
              <c:numCache>
                <c:formatCode>0%</c:formatCode>
                <c:ptCount val="7"/>
                <c:pt idx="0">
                  <c:v>0.583333333333333</c:v>
                </c:pt>
                <c:pt idx="1">
                  <c:v>0.571428571428572</c:v>
                </c:pt>
                <c:pt idx="2">
                  <c:v>0.585365853658537</c:v>
                </c:pt>
                <c:pt idx="4">
                  <c:v>0.375</c:v>
                </c:pt>
                <c:pt idx="5">
                  <c:v>0.714285714285714</c:v>
                </c:pt>
                <c:pt idx="6">
                  <c:v>0.317073170731707</c:v>
                </c:pt>
              </c:numCache>
            </c:numRef>
          </c:val>
          <c:extLst xmlns:c16r2="http://schemas.microsoft.com/office/drawing/2015/06/chart">
            <c:ext xmlns:c16="http://schemas.microsoft.com/office/drawing/2014/chart" uri="{C3380CC4-5D6E-409C-BE32-E72D297353CC}">
              <c16:uniqueId val="{00000001-F8BD-42B3-B322-E980BF56D4C8}"/>
            </c:ext>
          </c:extLst>
        </c:ser>
        <c:ser>
          <c:idx val="2"/>
          <c:order val="2"/>
          <c:tx>
            <c:strRef>
              <c:f>'Tableau soignants'!$I$536</c:f>
              <c:strCache>
                <c:ptCount val="1"/>
                <c:pt idx="0">
                  <c:v>Libéral</c:v>
                </c:pt>
              </c:strCache>
            </c:strRef>
          </c:tx>
          <c:spPr>
            <a:solidFill>
              <a:schemeClr val="accent4"/>
            </a:solidFill>
            <a:ln>
              <a:noFill/>
            </a:ln>
            <a:effectLst/>
          </c:spPr>
          <c:invertIfNegative val="0"/>
          <c:cat>
            <c:multiLvlStrRef>
              <c:f>'Tableau soignants'!$D$537:$F$543</c:f>
              <c:multiLvlStrCache>
                <c:ptCount val="7"/>
                <c:lvl>
                  <c:pt idx="0">
                    <c:v>Total</c:v>
                  </c:pt>
                  <c:pt idx="1">
                    <c:v>Avec travail poste</c:v>
                  </c:pt>
                  <c:pt idx="2">
                    <c:v>Sans travail posté</c:v>
                  </c:pt>
                  <c:pt idx="4">
                    <c:v>Total</c:v>
                  </c:pt>
                  <c:pt idx="5">
                    <c:v>Avec travail posté</c:v>
                  </c:pt>
                  <c:pt idx="6">
                    <c:v>Sans travail posté</c:v>
                  </c:pt>
                </c:lvl>
                <c:lvl>
                  <c:pt idx="0">
                    <c:v>&lt;6 heures par nuit</c:v>
                  </c:pt>
                  <c:pt idx="4">
                    <c:v>Sensation de privation du sommeil</c:v>
                  </c:pt>
                </c:lvl>
              </c:multiLvlStrCache>
            </c:multiLvlStrRef>
          </c:cat>
          <c:val>
            <c:numRef>
              <c:f>'Tableau soignants'!$I$537:$I$543</c:f>
              <c:numCache>
                <c:formatCode>0%</c:formatCode>
                <c:ptCount val="7"/>
                <c:pt idx="0">
                  <c:v>0.467741935483871</c:v>
                </c:pt>
                <c:pt idx="1">
                  <c:v>0.55</c:v>
                </c:pt>
                <c:pt idx="2">
                  <c:v>0.457831325301205</c:v>
                </c:pt>
                <c:pt idx="4">
                  <c:v>0.301075268817204</c:v>
                </c:pt>
                <c:pt idx="5">
                  <c:v>0.35</c:v>
                </c:pt>
                <c:pt idx="6">
                  <c:v>0.295180722891566</c:v>
                </c:pt>
              </c:numCache>
            </c:numRef>
          </c:val>
          <c:extLst xmlns:c16r2="http://schemas.microsoft.com/office/drawing/2015/06/chart">
            <c:ext xmlns:c16="http://schemas.microsoft.com/office/drawing/2014/chart" uri="{C3380CC4-5D6E-409C-BE32-E72D297353CC}">
              <c16:uniqueId val="{00000002-F8BD-42B3-B322-E980BF56D4C8}"/>
            </c:ext>
          </c:extLst>
        </c:ser>
        <c:dLbls>
          <c:showLegendKey val="0"/>
          <c:showVal val="0"/>
          <c:showCatName val="0"/>
          <c:showSerName val="0"/>
          <c:showPercent val="0"/>
          <c:showBubbleSize val="0"/>
        </c:dLbls>
        <c:gapWidth val="219"/>
        <c:overlap val="-27"/>
        <c:axId val="2108341096"/>
        <c:axId val="2108314168"/>
      </c:barChart>
      <c:catAx>
        <c:axId val="2108341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108314168"/>
        <c:crosses val="autoZero"/>
        <c:auto val="1"/>
        <c:lblAlgn val="ctr"/>
        <c:lblOffset val="100"/>
        <c:noMultiLvlLbl val="0"/>
      </c:catAx>
      <c:valAx>
        <c:axId val="2108314168"/>
        <c:scaling>
          <c:orientation val="minMax"/>
          <c:max val="0.8"/>
          <c:min val="0.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1083410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r-FR" dirty="0"/>
              <a:t>Non</a:t>
            </a:r>
            <a:r>
              <a:rPr lang="fr-FR" baseline="0" dirty="0"/>
              <a:t> soignants:</a:t>
            </a:r>
          </a:p>
          <a:p>
            <a:pPr>
              <a:defRPr sz="1400" b="0" i="0" u="none" strike="noStrike" kern="1200" spc="0" baseline="0">
                <a:solidFill>
                  <a:schemeClr val="tx1">
                    <a:lumMod val="65000"/>
                    <a:lumOff val="35000"/>
                  </a:schemeClr>
                </a:solidFill>
                <a:latin typeface="+mn-lt"/>
                <a:ea typeface="+mn-ea"/>
                <a:cs typeface="+mn-cs"/>
              </a:defRPr>
            </a:pPr>
            <a:r>
              <a:rPr lang="fr-FR" baseline="0" dirty="0"/>
              <a:t> h</a:t>
            </a:r>
            <a:r>
              <a:rPr lang="fr-FR" dirty="0"/>
              <a:t>oraires de coucher et de lever</a:t>
            </a:r>
          </a:p>
        </c:rich>
      </c:tx>
      <c:layout>
        <c:manualLayout>
          <c:xMode val="edge"/>
          <c:yMode val="edge"/>
          <c:x val="0.15300678040245"/>
          <c:y val="0.0277777777777778"/>
        </c:manualLayout>
      </c:layout>
      <c:overlay val="0"/>
      <c:spPr>
        <a:noFill/>
        <a:ln>
          <a:noFill/>
        </a:ln>
        <a:effectLst/>
      </c:spPr>
    </c:title>
    <c:autoTitleDeleted val="0"/>
    <c:plotArea>
      <c:layout/>
      <c:barChart>
        <c:barDir val="col"/>
        <c:grouping val="clustered"/>
        <c:varyColors val="0"/>
        <c:ser>
          <c:idx val="0"/>
          <c:order val="0"/>
          <c:tx>
            <c:strRef>
              <c:f>frequences!$B$1</c:f>
              <c:strCache>
                <c:ptCount val="1"/>
                <c:pt idx="0">
                  <c:v>NS mean coucher semaine</c:v>
                </c:pt>
              </c:strCache>
            </c:strRef>
          </c:tx>
          <c:spPr>
            <a:solidFill>
              <a:srgbClr val="FF0000"/>
            </a:solidFill>
            <a:ln>
              <a:noFill/>
            </a:ln>
            <a:effectLst/>
          </c:spPr>
          <c:invertIfNegative val="0"/>
          <c:cat>
            <c:strRef>
              <c:f>frequences!$A$2:$A$26</c:f>
              <c:strCache>
                <c:ptCount val="25"/>
                <c:pt idx="0">
                  <c:v>17</c:v>
                </c:pt>
                <c:pt idx="1">
                  <c:v>18</c:v>
                </c:pt>
                <c:pt idx="2">
                  <c:v>19</c:v>
                </c:pt>
                <c:pt idx="3">
                  <c:v>20</c:v>
                </c:pt>
                <c:pt idx="4">
                  <c:v>21</c:v>
                </c:pt>
                <c:pt idx="5">
                  <c:v>22</c:v>
                </c:pt>
                <c:pt idx="6">
                  <c:v>23</c:v>
                </c:pt>
                <c:pt idx="7">
                  <c:v>24</c:v>
                </c:pt>
                <c:pt idx="8">
                  <c:v>1</c:v>
                </c:pt>
                <c:pt idx="9">
                  <c:v>2</c:v>
                </c:pt>
                <c:pt idx="10">
                  <c:v>3</c:v>
                </c:pt>
                <c:pt idx="11">
                  <c:v>4</c:v>
                </c:pt>
                <c:pt idx="12">
                  <c:v>5</c:v>
                </c:pt>
                <c:pt idx="13">
                  <c:v>6</c:v>
                </c:pt>
                <c:pt idx="14">
                  <c:v>7</c:v>
                </c:pt>
                <c:pt idx="15">
                  <c:v>8</c:v>
                </c:pt>
                <c:pt idx="16">
                  <c:v>9</c:v>
                </c:pt>
                <c:pt idx="17">
                  <c:v>10</c:v>
                </c:pt>
                <c:pt idx="18">
                  <c:v>11</c:v>
                </c:pt>
                <c:pt idx="19">
                  <c:v>12</c:v>
                </c:pt>
                <c:pt idx="20">
                  <c:v>13</c:v>
                </c:pt>
                <c:pt idx="21">
                  <c:v>14</c:v>
                </c:pt>
                <c:pt idx="22">
                  <c:v>15</c:v>
                </c:pt>
                <c:pt idx="23">
                  <c:v>16</c:v>
                </c:pt>
                <c:pt idx="24">
                  <c:v>&gt;16</c:v>
                </c:pt>
              </c:strCache>
            </c:strRef>
          </c:cat>
          <c:val>
            <c:numRef>
              <c:f>frequences!$B$2:$B$26</c:f>
              <c:numCache>
                <c:formatCode>General</c:formatCode>
                <c:ptCount val="25"/>
                <c:pt idx="0">
                  <c:v>0.0</c:v>
                </c:pt>
                <c:pt idx="1">
                  <c:v>6.0</c:v>
                </c:pt>
                <c:pt idx="2">
                  <c:v>3.0</c:v>
                </c:pt>
                <c:pt idx="3">
                  <c:v>31.0</c:v>
                </c:pt>
                <c:pt idx="4">
                  <c:v>283.0</c:v>
                </c:pt>
                <c:pt idx="5">
                  <c:v>1798.0</c:v>
                </c:pt>
                <c:pt idx="6">
                  <c:v>4427.0</c:v>
                </c:pt>
                <c:pt idx="7">
                  <c:v>3409.0</c:v>
                </c:pt>
                <c:pt idx="8">
                  <c:v>1268.0</c:v>
                </c:pt>
                <c:pt idx="9">
                  <c:v>429.0</c:v>
                </c:pt>
                <c:pt idx="10">
                  <c:v>221.0</c:v>
                </c:pt>
                <c:pt idx="11">
                  <c:v>135.0</c:v>
                </c:pt>
                <c:pt idx="12">
                  <c:v>69.0</c:v>
                </c:pt>
                <c:pt idx="13">
                  <c:v>42.0</c:v>
                </c:pt>
                <c:pt idx="14">
                  <c:v>15.0</c:v>
                </c:pt>
                <c:pt idx="15">
                  <c:v>21.0</c:v>
                </c:pt>
                <c:pt idx="16">
                  <c:v>29.0</c:v>
                </c:pt>
                <c:pt idx="17">
                  <c:v>0.0</c:v>
                </c:pt>
                <c:pt idx="18">
                  <c:v>0.0</c:v>
                </c:pt>
                <c:pt idx="19">
                  <c:v>0.0</c:v>
                </c:pt>
                <c:pt idx="20">
                  <c:v>0.0</c:v>
                </c:pt>
                <c:pt idx="21">
                  <c:v>0.0</c:v>
                </c:pt>
                <c:pt idx="22">
                  <c:v>0.0</c:v>
                </c:pt>
                <c:pt idx="23">
                  <c:v>0.0</c:v>
                </c:pt>
                <c:pt idx="24">
                  <c:v>0.0</c:v>
                </c:pt>
              </c:numCache>
            </c:numRef>
          </c:val>
          <c:extLst xmlns:c16r2="http://schemas.microsoft.com/office/drawing/2015/06/chart">
            <c:ext xmlns:c16="http://schemas.microsoft.com/office/drawing/2014/chart" uri="{C3380CC4-5D6E-409C-BE32-E72D297353CC}">
              <c16:uniqueId val="{00000000-4D2C-49EB-9FD0-36FF02268B60}"/>
            </c:ext>
          </c:extLst>
        </c:ser>
        <c:ser>
          <c:idx val="1"/>
          <c:order val="1"/>
          <c:tx>
            <c:strRef>
              <c:f>frequences!$C$1</c:f>
              <c:strCache>
                <c:ptCount val="1"/>
                <c:pt idx="0">
                  <c:v>NS mean lever semaine</c:v>
                </c:pt>
              </c:strCache>
            </c:strRef>
          </c:tx>
          <c:spPr>
            <a:solidFill>
              <a:srgbClr val="FEAD10"/>
            </a:solidFill>
            <a:ln>
              <a:noFill/>
            </a:ln>
            <a:effectLst/>
          </c:spPr>
          <c:invertIfNegative val="0"/>
          <c:cat>
            <c:strRef>
              <c:f>frequences!$A$2:$A$26</c:f>
              <c:strCache>
                <c:ptCount val="25"/>
                <c:pt idx="0">
                  <c:v>17</c:v>
                </c:pt>
                <c:pt idx="1">
                  <c:v>18</c:v>
                </c:pt>
                <c:pt idx="2">
                  <c:v>19</c:v>
                </c:pt>
                <c:pt idx="3">
                  <c:v>20</c:v>
                </c:pt>
                <c:pt idx="4">
                  <c:v>21</c:v>
                </c:pt>
                <c:pt idx="5">
                  <c:v>22</c:v>
                </c:pt>
                <c:pt idx="6">
                  <c:v>23</c:v>
                </c:pt>
                <c:pt idx="7">
                  <c:v>24</c:v>
                </c:pt>
                <c:pt idx="8">
                  <c:v>1</c:v>
                </c:pt>
                <c:pt idx="9">
                  <c:v>2</c:v>
                </c:pt>
                <c:pt idx="10">
                  <c:v>3</c:v>
                </c:pt>
                <c:pt idx="11">
                  <c:v>4</c:v>
                </c:pt>
                <c:pt idx="12">
                  <c:v>5</c:v>
                </c:pt>
                <c:pt idx="13">
                  <c:v>6</c:v>
                </c:pt>
                <c:pt idx="14">
                  <c:v>7</c:v>
                </c:pt>
                <c:pt idx="15">
                  <c:v>8</c:v>
                </c:pt>
                <c:pt idx="16">
                  <c:v>9</c:v>
                </c:pt>
                <c:pt idx="17">
                  <c:v>10</c:v>
                </c:pt>
                <c:pt idx="18">
                  <c:v>11</c:v>
                </c:pt>
                <c:pt idx="19">
                  <c:v>12</c:v>
                </c:pt>
                <c:pt idx="20">
                  <c:v>13</c:v>
                </c:pt>
                <c:pt idx="21">
                  <c:v>14</c:v>
                </c:pt>
                <c:pt idx="22">
                  <c:v>15</c:v>
                </c:pt>
                <c:pt idx="23">
                  <c:v>16</c:v>
                </c:pt>
                <c:pt idx="24">
                  <c:v>&gt;16</c:v>
                </c:pt>
              </c:strCache>
            </c:strRef>
          </c:cat>
          <c:val>
            <c:numRef>
              <c:f>frequences!$C$2:$C$26</c:f>
              <c:numCache>
                <c:formatCode>General</c:formatCode>
                <c:ptCount val="25"/>
                <c:pt idx="0">
                  <c:v>0.0</c:v>
                </c:pt>
                <c:pt idx="1">
                  <c:v>0.0</c:v>
                </c:pt>
                <c:pt idx="2">
                  <c:v>0.0</c:v>
                </c:pt>
                <c:pt idx="3">
                  <c:v>0.0</c:v>
                </c:pt>
                <c:pt idx="4">
                  <c:v>0.0</c:v>
                </c:pt>
                <c:pt idx="5">
                  <c:v>0.0</c:v>
                </c:pt>
                <c:pt idx="6">
                  <c:v>0.0</c:v>
                </c:pt>
                <c:pt idx="7">
                  <c:v>0.0</c:v>
                </c:pt>
                <c:pt idx="8">
                  <c:v>0.0</c:v>
                </c:pt>
                <c:pt idx="9">
                  <c:v>8.0</c:v>
                </c:pt>
                <c:pt idx="10">
                  <c:v>63.0</c:v>
                </c:pt>
                <c:pt idx="11">
                  <c:v>112.0</c:v>
                </c:pt>
                <c:pt idx="12">
                  <c:v>337.0</c:v>
                </c:pt>
                <c:pt idx="13">
                  <c:v>1493.0</c:v>
                </c:pt>
                <c:pt idx="14">
                  <c:v>4617.0</c:v>
                </c:pt>
                <c:pt idx="15">
                  <c:v>3360.0</c:v>
                </c:pt>
                <c:pt idx="16">
                  <c:v>1231.0</c:v>
                </c:pt>
                <c:pt idx="17">
                  <c:v>411.0</c:v>
                </c:pt>
                <c:pt idx="18">
                  <c:v>223.0</c:v>
                </c:pt>
                <c:pt idx="19">
                  <c:v>126.0</c:v>
                </c:pt>
                <c:pt idx="20">
                  <c:v>88.0</c:v>
                </c:pt>
                <c:pt idx="21">
                  <c:v>48.0</c:v>
                </c:pt>
                <c:pt idx="22">
                  <c:v>32.0</c:v>
                </c:pt>
                <c:pt idx="23">
                  <c:v>25.0</c:v>
                </c:pt>
                <c:pt idx="24">
                  <c:v>12.0</c:v>
                </c:pt>
              </c:numCache>
            </c:numRef>
          </c:val>
          <c:extLst xmlns:c16r2="http://schemas.microsoft.com/office/drawing/2015/06/chart">
            <c:ext xmlns:c16="http://schemas.microsoft.com/office/drawing/2014/chart" uri="{C3380CC4-5D6E-409C-BE32-E72D297353CC}">
              <c16:uniqueId val="{00000001-4D2C-49EB-9FD0-36FF02268B60}"/>
            </c:ext>
          </c:extLst>
        </c:ser>
        <c:ser>
          <c:idx val="2"/>
          <c:order val="2"/>
          <c:tx>
            <c:strRef>
              <c:f>frequences!$D$1</c:f>
              <c:strCache>
                <c:ptCount val="1"/>
                <c:pt idx="0">
                  <c:v>NS mean coucher weekend</c:v>
                </c:pt>
              </c:strCache>
            </c:strRef>
          </c:tx>
          <c:spPr>
            <a:solidFill>
              <a:srgbClr val="92D050"/>
            </a:solidFill>
            <a:ln>
              <a:noFill/>
            </a:ln>
            <a:effectLst/>
          </c:spPr>
          <c:invertIfNegative val="0"/>
          <c:cat>
            <c:strRef>
              <c:f>frequences!$A$2:$A$26</c:f>
              <c:strCache>
                <c:ptCount val="25"/>
                <c:pt idx="0">
                  <c:v>17</c:v>
                </c:pt>
                <c:pt idx="1">
                  <c:v>18</c:v>
                </c:pt>
                <c:pt idx="2">
                  <c:v>19</c:v>
                </c:pt>
                <c:pt idx="3">
                  <c:v>20</c:v>
                </c:pt>
                <c:pt idx="4">
                  <c:v>21</c:v>
                </c:pt>
                <c:pt idx="5">
                  <c:v>22</c:v>
                </c:pt>
                <c:pt idx="6">
                  <c:v>23</c:v>
                </c:pt>
                <c:pt idx="7">
                  <c:v>24</c:v>
                </c:pt>
                <c:pt idx="8">
                  <c:v>1</c:v>
                </c:pt>
                <c:pt idx="9">
                  <c:v>2</c:v>
                </c:pt>
                <c:pt idx="10">
                  <c:v>3</c:v>
                </c:pt>
                <c:pt idx="11">
                  <c:v>4</c:v>
                </c:pt>
                <c:pt idx="12">
                  <c:v>5</c:v>
                </c:pt>
                <c:pt idx="13">
                  <c:v>6</c:v>
                </c:pt>
                <c:pt idx="14">
                  <c:v>7</c:v>
                </c:pt>
                <c:pt idx="15">
                  <c:v>8</c:v>
                </c:pt>
                <c:pt idx="16">
                  <c:v>9</c:v>
                </c:pt>
                <c:pt idx="17">
                  <c:v>10</c:v>
                </c:pt>
                <c:pt idx="18">
                  <c:v>11</c:v>
                </c:pt>
                <c:pt idx="19">
                  <c:v>12</c:v>
                </c:pt>
                <c:pt idx="20">
                  <c:v>13</c:v>
                </c:pt>
                <c:pt idx="21">
                  <c:v>14</c:v>
                </c:pt>
                <c:pt idx="22">
                  <c:v>15</c:v>
                </c:pt>
                <c:pt idx="23">
                  <c:v>16</c:v>
                </c:pt>
                <c:pt idx="24">
                  <c:v>&gt;16</c:v>
                </c:pt>
              </c:strCache>
            </c:strRef>
          </c:cat>
          <c:val>
            <c:numRef>
              <c:f>frequences!$D$2:$D$26</c:f>
              <c:numCache>
                <c:formatCode>General</c:formatCode>
                <c:ptCount val="25"/>
                <c:pt idx="0">
                  <c:v>0.0</c:v>
                </c:pt>
                <c:pt idx="1">
                  <c:v>6.0</c:v>
                </c:pt>
                <c:pt idx="2">
                  <c:v>3.0</c:v>
                </c:pt>
                <c:pt idx="3">
                  <c:v>14.0</c:v>
                </c:pt>
                <c:pt idx="4">
                  <c:v>106.0</c:v>
                </c:pt>
                <c:pt idx="5">
                  <c:v>663.0</c:v>
                </c:pt>
                <c:pt idx="6">
                  <c:v>2846.0</c:v>
                </c:pt>
                <c:pt idx="7">
                  <c:v>4180.0</c:v>
                </c:pt>
                <c:pt idx="8">
                  <c:v>2472.0</c:v>
                </c:pt>
                <c:pt idx="9">
                  <c:v>922.0</c:v>
                </c:pt>
                <c:pt idx="10">
                  <c:v>478.0</c:v>
                </c:pt>
                <c:pt idx="11">
                  <c:v>221.0</c:v>
                </c:pt>
                <c:pt idx="12">
                  <c:v>118.0</c:v>
                </c:pt>
                <c:pt idx="13">
                  <c:v>73.0</c:v>
                </c:pt>
                <c:pt idx="14">
                  <c:v>31.0</c:v>
                </c:pt>
                <c:pt idx="15">
                  <c:v>33.0</c:v>
                </c:pt>
                <c:pt idx="16">
                  <c:v>20.0</c:v>
                </c:pt>
                <c:pt idx="17">
                  <c:v>0.0</c:v>
                </c:pt>
                <c:pt idx="18">
                  <c:v>0.0</c:v>
                </c:pt>
                <c:pt idx="19">
                  <c:v>0.0</c:v>
                </c:pt>
                <c:pt idx="20">
                  <c:v>0.0</c:v>
                </c:pt>
                <c:pt idx="21">
                  <c:v>0.0</c:v>
                </c:pt>
                <c:pt idx="22">
                  <c:v>0.0</c:v>
                </c:pt>
                <c:pt idx="23">
                  <c:v>0.0</c:v>
                </c:pt>
                <c:pt idx="24">
                  <c:v>0.0</c:v>
                </c:pt>
              </c:numCache>
            </c:numRef>
          </c:val>
          <c:extLst xmlns:c16r2="http://schemas.microsoft.com/office/drawing/2015/06/chart">
            <c:ext xmlns:c16="http://schemas.microsoft.com/office/drawing/2014/chart" uri="{C3380CC4-5D6E-409C-BE32-E72D297353CC}">
              <c16:uniqueId val="{00000002-4D2C-49EB-9FD0-36FF02268B60}"/>
            </c:ext>
          </c:extLst>
        </c:ser>
        <c:ser>
          <c:idx val="3"/>
          <c:order val="3"/>
          <c:tx>
            <c:strRef>
              <c:f>frequences!$E$1</c:f>
              <c:strCache>
                <c:ptCount val="1"/>
                <c:pt idx="0">
                  <c:v>NS mean lever weekend</c:v>
                </c:pt>
              </c:strCache>
            </c:strRef>
          </c:tx>
          <c:spPr>
            <a:solidFill>
              <a:srgbClr val="BF4E09"/>
            </a:solidFill>
            <a:ln>
              <a:noFill/>
            </a:ln>
            <a:effectLst/>
          </c:spPr>
          <c:invertIfNegative val="0"/>
          <c:cat>
            <c:strRef>
              <c:f>frequences!$A$2:$A$26</c:f>
              <c:strCache>
                <c:ptCount val="25"/>
                <c:pt idx="0">
                  <c:v>17</c:v>
                </c:pt>
                <c:pt idx="1">
                  <c:v>18</c:v>
                </c:pt>
                <c:pt idx="2">
                  <c:v>19</c:v>
                </c:pt>
                <c:pt idx="3">
                  <c:v>20</c:v>
                </c:pt>
                <c:pt idx="4">
                  <c:v>21</c:v>
                </c:pt>
                <c:pt idx="5">
                  <c:v>22</c:v>
                </c:pt>
                <c:pt idx="6">
                  <c:v>23</c:v>
                </c:pt>
                <c:pt idx="7">
                  <c:v>24</c:v>
                </c:pt>
                <c:pt idx="8">
                  <c:v>1</c:v>
                </c:pt>
                <c:pt idx="9">
                  <c:v>2</c:v>
                </c:pt>
                <c:pt idx="10">
                  <c:v>3</c:v>
                </c:pt>
                <c:pt idx="11">
                  <c:v>4</c:v>
                </c:pt>
                <c:pt idx="12">
                  <c:v>5</c:v>
                </c:pt>
                <c:pt idx="13">
                  <c:v>6</c:v>
                </c:pt>
                <c:pt idx="14">
                  <c:v>7</c:v>
                </c:pt>
                <c:pt idx="15">
                  <c:v>8</c:v>
                </c:pt>
                <c:pt idx="16">
                  <c:v>9</c:v>
                </c:pt>
                <c:pt idx="17">
                  <c:v>10</c:v>
                </c:pt>
                <c:pt idx="18">
                  <c:v>11</c:v>
                </c:pt>
                <c:pt idx="19">
                  <c:v>12</c:v>
                </c:pt>
                <c:pt idx="20">
                  <c:v>13</c:v>
                </c:pt>
                <c:pt idx="21">
                  <c:v>14</c:v>
                </c:pt>
                <c:pt idx="22">
                  <c:v>15</c:v>
                </c:pt>
                <c:pt idx="23">
                  <c:v>16</c:v>
                </c:pt>
                <c:pt idx="24">
                  <c:v>&gt;16</c:v>
                </c:pt>
              </c:strCache>
            </c:strRef>
          </c:cat>
          <c:val>
            <c:numRef>
              <c:f>frequences!$E$2:$E$26</c:f>
              <c:numCache>
                <c:formatCode>General</c:formatCode>
                <c:ptCount val="25"/>
                <c:pt idx="0">
                  <c:v>0.0</c:v>
                </c:pt>
                <c:pt idx="1">
                  <c:v>0.0</c:v>
                </c:pt>
                <c:pt idx="2">
                  <c:v>0.0</c:v>
                </c:pt>
                <c:pt idx="3">
                  <c:v>0.0</c:v>
                </c:pt>
                <c:pt idx="4">
                  <c:v>0.0</c:v>
                </c:pt>
                <c:pt idx="5">
                  <c:v>0.0</c:v>
                </c:pt>
                <c:pt idx="6">
                  <c:v>0.0</c:v>
                </c:pt>
                <c:pt idx="7">
                  <c:v>0.0</c:v>
                </c:pt>
                <c:pt idx="8">
                  <c:v>0.0</c:v>
                </c:pt>
                <c:pt idx="9">
                  <c:v>8.0</c:v>
                </c:pt>
                <c:pt idx="10">
                  <c:v>37.0</c:v>
                </c:pt>
                <c:pt idx="11">
                  <c:v>41.0</c:v>
                </c:pt>
                <c:pt idx="12">
                  <c:v>109.0</c:v>
                </c:pt>
                <c:pt idx="13">
                  <c:v>310.0</c:v>
                </c:pt>
                <c:pt idx="14">
                  <c:v>900.0</c:v>
                </c:pt>
                <c:pt idx="15">
                  <c:v>2531.0</c:v>
                </c:pt>
                <c:pt idx="16">
                  <c:v>3654.0</c:v>
                </c:pt>
                <c:pt idx="17">
                  <c:v>2272.0</c:v>
                </c:pt>
                <c:pt idx="18">
                  <c:v>1222.0</c:v>
                </c:pt>
                <c:pt idx="19">
                  <c:v>521.0</c:v>
                </c:pt>
                <c:pt idx="20">
                  <c:v>345.0</c:v>
                </c:pt>
                <c:pt idx="21">
                  <c:v>146.0</c:v>
                </c:pt>
                <c:pt idx="22">
                  <c:v>56.0</c:v>
                </c:pt>
                <c:pt idx="23">
                  <c:v>22.0</c:v>
                </c:pt>
                <c:pt idx="24">
                  <c:v>12.0</c:v>
                </c:pt>
              </c:numCache>
            </c:numRef>
          </c:val>
          <c:extLst xmlns:c16r2="http://schemas.microsoft.com/office/drawing/2015/06/chart">
            <c:ext xmlns:c16="http://schemas.microsoft.com/office/drawing/2014/chart" uri="{C3380CC4-5D6E-409C-BE32-E72D297353CC}">
              <c16:uniqueId val="{00000003-4D2C-49EB-9FD0-36FF02268B60}"/>
            </c:ext>
          </c:extLst>
        </c:ser>
        <c:dLbls>
          <c:showLegendKey val="0"/>
          <c:showVal val="0"/>
          <c:showCatName val="0"/>
          <c:showSerName val="0"/>
          <c:showPercent val="0"/>
          <c:showBubbleSize val="0"/>
        </c:dLbls>
        <c:gapWidth val="219"/>
        <c:overlap val="-27"/>
        <c:axId val="2111298760"/>
        <c:axId val="2111302520"/>
      </c:barChart>
      <c:catAx>
        <c:axId val="2111298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111302520"/>
        <c:crosses val="autoZero"/>
        <c:auto val="1"/>
        <c:lblAlgn val="ctr"/>
        <c:lblOffset val="100"/>
        <c:noMultiLvlLbl val="0"/>
      </c:catAx>
      <c:valAx>
        <c:axId val="21113025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1112987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a:noFill/>
    </a:ln>
    <a:effectLst/>
  </c:spPr>
  <c:txPr>
    <a:bodyPr/>
    <a:lstStyle/>
    <a:p>
      <a:pPr>
        <a:defRPr/>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'Tableau soignants'!$C$268:$C$274</c:f>
              <c:strCache>
                <c:ptCount val="7"/>
                <c:pt idx="0">
                  <c:v>Ronflement</c:v>
                </c:pt>
                <c:pt idx="1">
                  <c:v>Pauses respiratoires</c:v>
                </c:pt>
                <c:pt idx="2">
                  <c:v>Suffocations nocturnes</c:v>
                </c:pt>
                <c:pt idx="3">
                  <c:v>Somnolence</c:v>
                </c:pt>
                <c:pt idx="4">
                  <c:v>Cephalées</c:v>
                </c:pt>
                <c:pt idx="5">
                  <c:v>Nycturie</c:v>
                </c:pt>
                <c:pt idx="6">
                  <c:v>Fatigue</c:v>
                </c:pt>
              </c:strCache>
            </c:strRef>
          </c:cat>
          <c:val>
            <c:numRef>
              <c:f>'Tableau soignants'!$D$268:$D$274</c:f>
              <c:numCache>
                <c:formatCode>0%</c:formatCode>
                <c:ptCount val="7"/>
                <c:pt idx="0">
                  <c:v>0.267573696145125</c:v>
                </c:pt>
                <c:pt idx="1">
                  <c:v>0.0634920634920635</c:v>
                </c:pt>
                <c:pt idx="2">
                  <c:v>0.0975056689342404</c:v>
                </c:pt>
                <c:pt idx="3">
                  <c:v>0.316326530612245</c:v>
                </c:pt>
                <c:pt idx="4">
                  <c:v>0.353741496598639</c:v>
                </c:pt>
                <c:pt idx="5">
                  <c:v>0.166666666666667</c:v>
                </c:pt>
                <c:pt idx="6">
                  <c:v>0.803854875283447</c:v>
                </c:pt>
              </c:numCache>
            </c:numRef>
          </c:val>
          <c:extLst xmlns:c16r2="http://schemas.microsoft.com/office/drawing/2015/06/chart">
            <c:ext xmlns:c16="http://schemas.microsoft.com/office/drawing/2014/chart" uri="{C3380CC4-5D6E-409C-BE32-E72D297353CC}">
              <c16:uniqueId val="{00000000-AD7F-4337-B8F2-35ABC4EBDCD8}"/>
            </c:ext>
          </c:extLst>
        </c:ser>
        <c:dLbls>
          <c:showLegendKey val="0"/>
          <c:showVal val="1"/>
          <c:showCatName val="0"/>
          <c:showSerName val="0"/>
          <c:showPercent val="0"/>
          <c:showBubbleSize val="0"/>
        </c:dLbls>
        <c:gapWidth val="219"/>
        <c:overlap val="-27"/>
        <c:axId val="2107670856"/>
        <c:axId val="2107680200"/>
      </c:barChart>
      <c:catAx>
        <c:axId val="2107670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fr-FR"/>
          </a:p>
        </c:txPr>
        <c:crossAx val="2107680200"/>
        <c:crosses val="autoZero"/>
        <c:auto val="1"/>
        <c:lblAlgn val="ctr"/>
        <c:lblOffset val="100"/>
        <c:noMultiLvlLbl val="0"/>
      </c:catAx>
      <c:valAx>
        <c:axId val="21076802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1076708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fr-FR"/>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561866-AC91-4B5E-8582-D2B286C655D7}" type="doc">
      <dgm:prSet loTypeId="urn:microsoft.com/office/officeart/2005/8/layout/hierarchy6" loCatId="hierarchy" qsTypeId="urn:microsoft.com/office/officeart/2005/8/quickstyle/simple1" qsCatId="simple" csTypeId="urn:microsoft.com/office/officeart/2005/8/colors/accent2_3" csCatId="accent2" phldr="1"/>
      <dgm:spPr/>
      <dgm:t>
        <a:bodyPr/>
        <a:lstStyle/>
        <a:p>
          <a:endParaRPr lang="fr-FR"/>
        </a:p>
      </dgm:t>
    </dgm:pt>
    <dgm:pt modelId="{53834027-17A4-4995-A313-1DE760320A57}">
      <dgm:prSet phldrT="[Texte]"/>
      <dgm:spPr/>
      <dgm:t>
        <a:bodyPr/>
        <a:lstStyle/>
        <a:p>
          <a:r>
            <a:rPr lang="fr-FR" dirty="0"/>
            <a:t>270 (31%)</a:t>
          </a:r>
        </a:p>
      </dgm:t>
    </dgm:pt>
    <dgm:pt modelId="{9BA30811-D5AB-4237-962F-75E786C2A948}" type="parTrans" cxnId="{6EF9B5FD-182F-47C8-AF31-0EB738C4AB10}">
      <dgm:prSet/>
      <dgm:spPr/>
      <dgm:t>
        <a:bodyPr/>
        <a:lstStyle/>
        <a:p>
          <a:endParaRPr lang="fr-FR"/>
        </a:p>
      </dgm:t>
    </dgm:pt>
    <dgm:pt modelId="{EDABDDC6-1F7B-45F9-BB8C-B26E5735B3EC}" type="sibTrans" cxnId="{6EF9B5FD-182F-47C8-AF31-0EB738C4AB10}">
      <dgm:prSet/>
      <dgm:spPr/>
      <dgm:t>
        <a:bodyPr/>
        <a:lstStyle/>
        <a:p>
          <a:endParaRPr lang="fr-FR"/>
        </a:p>
      </dgm:t>
    </dgm:pt>
    <dgm:pt modelId="{A05BD82A-7249-45E8-8850-9A5CA693EE81}">
      <dgm:prSet phldrT="[Texte]"/>
      <dgm:spPr/>
      <dgm:t>
        <a:bodyPr/>
        <a:lstStyle/>
        <a:p>
          <a:r>
            <a:rPr lang="fr-FR" dirty="0"/>
            <a:t>Oui: 204 (23%)</a:t>
          </a:r>
        </a:p>
      </dgm:t>
    </dgm:pt>
    <dgm:pt modelId="{F2154BF3-5B27-45A7-9E86-29E569B68605}" type="parTrans" cxnId="{796A79EC-F640-43C3-BD85-19A39A462293}">
      <dgm:prSet/>
      <dgm:spPr/>
      <dgm:t>
        <a:bodyPr/>
        <a:lstStyle/>
        <a:p>
          <a:endParaRPr lang="fr-FR"/>
        </a:p>
      </dgm:t>
    </dgm:pt>
    <dgm:pt modelId="{6CA409CB-72D6-467A-AF95-74B3C146D34F}" type="sibTrans" cxnId="{796A79EC-F640-43C3-BD85-19A39A462293}">
      <dgm:prSet/>
      <dgm:spPr/>
      <dgm:t>
        <a:bodyPr/>
        <a:lstStyle/>
        <a:p>
          <a:endParaRPr lang="fr-FR"/>
        </a:p>
      </dgm:t>
    </dgm:pt>
    <dgm:pt modelId="{84E2D16C-BB43-4822-A75B-B768519B01AA}">
      <dgm:prSet phldrT="[Texte]"/>
      <dgm:spPr/>
      <dgm:t>
        <a:bodyPr/>
        <a:lstStyle/>
        <a:p>
          <a:r>
            <a:rPr lang="fr-FR" dirty="0"/>
            <a:t>Oui: 151 (17%)</a:t>
          </a:r>
        </a:p>
      </dgm:t>
    </dgm:pt>
    <dgm:pt modelId="{7A4707C1-E069-4C31-B9C9-5F085F30A314}" type="parTrans" cxnId="{B53620CB-901B-45FA-BF14-14F99ECDD0EC}">
      <dgm:prSet/>
      <dgm:spPr/>
      <dgm:t>
        <a:bodyPr/>
        <a:lstStyle/>
        <a:p>
          <a:endParaRPr lang="fr-FR"/>
        </a:p>
      </dgm:t>
    </dgm:pt>
    <dgm:pt modelId="{248BB988-18A4-4400-A2C0-5AB5F4674235}" type="sibTrans" cxnId="{B53620CB-901B-45FA-BF14-14F99ECDD0EC}">
      <dgm:prSet/>
      <dgm:spPr/>
      <dgm:t>
        <a:bodyPr/>
        <a:lstStyle/>
        <a:p>
          <a:endParaRPr lang="fr-FR"/>
        </a:p>
      </dgm:t>
    </dgm:pt>
    <dgm:pt modelId="{395B55C2-B809-40B8-B02F-EB9EF106E27C}">
      <dgm:prSet phldrT="[Texte]"/>
      <dgm:spPr/>
      <dgm:t>
        <a:bodyPr/>
        <a:lstStyle/>
        <a:p>
          <a:r>
            <a:rPr lang="fr-FR" dirty="0"/>
            <a:t>Non: 53</a:t>
          </a:r>
        </a:p>
      </dgm:t>
    </dgm:pt>
    <dgm:pt modelId="{29F885C6-4C05-4819-80B2-B023D8E164D8}" type="parTrans" cxnId="{DDCFC742-664A-433D-9227-7F3449DD9ECA}">
      <dgm:prSet/>
      <dgm:spPr/>
      <dgm:t>
        <a:bodyPr/>
        <a:lstStyle/>
        <a:p>
          <a:endParaRPr lang="fr-FR"/>
        </a:p>
      </dgm:t>
    </dgm:pt>
    <dgm:pt modelId="{23A05E95-1DF2-45DE-87EE-3A6E5B3B6D10}" type="sibTrans" cxnId="{DDCFC742-664A-433D-9227-7F3449DD9ECA}">
      <dgm:prSet/>
      <dgm:spPr/>
      <dgm:t>
        <a:bodyPr/>
        <a:lstStyle/>
        <a:p>
          <a:endParaRPr lang="fr-FR"/>
        </a:p>
      </dgm:t>
    </dgm:pt>
    <dgm:pt modelId="{7F2961DB-7EE5-4D7B-9581-702669AD941B}">
      <dgm:prSet phldrT="[Texte]"/>
      <dgm:spPr/>
      <dgm:t>
        <a:bodyPr/>
        <a:lstStyle/>
        <a:p>
          <a:r>
            <a:rPr lang="fr-FR" dirty="0"/>
            <a:t>Non: 66</a:t>
          </a:r>
        </a:p>
      </dgm:t>
    </dgm:pt>
    <dgm:pt modelId="{F88E5A7F-2E94-455D-A91A-25EF2725977B}" type="parTrans" cxnId="{9B895A59-FC9D-4831-9ABC-3BD8669E6A91}">
      <dgm:prSet/>
      <dgm:spPr/>
      <dgm:t>
        <a:bodyPr/>
        <a:lstStyle/>
        <a:p>
          <a:endParaRPr lang="fr-FR"/>
        </a:p>
      </dgm:t>
    </dgm:pt>
    <dgm:pt modelId="{055DF490-3960-4BB2-A251-AE0A613A9F08}" type="sibTrans" cxnId="{9B895A59-FC9D-4831-9ABC-3BD8669E6A91}">
      <dgm:prSet/>
      <dgm:spPr/>
      <dgm:t>
        <a:bodyPr/>
        <a:lstStyle/>
        <a:p>
          <a:endParaRPr lang="fr-FR"/>
        </a:p>
      </dgm:t>
    </dgm:pt>
    <dgm:pt modelId="{B844CA86-3D51-4F85-9149-F42E68315C69}">
      <dgm:prSet phldrT="[Texte]"/>
      <dgm:spPr/>
      <dgm:t>
        <a:bodyPr/>
        <a:lstStyle/>
        <a:p>
          <a:r>
            <a:rPr lang="fr-FR" dirty="0"/>
            <a:t>Impatiences</a:t>
          </a:r>
        </a:p>
      </dgm:t>
    </dgm:pt>
    <dgm:pt modelId="{72F78C6A-9F6F-416F-A6EF-EBF4F780DF90}" type="parTrans" cxnId="{D9F83265-9F59-43BA-B00C-7B0B09DE9F91}">
      <dgm:prSet/>
      <dgm:spPr/>
      <dgm:t>
        <a:bodyPr/>
        <a:lstStyle/>
        <a:p>
          <a:endParaRPr lang="fr-FR"/>
        </a:p>
      </dgm:t>
    </dgm:pt>
    <dgm:pt modelId="{A5EF3C5F-3CA2-4B41-99AE-F28BA47CF3FB}" type="sibTrans" cxnId="{D9F83265-9F59-43BA-B00C-7B0B09DE9F91}">
      <dgm:prSet/>
      <dgm:spPr/>
      <dgm:t>
        <a:bodyPr/>
        <a:lstStyle/>
        <a:p>
          <a:endParaRPr lang="fr-FR"/>
        </a:p>
      </dgm:t>
    </dgm:pt>
    <dgm:pt modelId="{31B78A1A-6551-4545-BF93-18779BD0F3D9}">
      <dgm:prSet phldrT="[Texte]"/>
      <dgm:spPr/>
      <dgm:t>
        <a:bodyPr/>
        <a:lstStyle/>
        <a:p>
          <a:r>
            <a:rPr lang="fr-FR" dirty="0"/>
            <a:t>soulagées par les mouvements</a:t>
          </a:r>
        </a:p>
      </dgm:t>
    </dgm:pt>
    <dgm:pt modelId="{315D811B-08C8-4A40-BA92-61FFFD6F086E}" type="parTrans" cxnId="{EBFA5D16-2876-4D84-BEF1-2A891BB4D171}">
      <dgm:prSet/>
      <dgm:spPr/>
      <dgm:t>
        <a:bodyPr/>
        <a:lstStyle/>
        <a:p>
          <a:endParaRPr lang="fr-FR"/>
        </a:p>
      </dgm:t>
    </dgm:pt>
    <dgm:pt modelId="{569AB43A-4609-4663-BE50-B3C3546960BB}" type="sibTrans" cxnId="{EBFA5D16-2876-4D84-BEF1-2A891BB4D171}">
      <dgm:prSet/>
      <dgm:spPr/>
      <dgm:t>
        <a:bodyPr/>
        <a:lstStyle/>
        <a:p>
          <a:endParaRPr lang="fr-FR"/>
        </a:p>
      </dgm:t>
    </dgm:pt>
    <dgm:pt modelId="{099F1A58-3B36-4307-A1A2-159E91A4F8F3}">
      <dgm:prSet phldrT="[Texte]"/>
      <dgm:spPr/>
      <dgm:t>
        <a:bodyPr/>
        <a:lstStyle/>
        <a:p>
          <a:r>
            <a:rPr lang="fr-FR" dirty="0"/>
            <a:t>uniquement le soir</a:t>
          </a:r>
        </a:p>
      </dgm:t>
    </dgm:pt>
    <dgm:pt modelId="{86C9A842-3A70-465B-B58B-DA4F49F7D822}" type="parTrans" cxnId="{83717BEA-A88B-41D8-852B-13FADDB0619F}">
      <dgm:prSet/>
      <dgm:spPr/>
      <dgm:t>
        <a:bodyPr/>
        <a:lstStyle/>
        <a:p>
          <a:endParaRPr lang="fr-FR"/>
        </a:p>
      </dgm:t>
    </dgm:pt>
    <dgm:pt modelId="{5F15D192-CA60-4414-B9FD-8A4A14DDD332}" type="sibTrans" cxnId="{83717BEA-A88B-41D8-852B-13FADDB0619F}">
      <dgm:prSet/>
      <dgm:spPr/>
      <dgm:t>
        <a:bodyPr/>
        <a:lstStyle/>
        <a:p>
          <a:endParaRPr lang="fr-FR"/>
        </a:p>
      </dgm:t>
    </dgm:pt>
    <dgm:pt modelId="{CF397DEB-9B17-45C8-8042-947F1F78C7C1}">
      <dgm:prSet phldrT="[Texte]"/>
      <dgm:spPr/>
      <dgm:t>
        <a:bodyPr/>
        <a:lstStyle/>
        <a:p>
          <a:r>
            <a:rPr lang="fr-FR" dirty="0"/>
            <a:t>début quand inactif</a:t>
          </a:r>
        </a:p>
      </dgm:t>
    </dgm:pt>
    <dgm:pt modelId="{D3C6E5A7-2FA4-429F-904A-277BB9DBBA37}" type="parTrans" cxnId="{E502CFF4-CAAB-4F6D-8E9D-6CF29792984E}">
      <dgm:prSet/>
      <dgm:spPr/>
      <dgm:t>
        <a:bodyPr/>
        <a:lstStyle/>
        <a:p>
          <a:endParaRPr lang="fr-FR"/>
        </a:p>
      </dgm:t>
    </dgm:pt>
    <dgm:pt modelId="{F5E19EEA-B3AF-47C2-8EC7-49DE39024E98}" type="sibTrans" cxnId="{E502CFF4-CAAB-4F6D-8E9D-6CF29792984E}">
      <dgm:prSet/>
      <dgm:spPr/>
      <dgm:t>
        <a:bodyPr/>
        <a:lstStyle/>
        <a:p>
          <a:endParaRPr lang="fr-FR"/>
        </a:p>
      </dgm:t>
    </dgm:pt>
    <dgm:pt modelId="{C40534A6-BDD9-4A7A-AC2E-EC1D5724AC8A}">
      <dgm:prSet phldrT="[Texte]"/>
      <dgm:spPr/>
      <dgm:t>
        <a:bodyPr/>
        <a:lstStyle/>
        <a:p>
          <a:r>
            <a:rPr lang="fr-FR" dirty="0"/>
            <a:t>Oui: 118 (13%)</a:t>
          </a:r>
        </a:p>
      </dgm:t>
    </dgm:pt>
    <dgm:pt modelId="{9308BC3D-3E71-4248-BED3-809E3CEAF59E}" type="parTrans" cxnId="{629AC0A1-FEE8-4D49-8C0F-0167BE5E0171}">
      <dgm:prSet/>
      <dgm:spPr/>
      <dgm:t>
        <a:bodyPr/>
        <a:lstStyle/>
        <a:p>
          <a:endParaRPr lang="fr-FR"/>
        </a:p>
      </dgm:t>
    </dgm:pt>
    <dgm:pt modelId="{F5197BFF-0D1E-4442-B122-67CF995B6522}" type="sibTrans" cxnId="{629AC0A1-FEE8-4D49-8C0F-0167BE5E0171}">
      <dgm:prSet/>
      <dgm:spPr/>
      <dgm:t>
        <a:bodyPr/>
        <a:lstStyle/>
        <a:p>
          <a:endParaRPr lang="fr-FR"/>
        </a:p>
      </dgm:t>
    </dgm:pt>
    <dgm:pt modelId="{5AB94139-344A-4B02-9619-5A0319F2E6FD}">
      <dgm:prSet phldrT="[Texte]"/>
      <dgm:spPr/>
      <dgm:t>
        <a:bodyPr/>
        <a:lstStyle/>
        <a:p>
          <a:r>
            <a:rPr lang="fr-FR" dirty="0"/>
            <a:t>Non: 33</a:t>
          </a:r>
        </a:p>
      </dgm:t>
    </dgm:pt>
    <dgm:pt modelId="{64222827-CDFE-40AB-A451-243FF5022E09}" type="parTrans" cxnId="{6FBE0570-4BC6-42CE-B7D7-2D727B2FAD72}">
      <dgm:prSet/>
      <dgm:spPr/>
      <dgm:t>
        <a:bodyPr/>
        <a:lstStyle/>
        <a:p>
          <a:endParaRPr lang="fr-FR"/>
        </a:p>
      </dgm:t>
    </dgm:pt>
    <dgm:pt modelId="{18F8E649-6644-4930-9FF5-47003D3CC9D3}" type="sibTrans" cxnId="{6FBE0570-4BC6-42CE-B7D7-2D727B2FAD72}">
      <dgm:prSet/>
      <dgm:spPr/>
      <dgm:t>
        <a:bodyPr/>
        <a:lstStyle/>
        <a:p>
          <a:endParaRPr lang="fr-FR"/>
        </a:p>
      </dgm:t>
    </dgm:pt>
    <dgm:pt modelId="{BC2E44B5-D30F-47BB-9833-8D784AD89D72}" type="pres">
      <dgm:prSet presAssocID="{FA561866-AC91-4B5E-8582-D2B286C655D7}" presName="mainComposite" presStyleCnt="0">
        <dgm:presLayoutVars>
          <dgm:chPref val="1"/>
          <dgm:dir/>
          <dgm:animOne val="branch"/>
          <dgm:animLvl val="lvl"/>
          <dgm:resizeHandles val="exact"/>
        </dgm:presLayoutVars>
      </dgm:prSet>
      <dgm:spPr/>
      <dgm:t>
        <a:bodyPr/>
        <a:lstStyle/>
        <a:p>
          <a:endParaRPr lang="fr-FR"/>
        </a:p>
      </dgm:t>
    </dgm:pt>
    <dgm:pt modelId="{415E0BC2-FD8B-43C7-B6BF-72FDE03558CF}" type="pres">
      <dgm:prSet presAssocID="{FA561866-AC91-4B5E-8582-D2B286C655D7}" presName="hierFlow" presStyleCnt="0"/>
      <dgm:spPr/>
    </dgm:pt>
    <dgm:pt modelId="{EE9235C3-C540-45C7-BCF3-2E72F249CF38}" type="pres">
      <dgm:prSet presAssocID="{FA561866-AC91-4B5E-8582-D2B286C655D7}" presName="firstBuf" presStyleCnt="0"/>
      <dgm:spPr/>
    </dgm:pt>
    <dgm:pt modelId="{4C8CE96C-7F87-4F24-A619-A2C81AABB85B}" type="pres">
      <dgm:prSet presAssocID="{FA561866-AC91-4B5E-8582-D2B286C655D7}" presName="hierChild1" presStyleCnt="0">
        <dgm:presLayoutVars>
          <dgm:chPref val="1"/>
          <dgm:animOne val="branch"/>
          <dgm:animLvl val="lvl"/>
        </dgm:presLayoutVars>
      </dgm:prSet>
      <dgm:spPr/>
    </dgm:pt>
    <dgm:pt modelId="{A8F77A65-4571-4949-9661-305C4D3CDA06}" type="pres">
      <dgm:prSet presAssocID="{53834027-17A4-4995-A313-1DE760320A57}" presName="Name14" presStyleCnt="0"/>
      <dgm:spPr/>
    </dgm:pt>
    <dgm:pt modelId="{5261A407-0313-4716-9737-DB449666C7EF}" type="pres">
      <dgm:prSet presAssocID="{53834027-17A4-4995-A313-1DE760320A57}" presName="level1Shape" presStyleLbl="node0" presStyleIdx="0" presStyleCnt="1">
        <dgm:presLayoutVars>
          <dgm:chPref val="3"/>
        </dgm:presLayoutVars>
      </dgm:prSet>
      <dgm:spPr/>
      <dgm:t>
        <a:bodyPr/>
        <a:lstStyle/>
        <a:p>
          <a:endParaRPr lang="fr-FR"/>
        </a:p>
      </dgm:t>
    </dgm:pt>
    <dgm:pt modelId="{D32EE511-24FA-458D-A1A3-373EF00F8E29}" type="pres">
      <dgm:prSet presAssocID="{53834027-17A4-4995-A313-1DE760320A57}" presName="hierChild2" presStyleCnt="0"/>
      <dgm:spPr/>
    </dgm:pt>
    <dgm:pt modelId="{586B0F11-73B1-429A-8138-AB265F2621C0}" type="pres">
      <dgm:prSet presAssocID="{F2154BF3-5B27-45A7-9E86-29E569B68605}" presName="Name19" presStyleLbl="parChTrans1D2" presStyleIdx="0" presStyleCnt="2"/>
      <dgm:spPr/>
      <dgm:t>
        <a:bodyPr/>
        <a:lstStyle/>
        <a:p>
          <a:endParaRPr lang="fr-FR"/>
        </a:p>
      </dgm:t>
    </dgm:pt>
    <dgm:pt modelId="{8302EF3E-FDD5-46A6-82EE-84FD8C7050D5}" type="pres">
      <dgm:prSet presAssocID="{A05BD82A-7249-45E8-8850-9A5CA693EE81}" presName="Name21" presStyleCnt="0"/>
      <dgm:spPr/>
    </dgm:pt>
    <dgm:pt modelId="{88BBB55E-4198-4CF1-82FB-46D49D5F202F}" type="pres">
      <dgm:prSet presAssocID="{A05BD82A-7249-45E8-8850-9A5CA693EE81}" presName="level2Shape" presStyleLbl="node2" presStyleIdx="0" presStyleCnt="2" custLinFactNeighborX="2010" custLinFactNeighborY="-381"/>
      <dgm:spPr/>
      <dgm:t>
        <a:bodyPr/>
        <a:lstStyle/>
        <a:p>
          <a:endParaRPr lang="fr-FR"/>
        </a:p>
      </dgm:t>
    </dgm:pt>
    <dgm:pt modelId="{0E173493-1373-493A-B274-58A175CAADD0}" type="pres">
      <dgm:prSet presAssocID="{A05BD82A-7249-45E8-8850-9A5CA693EE81}" presName="hierChild3" presStyleCnt="0"/>
      <dgm:spPr/>
    </dgm:pt>
    <dgm:pt modelId="{8E781571-23B4-40BC-9960-93D8E2D4E4BF}" type="pres">
      <dgm:prSet presAssocID="{7A4707C1-E069-4C31-B9C9-5F085F30A314}" presName="Name19" presStyleLbl="parChTrans1D3" presStyleIdx="0" presStyleCnt="2"/>
      <dgm:spPr/>
      <dgm:t>
        <a:bodyPr/>
        <a:lstStyle/>
        <a:p>
          <a:endParaRPr lang="fr-FR"/>
        </a:p>
      </dgm:t>
    </dgm:pt>
    <dgm:pt modelId="{9FC887EA-B1DB-4AE5-801F-1EFC2E2AA287}" type="pres">
      <dgm:prSet presAssocID="{84E2D16C-BB43-4822-A75B-B768519B01AA}" presName="Name21" presStyleCnt="0"/>
      <dgm:spPr/>
    </dgm:pt>
    <dgm:pt modelId="{2AC40800-1609-4E9E-8618-9E0ADA670168}" type="pres">
      <dgm:prSet presAssocID="{84E2D16C-BB43-4822-A75B-B768519B01AA}" presName="level2Shape" presStyleLbl="node3" presStyleIdx="0" presStyleCnt="2"/>
      <dgm:spPr/>
      <dgm:t>
        <a:bodyPr/>
        <a:lstStyle/>
        <a:p>
          <a:endParaRPr lang="fr-FR"/>
        </a:p>
      </dgm:t>
    </dgm:pt>
    <dgm:pt modelId="{5E841C10-4FC5-4C77-B776-32B8D56D31AC}" type="pres">
      <dgm:prSet presAssocID="{84E2D16C-BB43-4822-A75B-B768519B01AA}" presName="hierChild3" presStyleCnt="0"/>
      <dgm:spPr/>
    </dgm:pt>
    <dgm:pt modelId="{866CDF8C-776D-488E-8CA4-7AF61EC5A5D0}" type="pres">
      <dgm:prSet presAssocID="{64222827-CDFE-40AB-A451-243FF5022E09}" presName="Name19" presStyleLbl="parChTrans1D4" presStyleIdx="0" presStyleCnt="2"/>
      <dgm:spPr/>
      <dgm:t>
        <a:bodyPr/>
        <a:lstStyle/>
        <a:p>
          <a:endParaRPr lang="fr-FR"/>
        </a:p>
      </dgm:t>
    </dgm:pt>
    <dgm:pt modelId="{3C1AE2C1-9C87-4475-8B32-0187CE15DC27}" type="pres">
      <dgm:prSet presAssocID="{5AB94139-344A-4B02-9619-5A0319F2E6FD}" presName="Name21" presStyleCnt="0"/>
      <dgm:spPr/>
    </dgm:pt>
    <dgm:pt modelId="{BE01B8A0-6E3C-42C2-85CF-B3995E22A023}" type="pres">
      <dgm:prSet presAssocID="{5AB94139-344A-4B02-9619-5A0319F2E6FD}" presName="level2Shape" presStyleLbl="node4" presStyleIdx="0" presStyleCnt="2" custLinFactX="44995" custLinFactNeighborX="100000" custLinFactNeighborY="-4534"/>
      <dgm:spPr/>
      <dgm:t>
        <a:bodyPr/>
        <a:lstStyle/>
        <a:p>
          <a:endParaRPr lang="fr-FR"/>
        </a:p>
      </dgm:t>
    </dgm:pt>
    <dgm:pt modelId="{DEB7DF08-8042-4332-A37D-013D1A1F6DD0}" type="pres">
      <dgm:prSet presAssocID="{5AB94139-344A-4B02-9619-5A0319F2E6FD}" presName="hierChild3" presStyleCnt="0"/>
      <dgm:spPr/>
    </dgm:pt>
    <dgm:pt modelId="{80B119D0-F3EB-4AB2-9310-90C29639D245}" type="pres">
      <dgm:prSet presAssocID="{9308BC3D-3E71-4248-BED3-809E3CEAF59E}" presName="Name19" presStyleLbl="parChTrans1D4" presStyleIdx="1" presStyleCnt="2"/>
      <dgm:spPr/>
      <dgm:t>
        <a:bodyPr/>
        <a:lstStyle/>
        <a:p>
          <a:endParaRPr lang="fr-FR"/>
        </a:p>
      </dgm:t>
    </dgm:pt>
    <dgm:pt modelId="{BD61443F-0085-4566-A11C-017F9C81F679}" type="pres">
      <dgm:prSet presAssocID="{C40534A6-BDD9-4A7A-AC2E-EC1D5724AC8A}" presName="Name21" presStyleCnt="0"/>
      <dgm:spPr/>
    </dgm:pt>
    <dgm:pt modelId="{D16311AD-9CFA-4D66-B1ED-4B52AD48A6A3}" type="pres">
      <dgm:prSet presAssocID="{C40534A6-BDD9-4A7A-AC2E-EC1D5724AC8A}" presName="level2Shape" presStyleLbl="node4" presStyleIdx="1" presStyleCnt="2" custLinFactX="-32364" custLinFactNeighborX="-100000" custLinFactNeighborY="2802"/>
      <dgm:spPr/>
      <dgm:t>
        <a:bodyPr/>
        <a:lstStyle/>
        <a:p>
          <a:endParaRPr lang="fr-FR"/>
        </a:p>
      </dgm:t>
    </dgm:pt>
    <dgm:pt modelId="{EC57B156-3793-4DBB-9586-560702F84F63}" type="pres">
      <dgm:prSet presAssocID="{C40534A6-BDD9-4A7A-AC2E-EC1D5724AC8A}" presName="hierChild3" presStyleCnt="0"/>
      <dgm:spPr/>
    </dgm:pt>
    <dgm:pt modelId="{610EF429-CAB2-4180-AFB0-51EFF6BD0969}" type="pres">
      <dgm:prSet presAssocID="{29F885C6-4C05-4819-80B2-B023D8E164D8}" presName="Name19" presStyleLbl="parChTrans1D3" presStyleIdx="1" presStyleCnt="2"/>
      <dgm:spPr/>
      <dgm:t>
        <a:bodyPr/>
        <a:lstStyle/>
        <a:p>
          <a:endParaRPr lang="fr-FR"/>
        </a:p>
      </dgm:t>
    </dgm:pt>
    <dgm:pt modelId="{5DD9EF13-D781-4A49-8E3D-56015ED6B6D5}" type="pres">
      <dgm:prSet presAssocID="{395B55C2-B809-40B8-B02F-EB9EF106E27C}" presName="Name21" presStyleCnt="0"/>
      <dgm:spPr/>
    </dgm:pt>
    <dgm:pt modelId="{FFDD3513-38FC-4C29-AD1E-30C7348D26CC}" type="pres">
      <dgm:prSet presAssocID="{395B55C2-B809-40B8-B02F-EB9EF106E27C}" presName="level2Shape" presStyleLbl="node3" presStyleIdx="1" presStyleCnt="2"/>
      <dgm:spPr/>
      <dgm:t>
        <a:bodyPr/>
        <a:lstStyle/>
        <a:p>
          <a:endParaRPr lang="fr-FR"/>
        </a:p>
      </dgm:t>
    </dgm:pt>
    <dgm:pt modelId="{C803DA8C-D043-432B-B29C-1A8AB92C516A}" type="pres">
      <dgm:prSet presAssocID="{395B55C2-B809-40B8-B02F-EB9EF106E27C}" presName="hierChild3" presStyleCnt="0"/>
      <dgm:spPr/>
    </dgm:pt>
    <dgm:pt modelId="{3203500D-A585-4B8C-AB5C-EE8F43AC4365}" type="pres">
      <dgm:prSet presAssocID="{F88E5A7F-2E94-455D-A91A-25EF2725977B}" presName="Name19" presStyleLbl="parChTrans1D2" presStyleIdx="1" presStyleCnt="2"/>
      <dgm:spPr/>
      <dgm:t>
        <a:bodyPr/>
        <a:lstStyle/>
        <a:p>
          <a:endParaRPr lang="fr-FR"/>
        </a:p>
      </dgm:t>
    </dgm:pt>
    <dgm:pt modelId="{7EEE7B48-7AED-4A75-8EC3-75E708FEE1AF}" type="pres">
      <dgm:prSet presAssocID="{7F2961DB-7EE5-4D7B-9581-702669AD941B}" presName="Name21" presStyleCnt="0"/>
      <dgm:spPr/>
    </dgm:pt>
    <dgm:pt modelId="{2CA1023F-70D2-4546-B33B-39D763900653}" type="pres">
      <dgm:prSet presAssocID="{7F2961DB-7EE5-4D7B-9581-702669AD941B}" presName="level2Shape" presStyleLbl="node2" presStyleIdx="1" presStyleCnt="2"/>
      <dgm:spPr/>
      <dgm:t>
        <a:bodyPr/>
        <a:lstStyle/>
        <a:p>
          <a:endParaRPr lang="fr-FR"/>
        </a:p>
      </dgm:t>
    </dgm:pt>
    <dgm:pt modelId="{00FE99FF-D67F-4FA2-8DC1-30EE7571ECA3}" type="pres">
      <dgm:prSet presAssocID="{7F2961DB-7EE5-4D7B-9581-702669AD941B}" presName="hierChild3" presStyleCnt="0"/>
      <dgm:spPr/>
    </dgm:pt>
    <dgm:pt modelId="{1002684F-8A7D-4C3E-8A93-5EF2B96A289D}" type="pres">
      <dgm:prSet presAssocID="{FA561866-AC91-4B5E-8582-D2B286C655D7}" presName="bgShapesFlow" presStyleCnt="0"/>
      <dgm:spPr/>
    </dgm:pt>
    <dgm:pt modelId="{303EC2FD-1842-4AFD-997D-1388F8C17E2F}" type="pres">
      <dgm:prSet presAssocID="{B844CA86-3D51-4F85-9149-F42E68315C69}" presName="rectComp" presStyleCnt="0"/>
      <dgm:spPr/>
    </dgm:pt>
    <dgm:pt modelId="{445E65F4-E93D-4B3B-B280-1F2C462B554A}" type="pres">
      <dgm:prSet presAssocID="{B844CA86-3D51-4F85-9149-F42E68315C69}" presName="bgRect" presStyleLbl="bgShp" presStyleIdx="0" presStyleCnt="4" custLinFactNeighborX="576"/>
      <dgm:spPr/>
      <dgm:t>
        <a:bodyPr/>
        <a:lstStyle/>
        <a:p>
          <a:endParaRPr lang="fr-FR"/>
        </a:p>
      </dgm:t>
    </dgm:pt>
    <dgm:pt modelId="{4D683F7A-C38B-4C58-A096-11DE61A745C8}" type="pres">
      <dgm:prSet presAssocID="{B844CA86-3D51-4F85-9149-F42E68315C69}" presName="bgRectTx" presStyleLbl="bgShp" presStyleIdx="0" presStyleCnt="4">
        <dgm:presLayoutVars>
          <dgm:bulletEnabled val="1"/>
        </dgm:presLayoutVars>
      </dgm:prSet>
      <dgm:spPr/>
      <dgm:t>
        <a:bodyPr/>
        <a:lstStyle/>
        <a:p>
          <a:endParaRPr lang="fr-FR"/>
        </a:p>
      </dgm:t>
    </dgm:pt>
    <dgm:pt modelId="{34A4674D-024A-44CD-9336-3AF44D0277CA}" type="pres">
      <dgm:prSet presAssocID="{B844CA86-3D51-4F85-9149-F42E68315C69}" presName="spComp" presStyleCnt="0"/>
      <dgm:spPr/>
    </dgm:pt>
    <dgm:pt modelId="{A72685A8-2566-4038-B728-BCAC8ED224FF}" type="pres">
      <dgm:prSet presAssocID="{B844CA86-3D51-4F85-9149-F42E68315C69}" presName="vSp" presStyleCnt="0"/>
      <dgm:spPr/>
    </dgm:pt>
    <dgm:pt modelId="{EDB5F11B-97D0-4FFF-BC7A-A6BB8213FBA6}" type="pres">
      <dgm:prSet presAssocID="{31B78A1A-6551-4545-BF93-18779BD0F3D9}" presName="rectComp" presStyleCnt="0"/>
      <dgm:spPr/>
    </dgm:pt>
    <dgm:pt modelId="{CB9DE6D2-40F8-487C-88C6-D2D46995D2A9}" type="pres">
      <dgm:prSet presAssocID="{31B78A1A-6551-4545-BF93-18779BD0F3D9}" presName="bgRect" presStyleLbl="bgShp" presStyleIdx="1" presStyleCnt="4"/>
      <dgm:spPr/>
      <dgm:t>
        <a:bodyPr/>
        <a:lstStyle/>
        <a:p>
          <a:endParaRPr lang="fr-FR"/>
        </a:p>
      </dgm:t>
    </dgm:pt>
    <dgm:pt modelId="{216A7640-88AE-4EE1-8D9D-5442CDDF46B2}" type="pres">
      <dgm:prSet presAssocID="{31B78A1A-6551-4545-BF93-18779BD0F3D9}" presName="bgRectTx" presStyleLbl="bgShp" presStyleIdx="1" presStyleCnt="4">
        <dgm:presLayoutVars>
          <dgm:bulletEnabled val="1"/>
        </dgm:presLayoutVars>
      </dgm:prSet>
      <dgm:spPr/>
      <dgm:t>
        <a:bodyPr/>
        <a:lstStyle/>
        <a:p>
          <a:endParaRPr lang="fr-FR"/>
        </a:p>
      </dgm:t>
    </dgm:pt>
    <dgm:pt modelId="{128FE3F8-15E0-406F-8DF2-6AE941CFA0FC}" type="pres">
      <dgm:prSet presAssocID="{31B78A1A-6551-4545-BF93-18779BD0F3D9}" presName="spComp" presStyleCnt="0"/>
      <dgm:spPr/>
    </dgm:pt>
    <dgm:pt modelId="{5D0BE81C-50BF-4045-9ED7-CC377653ED19}" type="pres">
      <dgm:prSet presAssocID="{31B78A1A-6551-4545-BF93-18779BD0F3D9}" presName="vSp" presStyleCnt="0"/>
      <dgm:spPr/>
    </dgm:pt>
    <dgm:pt modelId="{FBD9A1BC-4549-4C6A-BFE9-8DC5975A014E}" type="pres">
      <dgm:prSet presAssocID="{099F1A58-3B36-4307-A1A2-159E91A4F8F3}" presName="rectComp" presStyleCnt="0"/>
      <dgm:spPr/>
    </dgm:pt>
    <dgm:pt modelId="{62EE5E12-0F10-4B36-B2EA-450C9F7EAD31}" type="pres">
      <dgm:prSet presAssocID="{099F1A58-3B36-4307-A1A2-159E91A4F8F3}" presName="bgRect" presStyleLbl="bgShp" presStyleIdx="2" presStyleCnt="4"/>
      <dgm:spPr/>
      <dgm:t>
        <a:bodyPr/>
        <a:lstStyle/>
        <a:p>
          <a:endParaRPr lang="fr-FR"/>
        </a:p>
      </dgm:t>
    </dgm:pt>
    <dgm:pt modelId="{07653099-C6C3-47EB-905C-C826DD18D7AE}" type="pres">
      <dgm:prSet presAssocID="{099F1A58-3B36-4307-A1A2-159E91A4F8F3}" presName="bgRectTx" presStyleLbl="bgShp" presStyleIdx="2" presStyleCnt="4">
        <dgm:presLayoutVars>
          <dgm:bulletEnabled val="1"/>
        </dgm:presLayoutVars>
      </dgm:prSet>
      <dgm:spPr/>
      <dgm:t>
        <a:bodyPr/>
        <a:lstStyle/>
        <a:p>
          <a:endParaRPr lang="fr-FR"/>
        </a:p>
      </dgm:t>
    </dgm:pt>
    <dgm:pt modelId="{F16A266D-D57C-4BF7-AC39-1890EEC2BF72}" type="pres">
      <dgm:prSet presAssocID="{099F1A58-3B36-4307-A1A2-159E91A4F8F3}" presName="spComp" presStyleCnt="0"/>
      <dgm:spPr/>
    </dgm:pt>
    <dgm:pt modelId="{4E2E6583-839D-42B0-9185-C84D0F6821B7}" type="pres">
      <dgm:prSet presAssocID="{099F1A58-3B36-4307-A1A2-159E91A4F8F3}" presName="vSp" presStyleCnt="0"/>
      <dgm:spPr/>
    </dgm:pt>
    <dgm:pt modelId="{3FC36DD1-F193-44C6-AF5B-E00A06E5B18E}" type="pres">
      <dgm:prSet presAssocID="{CF397DEB-9B17-45C8-8042-947F1F78C7C1}" presName="rectComp" presStyleCnt="0"/>
      <dgm:spPr/>
    </dgm:pt>
    <dgm:pt modelId="{5B3E061E-A792-4FAE-B409-928768FB8FDD}" type="pres">
      <dgm:prSet presAssocID="{CF397DEB-9B17-45C8-8042-947F1F78C7C1}" presName="bgRect" presStyleLbl="bgShp" presStyleIdx="3" presStyleCnt="4"/>
      <dgm:spPr/>
      <dgm:t>
        <a:bodyPr/>
        <a:lstStyle/>
        <a:p>
          <a:endParaRPr lang="fr-FR"/>
        </a:p>
      </dgm:t>
    </dgm:pt>
    <dgm:pt modelId="{44D0A9C8-9AB7-4E8C-8E19-CDCBEF26AE1E}" type="pres">
      <dgm:prSet presAssocID="{CF397DEB-9B17-45C8-8042-947F1F78C7C1}" presName="bgRectTx" presStyleLbl="bgShp" presStyleIdx="3" presStyleCnt="4">
        <dgm:presLayoutVars>
          <dgm:bulletEnabled val="1"/>
        </dgm:presLayoutVars>
      </dgm:prSet>
      <dgm:spPr/>
      <dgm:t>
        <a:bodyPr/>
        <a:lstStyle/>
        <a:p>
          <a:endParaRPr lang="fr-FR"/>
        </a:p>
      </dgm:t>
    </dgm:pt>
  </dgm:ptLst>
  <dgm:cxnLst>
    <dgm:cxn modelId="{629AC0A1-FEE8-4D49-8C0F-0167BE5E0171}" srcId="{84E2D16C-BB43-4822-A75B-B768519B01AA}" destId="{C40534A6-BDD9-4A7A-AC2E-EC1D5724AC8A}" srcOrd="1" destOrd="0" parTransId="{9308BC3D-3E71-4248-BED3-809E3CEAF59E}" sibTransId="{F5197BFF-0D1E-4442-B122-67CF995B6522}"/>
    <dgm:cxn modelId="{F21B4233-1F9B-9C47-9CD3-3A832EBA28A6}" type="presOf" srcId="{B844CA86-3D51-4F85-9149-F42E68315C69}" destId="{4D683F7A-C38B-4C58-A096-11DE61A745C8}" srcOrd="1" destOrd="0" presId="urn:microsoft.com/office/officeart/2005/8/layout/hierarchy6"/>
    <dgm:cxn modelId="{F8CA6A23-46A4-914D-8405-9E55AECA0B49}" type="presOf" srcId="{F2154BF3-5B27-45A7-9E86-29E569B68605}" destId="{586B0F11-73B1-429A-8138-AB265F2621C0}" srcOrd="0" destOrd="0" presId="urn:microsoft.com/office/officeart/2005/8/layout/hierarchy6"/>
    <dgm:cxn modelId="{B53620CB-901B-45FA-BF14-14F99ECDD0EC}" srcId="{A05BD82A-7249-45E8-8850-9A5CA693EE81}" destId="{84E2D16C-BB43-4822-A75B-B768519B01AA}" srcOrd="0" destOrd="0" parTransId="{7A4707C1-E069-4C31-B9C9-5F085F30A314}" sibTransId="{248BB988-18A4-4400-A2C0-5AB5F4674235}"/>
    <dgm:cxn modelId="{84027FDB-14D2-094F-8211-488D219FA0FC}" type="presOf" srcId="{F88E5A7F-2E94-455D-A91A-25EF2725977B}" destId="{3203500D-A585-4B8C-AB5C-EE8F43AC4365}" srcOrd="0" destOrd="0" presId="urn:microsoft.com/office/officeart/2005/8/layout/hierarchy6"/>
    <dgm:cxn modelId="{DDCFC742-664A-433D-9227-7F3449DD9ECA}" srcId="{A05BD82A-7249-45E8-8850-9A5CA693EE81}" destId="{395B55C2-B809-40B8-B02F-EB9EF106E27C}" srcOrd="1" destOrd="0" parTransId="{29F885C6-4C05-4819-80B2-B023D8E164D8}" sibTransId="{23A05E95-1DF2-45DE-87EE-3A6E5B3B6D10}"/>
    <dgm:cxn modelId="{CE2DEF5A-878D-E740-BF11-B55BD7DD5B51}" type="presOf" srcId="{099F1A58-3B36-4307-A1A2-159E91A4F8F3}" destId="{07653099-C6C3-47EB-905C-C826DD18D7AE}" srcOrd="1" destOrd="0" presId="urn:microsoft.com/office/officeart/2005/8/layout/hierarchy6"/>
    <dgm:cxn modelId="{D1639476-A0DD-1A47-BCEC-B2E187C110DA}" type="presOf" srcId="{5AB94139-344A-4B02-9619-5A0319F2E6FD}" destId="{BE01B8A0-6E3C-42C2-85CF-B3995E22A023}" srcOrd="0" destOrd="0" presId="urn:microsoft.com/office/officeart/2005/8/layout/hierarchy6"/>
    <dgm:cxn modelId="{83717BEA-A88B-41D8-852B-13FADDB0619F}" srcId="{FA561866-AC91-4B5E-8582-D2B286C655D7}" destId="{099F1A58-3B36-4307-A1A2-159E91A4F8F3}" srcOrd="3" destOrd="0" parTransId="{86C9A842-3A70-465B-B58B-DA4F49F7D822}" sibTransId="{5F15D192-CA60-4414-B9FD-8A4A14DDD332}"/>
    <dgm:cxn modelId="{00F662F3-4B6C-A644-9DD6-F3BBB8D543BC}" type="presOf" srcId="{A05BD82A-7249-45E8-8850-9A5CA693EE81}" destId="{88BBB55E-4198-4CF1-82FB-46D49D5F202F}" srcOrd="0" destOrd="0" presId="urn:microsoft.com/office/officeart/2005/8/layout/hierarchy6"/>
    <dgm:cxn modelId="{D9F83265-9F59-43BA-B00C-7B0B09DE9F91}" srcId="{FA561866-AC91-4B5E-8582-D2B286C655D7}" destId="{B844CA86-3D51-4F85-9149-F42E68315C69}" srcOrd="1" destOrd="0" parTransId="{72F78C6A-9F6F-416F-A6EF-EBF4F780DF90}" sibTransId="{A5EF3C5F-3CA2-4B41-99AE-F28BA47CF3FB}"/>
    <dgm:cxn modelId="{E373AB03-7A5D-AD4E-8CA8-977272952A38}" type="presOf" srcId="{31B78A1A-6551-4545-BF93-18779BD0F3D9}" destId="{CB9DE6D2-40F8-487C-88C6-D2D46995D2A9}" srcOrd="0" destOrd="0" presId="urn:microsoft.com/office/officeart/2005/8/layout/hierarchy6"/>
    <dgm:cxn modelId="{25228B0D-CEB9-0148-85D6-D7496F60B100}" type="presOf" srcId="{B844CA86-3D51-4F85-9149-F42E68315C69}" destId="{445E65F4-E93D-4B3B-B280-1F2C462B554A}" srcOrd="0" destOrd="0" presId="urn:microsoft.com/office/officeart/2005/8/layout/hierarchy6"/>
    <dgm:cxn modelId="{99A4B7D6-E384-F949-A2AF-98E71F74F071}" type="presOf" srcId="{64222827-CDFE-40AB-A451-243FF5022E09}" destId="{866CDF8C-776D-488E-8CA4-7AF61EC5A5D0}" srcOrd="0" destOrd="0" presId="urn:microsoft.com/office/officeart/2005/8/layout/hierarchy6"/>
    <dgm:cxn modelId="{9B895A59-FC9D-4831-9ABC-3BD8669E6A91}" srcId="{53834027-17A4-4995-A313-1DE760320A57}" destId="{7F2961DB-7EE5-4D7B-9581-702669AD941B}" srcOrd="1" destOrd="0" parTransId="{F88E5A7F-2E94-455D-A91A-25EF2725977B}" sibTransId="{055DF490-3960-4BB2-A251-AE0A613A9F08}"/>
    <dgm:cxn modelId="{282E9014-8BCF-2A4D-B2FE-F802296ACA8E}" type="presOf" srcId="{CF397DEB-9B17-45C8-8042-947F1F78C7C1}" destId="{44D0A9C8-9AB7-4E8C-8E19-CDCBEF26AE1E}" srcOrd="1" destOrd="0" presId="urn:microsoft.com/office/officeart/2005/8/layout/hierarchy6"/>
    <dgm:cxn modelId="{5E6462C1-67F5-6643-B413-43C4B86C35FF}" type="presOf" srcId="{C40534A6-BDD9-4A7A-AC2E-EC1D5724AC8A}" destId="{D16311AD-9CFA-4D66-B1ED-4B52AD48A6A3}" srcOrd="0" destOrd="0" presId="urn:microsoft.com/office/officeart/2005/8/layout/hierarchy6"/>
    <dgm:cxn modelId="{8DD5FA60-DE6A-F341-BBED-EF268180959C}" type="presOf" srcId="{29F885C6-4C05-4819-80B2-B023D8E164D8}" destId="{610EF429-CAB2-4180-AFB0-51EFF6BD0969}" srcOrd="0" destOrd="0" presId="urn:microsoft.com/office/officeart/2005/8/layout/hierarchy6"/>
    <dgm:cxn modelId="{5C367D31-47C8-524F-8720-C014A9578383}" type="presOf" srcId="{395B55C2-B809-40B8-B02F-EB9EF106E27C}" destId="{FFDD3513-38FC-4C29-AD1E-30C7348D26CC}" srcOrd="0" destOrd="0" presId="urn:microsoft.com/office/officeart/2005/8/layout/hierarchy6"/>
    <dgm:cxn modelId="{3076E042-ED1B-524A-B4E7-E2FC5CFC18D9}" type="presOf" srcId="{7A4707C1-E069-4C31-B9C9-5F085F30A314}" destId="{8E781571-23B4-40BC-9960-93D8E2D4E4BF}" srcOrd="0" destOrd="0" presId="urn:microsoft.com/office/officeart/2005/8/layout/hierarchy6"/>
    <dgm:cxn modelId="{6EF9B5FD-182F-47C8-AF31-0EB738C4AB10}" srcId="{FA561866-AC91-4B5E-8582-D2B286C655D7}" destId="{53834027-17A4-4995-A313-1DE760320A57}" srcOrd="0" destOrd="0" parTransId="{9BA30811-D5AB-4237-962F-75E786C2A948}" sibTransId="{EDABDDC6-1F7B-45F9-BB8C-B26E5735B3EC}"/>
    <dgm:cxn modelId="{E502CFF4-CAAB-4F6D-8E9D-6CF29792984E}" srcId="{FA561866-AC91-4B5E-8582-D2B286C655D7}" destId="{CF397DEB-9B17-45C8-8042-947F1F78C7C1}" srcOrd="4" destOrd="0" parTransId="{D3C6E5A7-2FA4-429F-904A-277BB9DBBA37}" sibTransId="{F5E19EEA-B3AF-47C2-8EC7-49DE39024E98}"/>
    <dgm:cxn modelId="{3C447357-90A1-9C4F-9F2F-4C01A6BC7635}" type="presOf" srcId="{53834027-17A4-4995-A313-1DE760320A57}" destId="{5261A407-0313-4716-9737-DB449666C7EF}" srcOrd="0" destOrd="0" presId="urn:microsoft.com/office/officeart/2005/8/layout/hierarchy6"/>
    <dgm:cxn modelId="{B63ED6BB-6CBB-3F4C-9FFF-6512C25D13C1}" type="presOf" srcId="{31B78A1A-6551-4545-BF93-18779BD0F3D9}" destId="{216A7640-88AE-4EE1-8D9D-5442CDDF46B2}" srcOrd="1" destOrd="0" presId="urn:microsoft.com/office/officeart/2005/8/layout/hierarchy6"/>
    <dgm:cxn modelId="{71BE7FDD-5D42-CF4E-BBD6-9210AF42FD2B}" type="presOf" srcId="{CF397DEB-9B17-45C8-8042-947F1F78C7C1}" destId="{5B3E061E-A792-4FAE-B409-928768FB8FDD}" srcOrd="0" destOrd="0" presId="urn:microsoft.com/office/officeart/2005/8/layout/hierarchy6"/>
    <dgm:cxn modelId="{3E363E4A-E364-EA4D-A213-50CB57C03CB0}" type="presOf" srcId="{9308BC3D-3E71-4248-BED3-809E3CEAF59E}" destId="{80B119D0-F3EB-4AB2-9310-90C29639D245}" srcOrd="0" destOrd="0" presId="urn:microsoft.com/office/officeart/2005/8/layout/hierarchy6"/>
    <dgm:cxn modelId="{9949C219-237A-2C42-8A7F-AEE96264456D}" type="presOf" srcId="{7F2961DB-7EE5-4D7B-9581-702669AD941B}" destId="{2CA1023F-70D2-4546-B33B-39D763900653}" srcOrd="0" destOrd="0" presId="urn:microsoft.com/office/officeart/2005/8/layout/hierarchy6"/>
    <dgm:cxn modelId="{A5881899-403A-A049-8E4E-7326ED7CBA0F}" type="presOf" srcId="{099F1A58-3B36-4307-A1A2-159E91A4F8F3}" destId="{62EE5E12-0F10-4B36-B2EA-450C9F7EAD31}" srcOrd="0" destOrd="0" presId="urn:microsoft.com/office/officeart/2005/8/layout/hierarchy6"/>
    <dgm:cxn modelId="{EBFA5D16-2876-4D84-BEF1-2A891BB4D171}" srcId="{FA561866-AC91-4B5E-8582-D2B286C655D7}" destId="{31B78A1A-6551-4545-BF93-18779BD0F3D9}" srcOrd="2" destOrd="0" parTransId="{315D811B-08C8-4A40-BA92-61FFFD6F086E}" sibTransId="{569AB43A-4609-4663-BE50-B3C3546960BB}"/>
    <dgm:cxn modelId="{AA70E4DD-4747-3948-8733-118C31E523E5}" type="presOf" srcId="{84E2D16C-BB43-4822-A75B-B768519B01AA}" destId="{2AC40800-1609-4E9E-8618-9E0ADA670168}" srcOrd="0" destOrd="0" presId="urn:microsoft.com/office/officeart/2005/8/layout/hierarchy6"/>
    <dgm:cxn modelId="{4C9567C8-1298-8C48-8F1E-0713019A8C08}" type="presOf" srcId="{FA561866-AC91-4B5E-8582-D2B286C655D7}" destId="{BC2E44B5-D30F-47BB-9833-8D784AD89D72}" srcOrd="0" destOrd="0" presId="urn:microsoft.com/office/officeart/2005/8/layout/hierarchy6"/>
    <dgm:cxn modelId="{796A79EC-F640-43C3-BD85-19A39A462293}" srcId="{53834027-17A4-4995-A313-1DE760320A57}" destId="{A05BD82A-7249-45E8-8850-9A5CA693EE81}" srcOrd="0" destOrd="0" parTransId="{F2154BF3-5B27-45A7-9E86-29E569B68605}" sibTransId="{6CA409CB-72D6-467A-AF95-74B3C146D34F}"/>
    <dgm:cxn modelId="{6FBE0570-4BC6-42CE-B7D7-2D727B2FAD72}" srcId="{84E2D16C-BB43-4822-A75B-B768519B01AA}" destId="{5AB94139-344A-4B02-9619-5A0319F2E6FD}" srcOrd="0" destOrd="0" parTransId="{64222827-CDFE-40AB-A451-243FF5022E09}" sibTransId="{18F8E649-6644-4930-9FF5-47003D3CC9D3}"/>
    <dgm:cxn modelId="{18F2EAB0-1C0E-724E-BC71-EC03B4D76563}" type="presParOf" srcId="{BC2E44B5-D30F-47BB-9833-8D784AD89D72}" destId="{415E0BC2-FD8B-43C7-B6BF-72FDE03558CF}" srcOrd="0" destOrd="0" presId="urn:microsoft.com/office/officeart/2005/8/layout/hierarchy6"/>
    <dgm:cxn modelId="{7A65BBA8-D808-8A43-807A-51C35053E1EB}" type="presParOf" srcId="{415E0BC2-FD8B-43C7-B6BF-72FDE03558CF}" destId="{EE9235C3-C540-45C7-BCF3-2E72F249CF38}" srcOrd="0" destOrd="0" presId="urn:microsoft.com/office/officeart/2005/8/layout/hierarchy6"/>
    <dgm:cxn modelId="{9957D8E1-BB06-1E4A-8829-6F7EFCCCED43}" type="presParOf" srcId="{415E0BC2-FD8B-43C7-B6BF-72FDE03558CF}" destId="{4C8CE96C-7F87-4F24-A619-A2C81AABB85B}" srcOrd="1" destOrd="0" presId="urn:microsoft.com/office/officeart/2005/8/layout/hierarchy6"/>
    <dgm:cxn modelId="{3149F945-D2A6-834C-B933-6D75464E9B97}" type="presParOf" srcId="{4C8CE96C-7F87-4F24-A619-A2C81AABB85B}" destId="{A8F77A65-4571-4949-9661-305C4D3CDA06}" srcOrd="0" destOrd="0" presId="urn:microsoft.com/office/officeart/2005/8/layout/hierarchy6"/>
    <dgm:cxn modelId="{9560D324-DFFE-764B-8521-0211ABCA7081}" type="presParOf" srcId="{A8F77A65-4571-4949-9661-305C4D3CDA06}" destId="{5261A407-0313-4716-9737-DB449666C7EF}" srcOrd="0" destOrd="0" presId="urn:microsoft.com/office/officeart/2005/8/layout/hierarchy6"/>
    <dgm:cxn modelId="{19645D48-0E09-DF4A-AF4B-54F6449FAF90}" type="presParOf" srcId="{A8F77A65-4571-4949-9661-305C4D3CDA06}" destId="{D32EE511-24FA-458D-A1A3-373EF00F8E29}" srcOrd="1" destOrd="0" presId="urn:microsoft.com/office/officeart/2005/8/layout/hierarchy6"/>
    <dgm:cxn modelId="{1CFBFB46-F889-284D-8F46-099490F5BB68}" type="presParOf" srcId="{D32EE511-24FA-458D-A1A3-373EF00F8E29}" destId="{586B0F11-73B1-429A-8138-AB265F2621C0}" srcOrd="0" destOrd="0" presId="urn:microsoft.com/office/officeart/2005/8/layout/hierarchy6"/>
    <dgm:cxn modelId="{C3516332-1C82-F044-AE37-DA310BCA627B}" type="presParOf" srcId="{D32EE511-24FA-458D-A1A3-373EF00F8E29}" destId="{8302EF3E-FDD5-46A6-82EE-84FD8C7050D5}" srcOrd="1" destOrd="0" presId="urn:microsoft.com/office/officeart/2005/8/layout/hierarchy6"/>
    <dgm:cxn modelId="{96C7D529-0FDF-B149-B74E-ADBFD8C53C80}" type="presParOf" srcId="{8302EF3E-FDD5-46A6-82EE-84FD8C7050D5}" destId="{88BBB55E-4198-4CF1-82FB-46D49D5F202F}" srcOrd="0" destOrd="0" presId="urn:microsoft.com/office/officeart/2005/8/layout/hierarchy6"/>
    <dgm:cxn modelId="{245351BA-FDE6-3541-84FD-7A0EDE630BFC}" type="presParOf" srcId="{8302EF3E-FDD5-46A6-82EE-84FD8C7050D5}" destId="{0E173493-1373-493A-B274-58A175CAADD0}" srcOrd="1" destOrd="0" presId="urn:microsoft.com/office/officeart/2005/8/layout/hierarchy6"/>
    <dgm:cxn modelId="{E03A8CD7-53CC-534E-8514-7A2614EE80A0}" type="presParOf" srcId="{0E173493-1373-493A-B274-58A175CAADD0}" destId="{8E781571-23B4-40BC-9960-93D8E2D4E4BF}" srcOrd="0" destOrd="0" presId="urn:microsoft.com/office/officeart/2005/8/layout/hierarchy6"/>
    <dgm:cxn modelId="{FEDB6AAA-A3F8-6947-A748-7C38E7CCCB2B}" type="presParOf" srcId="{0E173493-1373-493A-B274-58A175CAADD0}" destId="{9FC887EA-B1DB-4AE5-801F-1EFC2E2AA287}" srcOrd="1" destOrd="0" presId="urn:microsoft.com/office/officeart/2005/8/layout/hierarchy6"/>
    <dgm:cxn modelId="{1EE617AF-0E6B-8C42-8458-EE3880B62E10}" type="presParOf" srcId="{9FC887EA-B1DB-4AE5-801F-1EFC2E2AA287}" destId="{2AC40800-1609-4E9E-8618-9E0ADA670168}" srcOrd="0" destOrd="0" presId="urn:microsoft.com/office/officeart/2005/8/layout/hierarchy6"/>
    <dgm:cxn modelId="{F3379CAD-F340-5E4E-A08F-B2DB2BBD3B2A}" type="presParOf" srcId="{9FC887EA-B1DB-4AE5-801F-1EFC2E2AA287}" destId="{5E841C10-4FC5-4C77-B776-32B8D56D31AC}" srcOrd="1" destOrd="0" presId="urn:microsoft.com/office/officeart/2005/8/layout/hierarchy6"/>
    <dgm:cxn modelId="{380F31F8-5CBB-734C-AFAB-5495E1098954}" type="presParOf" srcId="{5E841C10-4FC5-4C77-B776-32B8D56D31AC}" destId="{866CDF8C-776D-488E-8CA4-7AF61EC5A5D0}" srcOrd="0" destOrd="0" presId="urn:microsoft.com/office/officeart/2005/8/layout/hierarchy6"/>
    <dgm:cxn modelId="{4805790B-D8BF-FF4E-AB6A-FC43DAA247F9}" type="presParOf" srcId="{5E841C10-4FC5-4C77-B776-32B8D56D31AC}" destId="{3C1AE2C1-9C87-4475-8B32-0187CE15DC27}" srcOrd="1" destOrd="0" presId="urn:microsoft.com/office/officeart/2005/8/layout/hierarchy6"/>
    <dgm:cxn modelId="{77C56F0A-6190-FE4A-BE40-F5D340C2A9E3}" type="presParOf" srcId="{3C1AE2C1-9C87-4475-8B32-0187CE15DC27}" destId="{BE01B8A0-6E3C-42C2-85CF-B3995E22A023}" srcOrd="0" destOrd="0" presId="urn:microsoft.com/office/officeart/2005/8/layout/hierarchy6"/>
    <dgm:cxn modelId="{1EE0128E-2964-3D42-9324-60242316583D}" type="presParOf" srcId="{3C1AE2C1-9C87-4475-8B32-0187CE15DC27}" destId="{DEB7DF08-8042-4332-A37D-013D1A1F6DD0}" srcOrd="1" destOrd="0" presId="urn:microsoft.com/office/officeart/2005/8/layout/hierarchy6"/>
    <dgm:cxn modelId="{B4E47293-BBA5-814C-8B31-2D33A08C253A}" type="presParOf" srcId="{5E841C10-4FC5-4C77-B776-32B8D56D31AC}" destId="{80B119D0-F3EB-4AB2-9310-90C29639D245}" srcOrd="2" destOrd="0" presId="urn:microsoft.com/office/officeart/2005/8/layout/hierarchy6"/>
    <dgm:cxn modelId="{A04C37C3-9D9B-A243-AEA5-228F9DE20E44}" type="presParOf" srcId="{5E841C10-4FC5-4C77-B776-32B8D56D31AC}" destId="{BD61443F-0085-4566-A11C-017F9C81F679}" srcOrd="3" destOrd="0" presId="urn:microsoft.com/office/officeart/2005/8/layout/hierarchy6"/>
    <dgm:cxn modelId="{A25FEF0D-3FB0-3C49-A429-5BEC5385E2B3}" type="presParOf" srcId="{BD61443F-0085-4566-A11C-017F9C81F679}" destId="{D16311AD-9CFA-4D66-B1ED-4B52AD48A6A3}" srcOrd="0" destOrd="0" presId="urn:microsoft.com/office/officeart/2005/8/layout/hierarchy6"/>
    <dgm:cxn modelId="{E190C699-7813-6044-AFFA-13E594516445}" type="presParOf" srcId="{BD61443F-0085-4566-A11C-017F9C81F679}" destId="{EC57B156-3793-4DBB-9586-560702F84F63}" srcOrd="1" destOrd="0" presId="urn:microsoft.com/office/officeart/2005/8/layout/hierarchy6"/>
    <dgm:cxn modelId="{6E79535F-FB3E-3F41-BAAC-F2ABE731C035}" type="presParOf" srcId="{0E173493-1373-493A-B274-58A175CAADD0}" destId="{610EF429-CAB2-4180-AFB0-51EFF6BD0969}" srcOrd="2" destOrd="0" presId="urn:microsoft.com/office/officeart/2005/8/layout/hierarchy6"/>
    <dgm:cxn modelId="{A80C64C2-7C95-5740-AA7B-E0CD7698B603}" type="presParOf" srcId="{0E173493-1373-493A-B274-58A175CAADD0}" destId="{5DD9EF13-D781-4A49-8E3D-56015ED6B6D5}" srcOrd="3" destOrd="0" presId="urn:microsoft.com/office/officeart/2005/8/layout/hierarchy6"/>
    <dgm:cxn modelId="{9E80014A-A0A1-7C4E-9E25-249FC27CE828}" type="presParOf" srcId="{5DD9EF13-D781-4A49-8E3D-56015ED6B6D5}" destId="{FFDD3513-38FC-4C29-AD1E-30C7348D26CC}" srcOrd="0" destOrd="0" presId="urn:microsoft.com/office/officeart/2005/8/layout/hierarchy6"/>
    <dgm:cxn modelId="{7AC62217-43D1-2E4C-ABB7-3B8C0EE117CD}" type="presParOf" srcId="{5DD9EF13-D781-4A49-8E3D-56015ED6B6D5}" destId="{C803DA8C-D043-432B-B29C-1A8AB92C516A}" srcOrd="1" destOrd="0" presId="urn:microsoft.com/office/officeart/2005/8/layout/hierarchy6"/>
    <dgm:cxn modelId="{B7166F7E-11A6-E24A-BF80-D4A4A9FB7B84}" type="presParOf" srcId="{D32EE511-24FA-458D-A1A3-373EF00F8E29}" destId="{3203500D-A585-4B8C-AB5C-EE8F43AC4365}" srcOrd="2" destOrd="0" presId="urn:microsoft.com/office/officeart/2005/8/layout/hierarchy6"/>
    <dgm:cxn modelId="{B2D71EB2-E658-CB49-BF4D-7EAA9090CE1E}" type="presParOf" srcId="{D32EE511-24FA-458D-A1A3-373EF00F8E29}" destId="{7EEE7B48-7AED-4A75-8EC3-75E708FEE1AF}" srcOrd="3" destOrd="0" presId="urn:microsoft.com/office/officeart/2005/8/layout/hierarchy6"/>
    <dgm:cxn modelId="{26B62E96-4576-8A4D-BCCB-ED94E18144EB}" type="presParOf" srcId="{7EEE7B48-7AED-4A75-8EC3-75E708FEE1AF}" destId="{2CA1023F-70D2-4546-B33B-39D763900653}" srcOrd="0" destOrd="0" presId="urn:microsoft.com/office/officeart/2005/8/layout/hierarchy6"/>
    <dgm:cxn modelId="{E168790C-A7FC-AB48-B558-CEC33D9592D0}" type="presParOf" srcId="{7EEE7B48-7AED-4A75-8EC3-75E708FEE1AF}" destId="{00FE99FF-D67F-4FA2-8DC1-30EE7571ECA3}" srcOrd="1" destOrd="0" presId="urn:microsoft.com/office/officeart/2005/8/layout/hierarchy6"/>
    <dgm:cxn modelId="{C931144B-0455-C04B-8A29-BF04D275A1FF}" type="presParOf" srcId="{BC2E44B5-D30F-47BB-9833-8D784AD89D72}" destId="{1002684F-8A7D-4C3E-8A93-5EF2B96A289D}" srcOrd="1" destOrd="0" presId="urn:microsoft.com/office/officeart/2005/8/layout/hierarchy6"/>
    <dgm:cxn modelId="{BBFD04CF-4157-2C4B-84AC-D72EC2AD7289}" type="presParOf" srcId="{1002684F-8A7D-4C3E-8A93-5EF2B96A289D}" destId="{303EC2FD-1842-4AFD-997D-1388F8C17E2F}" srcOrd="0" destOrd="0" presId="urn:microsoft.com/office/officeart/2005/8/layout/hierarchy6"/>
    <dgm:cxn modelId="{D7CAB52B-B341-A84D-8CB2-4682B0BB2610}" type="presParOf" srcId="{303EC2FD-1842-4AFD-997D-1388F8C17E2F}" destId="{445E65F4-E93D-4B3B-B280-1F2C462B554A}" srcOrd="0" destOrd="0" presId="urn:microsoft.com/office/officeart/2005/8/layout/hierarchy6"/>
    <dgm:cxn modelId="{FDB2A245-BA03-D34E-827C-7CFF6B8D2019}" type="presParOf" srcId="{303EC2FD-1842-4AFD-997D-1388F8C17E2F}" destId="{4D683F7A-C38B-4C58-A096-11DE61A745C8}" srcOrd="1" destOrd="0" presId="urn:microsoft.com/office/officeart/2005/8/layout/hierarchy6"/>
    <dgm:cxn modelId="{2062BF83-7451-C34C-A272-268C31CFC2FE}" type="presParOf" srcId="{1002684F-8A7D-4C3E-8A93-5EF2B96A289D}" destId="{34A4674D-024A-44CD-9336-3AF44D0277CA}" srcOrd="1" destOrd="0" presId="urn:microsoft.com/office/officeart/2005/8/layout/hierarchy6"/>
    <dgm:cxn modelId="{D5B7AB81-3DFE-3A4A-866E-05E1F2F02C89}" type="presParOf" srcId="{34A4674D-024A-44CD-9336-3AF44D0277CA}" destId="{A72685A8-2566-4038-B728-BCAC8ED224FF}" srcOrd="0" destOrd="0" presId="urn:microsoft.com/office/officeart/2005/8/layout/hierarchy6"/>
    <dgm:cxn modelId="{F26E0D28-058F-1949-B557-88473687D2D3}" type="presParOf" srcId="{1002684F-8A7D-4C3E-8A93-5EF2B96A289D}" destId="{EDB5F11B-97D0-4FFF-BC7A-A6BB8213FBA6}" srcOrd="2" destOrd="0" presId="urn:microsoft.com/office/officeart/2005/8/layout/hierarchy6"/>
    <dgm:cxn modelId="{31AF2B51-109C-D048-962E-25E62A0BFE43}" type="presParOf" srcId="{EDB5F11B-97D0-4FFF-BC7A-A6BB8213FBA6}" destId="{CB9DE6D2-40F8-487C-88C6-D2D46995D2A9}" srcOrd="0" destOrd="0" presId="urn:microsoft.com/office/officeart/2005/8/layout/hierarchy6"/>
    <dgm:cxn modelId="{15578555-4307-D14E-A895-A0D85AFD3B43}" type="presParOf" srcId="{EDB5F11B-97D0-4FFF-BC7A-A6BB8213FBA6}" destId="{216A7640-88AE-4EE1-8D9D-5442CDDF46B2}" srcOrd="1" destOrd="0" presId="urn:microsoft.com/office/officeart/2005/8/layout/hierarchy6"/>
    <dgm:cxn modelId="{7B8DD63A-DD26-1444-9CD9-7899D4C1968B}" type="presParOf" srcId="{1002684F-8A7D-4C3E-8A93-5EF2B96A289D}" destId="{128FE3F8-15E0-406F-8DF2-6AE941CFA0FC}" srcOrd="3" destOrd="0" presId="urn:microsoft.com/office/officeart/2005/8/layout/hierarchy6"/>
    <dgm:cxn modelId="{00ADC8A9-717D-CC4B-BE9C-FDCB54D03B74}" type="presParOf" srcId="{128FE3F8-15E0-406F-8DF2-6AE941CFA0FC}" destId="{5D0BE81C-50BF-4045-9ED7-CC377653ED19}" srcOrd="0" destOrd="0" presId="urn:microsoft.com/office/officeart/2005/8/layout/hierarchy6"/>
    <dgm:cxn modelId="{47287E78-6CB3-E64D-9C46-88FBFA99C506}" type="presParOf" srcId="{1002684F-8A7D-4C3E-8A93-5EF2B96A289D}" destId="{FBD9A1BC-4549-4C6A-BFE9-8DC5975A014E}" srcOrd="4" destOrd="0" presId="urn:microsoft.com/office/officeart/2005/8/layout/hierarchy6"/>
    <dgm:cxn modelId="{520BD959-3206-564F-A1A8-D3F86119B9C2}" type="presParOf" srcId="{FBD9A1BC-4549-4C6A-BFE9-8DC5975A014E}" destId="{62EE5E12-0F10-4B36-B2EA-450C9F7EAD31}" srcOrd="0" destOrd="0" presId="urn:microsoft.com/office/officeart/2005/8/layout/hierarchy6"/>
    <dgm:cxn modelId="{2564E01D-BC7C-5449-A620-FB07CA90E6CD}" type="presParOf" srcId="{FBD9A1BC-4549-4C6A-BFE9-8DC5975A014E}" destId="{07653099-C6C3-47EB-905C-C826DD18D7AE}" srcOrd="1" destOrd="0" presId="urn:microsoft.com/office/officeart/2005/8/layout/hierarchy6"/>
    <dgm:cxn modelId="{8462673F-F667-BE43-9117-D2B72558B038}" type="presParOf" srcId="{1002684F-8A7D-4C3E-8A93-5EF2B96A289D}" destId="{F16A266D-D57C-4BF7-AC39-1890EEC2BF72}" srcOrd="5" destOrd="0" presId="urn:microsoft.com/office/officeart/2005/8/layout/hierarchy6"/>
    <dgm:cxn modelId="{794F1A0A-B2F3-1042-82F0-23C6022B5497}" type="presParOf" srcId="{F16A266D-D57C-4BF7-AC39-1890EEC2BF72}" destId="{4E2E6583-839D-42B0-9185-C84D0F6821B7}" srcOrd="0" destOrd="0" presId="urn:microsoft.com/office/officeart/2005/8/layout/hierarchy6"/>
    <dgm:cxn modelId="{86D33880-FF7C-AA46-89BB-BF5FAC4164CC}" type="presParOf" srcId="{1002684F-8A7D-4C3E-8A93-5EF2B96A289D}" destId="{3FC36DD1-F193-44C6-AF5B-E00A06E5B18E}" srcOrd="6" destOrd="0" presId="urn:microsoft.com/office/officeart/2005/8/layout/hierarchy6"/>
    <dgm:cxn modelId="{78F91135-073F-FD4F-B637-A19E4FEAD12A}" type="presParOf" srcId="{3FC36DD1-F193-44C6-AF5B-E00A06E5B18E}" destId="{5B3E061E-A792-4FAE-B409-928768FB8FDD}" srcOrd="0" destOrd="0" presId="urn:microsoft.com/office/officeart/2005/8/layout/hierarchy6"/>
    <dgm:cxn modelId="{54A7037D-5532-664A-9590-B4D450ABD1D2}" type="presParOf" srcId="{3FC36DD1-F193-44C6-AF5B-E00A06E5B18E}" destId="{44D0A9C8-9AB7-4E8C-8E19-CDCBEF26AE1E}"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3E061E-A792-4FAE-B409-928768FB8FDD}">
      <dsp:nvSpPr>
        <dsp:cNvPr id="0" name=""/>
        <dsp:cNvSpPr/>
      </dsp:nvSpPr>
      <dsp:spPr>
        <a:xfrm>
          <a:off x="0" y="2993101"/>
          <a:ext cx="4392149" cy="66311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fr-FR" sz="1300" kern="1200" dirty="0"/>
            <a:t>début quand inactif</a:t>
          </a:r>
        </a:p>
      </dsp:txBody>
      <dsp:txXfrm>
        <a:off x="0" y="2993101"/>
        <a:ext cx="1317644" cy="663111"/>
      </dsp:txXfrm>
    </dsp:sp>
    <dsp:sp modelId="{62EE5E12-0F10-4B36-B2EA-450C9F7EAD31}">
      <dsp:nvSpPr>
        <dsp:cNvPr id="0" name=""/>
        <dsp:cNvSpPr/>
      </dsp:nvSpPr>
      <dsp:spPr>
        <a:xfrm>
          <a:off x="0" y="2219471"/>
          <a:ext cx="4392149" cy="66311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fr-FR" sz="1300" kern="1200" dirty="0"/>
            <a:t>uniquement le soir</a:t>
          </a:r>
        </a:p>
      </dsp:txBody>
      <dsp:txXfrm>
        <a:off x="0" y="2219471"/>
        <a:ext cx="1317644" cy="663111"/>
      </dsp:txXfrm>
    </dsp:sp>
    <dsp:sp modelId="{CB9DE6D2-40F8-487C-88C6-D2D46995D2A9}">
      <dsp:nvSpPr>
        <dsp:cNvPr id="0" name=""/>
        <dsp:cNvSpPr/>
      </dsp:nvSpPr>
      <dsp:spPr>
        <a:xfrm>
          <a:off x="0" y="1445841"/>
          <a:ext cx="4392149" cy="66311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fr-FR" sz="1300" kern="1200" dirty="0"/>
            <a:t>soulagées par les mouvements</a:t>
          </a:r>
        </a:p>
      </dsp:txBody>
      <dsp:txXfrm>
        <a:off x="0" y="1445841"/>
        <a:ext cx="1317644" cy="663111"/>
      </dsp:txXfrm>
    </dsp:sp>
    <dsp:sp modelId="{445E65F4-E93D-4B3B-B280-1F2C462B554A}">
      <dsp:nvSpPr>
        <dsp:cNvPr id="0" name=""/>
        <dsp:cNvSpPr/>
      </dsp:nvSpPr>
      <dsp:spPr>
        <a:xfrm>
          <a:off x="0" y="672210"/>
          <a:ext cx="4392149" cy="66311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fr-FR" sz="1300" kern="1200" dirty="0"/>
            <a:t>Impatiences</a:t>
          </a:r>
        </a:p>
      </dsp:txBody>
      <dsp:txXfrm>
        <a:off x="0" y="672210"/>
        <a:ext cx="1317644" cy="663111"/>
      </dsp:txXfrm>
    </dsp:sp>
    <dsp:sp modelId="{5261A407-0313-4716-9737-DB449666C7EF}">
      <dsp:nvSpPr>
        <dsp:cNvPr id="0" name=""/>
        <dsp:cNvSpPr/>
      </dsp:nvSpPr>
      <dsp:spPr>
        <a:xfrm>
          <a:off x="2935308" y="727470"/>
          <a:ext cx="828889" cy="552592"/>
        </a:xfrm>
        <a:prstGeom prst="roundRect">
          <a:avLst>
            <a:gd name="adj" fmla="val 10000"/>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270 (31%)</a:t>
          </a:r>
        </a:p>
      </dsp:txBody>
      <dsp:txXfrm>
        <a:off x="2951493" y="743655"/>
        <a:ext cx="796519" cy="520222"/>
      </dsp:txXfrm>
    </dsp:sp>
    <dsp:sp modelId="{586B0F11-73B1-429A-8138-AB265F2621C0}">
      <dsp:nvSpPr>
        <dsp:cNvPr id="0" name=""/>
        <dsp:cNvSpPr/>
      </dsp:nvSpPr>
      <dsp:spPr>
        <a:xfrm>
          <a:off x="2827636" y="1280063"/>
          <a:ext cx="522117" cy="218931"/>
        </a:xfrm>
        <a:custGeom>
          <a:avLst/>
          <a:gdLst/>
          <a:ahLst/>
          <a:cxnLst/>
          <a:rect l="0" t="0" r="0" b="0"/>
          <a:pathLst>
            <a:path>
              <a:moveTo>
                <a:pt x="522117" y="0"/>
              </a:moveTo>
              <a:lnTo>
                <a:pt x="522117" y="109465"/>
              </a:lnTo>
              <a:lnTo>
                <a:pt x="0" y="109465"/>
              </a:lnTo>
              <a:lnTo>
                <a:pt x="0" y="218931"/>
              </a:lnTo>
            </a:path>
          </a:pathLst>
        </a:custGeom>
        <a:noFill/>
        <a:ln w="25400" cap="flat" cmpd="sng" algn="ctr">
          <a:solidFill>
            <a:schemeClr val="accent2">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BBB55E-4198-4CF1-82FB-46D49D5F202F}">
      <dsp:nvSpPr>
        <dsp:cNvPr id="0" name=""/>
        <dsp:cNvSpPr/>
      </dsp:nvSpPr>
      <dsp:spPr>
        <a:xfrm>
          <a:off x="2413191" y="1498995"/>
          <a:ext cx="828889" cy="552592"/>
        </a:xfrm>
        <a:prstGeom prst="roundRect">
          <a:avLst>
            <a:gd name="adj" fmla="val 10000"/>
          </a:avLst>
        </a:prstGeom>
        <a:solidFill>
          <a:schemeClr val="accent2">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Oui: 204 (23%)</a:t>
          </a:r>
        </a:p>
      </dsp:txBody>
      <dsp:txXfrm>
        <a:off x="2429376" y="1515180"/>
        <a:ext cx="796519" cy="520222"/>
      </dsp:txXfrm>
    </dsp:sp>
    <dsp:sp modelId="{8E781571-23B4-40BC-9960-93D8E2D4E4BF}">
      <dsp:nvSpPr>
        <dsp:cNvPr id="0" name=""/>
        <dsp:cNvSpPr/>
      </dsp:nvSpPr>
      <dsp:spPr>
        <a:xfrm>
          <a:off x="2272197" y="2051588"/>
          <a:ext cx="555438" cy="223142"/>
        </a:xfrm>
        <a:custGeom>
          <a:avLst/>
          <a:gdLst/>
          <a:ahLst/>
          <a:cxnLst/>
          <a:rect l="0" t="0" r="0" b="0"/>
          <a:pathLst>
            <a:path>
              <a:moveTo>
                <a:pt x="555438" y="0"/>
              </a:moveTo>
              <a:lnTo>
                <a:pt x="555438" y="111571"/>
              </a:lnTo>
              <a:lnTo>
                <a:pt x="0" y="111571"/>
              </a:lnTo>
              <a:lnTo>
                <a:pt x="0" y="223142"/>
              </a:lnTo>
            </a:path>
          </a:pathLst>
        </a:custGeom>
        <a:noFill/>
        <a:ln w="25400" cap="flat" cmpd="sng" algn="ctr">
          <a:solidFill>
            <a:schemeClr val="accent2">
              <a:tint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C40800-1609-4E9E-8618-9E0ADA670168}">
      <dsp:nvSpPr>
        <dsp:cNvPr id="0" name=""/>
        <dsp:cNvSpPr/>
      </dsp:nvSpPr>
      <dsp:spPr>
        <a:xfrm>
          <a:off x="1857752" y="2274730"/>
          <a:ext cx="828889" cy="552592"/>
        </a:xfrm>
        <a:prstGeom prst="roundRect">
          <a:avLst>
            <a:gd name="adj" fmla="val 10000"/>
          </a:avLst>
        </a:prstGeom>
        <a:solidFill>
          <a:schemeClr val="accent2">
            <a:tint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Oui: 151 (17%)</a:t>
          </a:r>
        </a:p>
      </dsp:txBody>
      <dsp:txXfrm>
        <a:off x="1873937" y="2290915"/>
        <a:ext cx="796519" cy="520222"/>
      </dsp:txXfrm>
    </dsp:sp>
    <dsp:sp modelId="{866CDF8C-776D-488E-8CA4-7AF61EC5A5D0}">
      <dsp:nvSpPr>
        <dsp:cNvPr id="0" name=""/>
        <dsp:cNvSpPr/>
      </dsp:nvSpPr>
      <dsp:spPr>
        <a:xfrm>
          <a:off x="2272197" y="2827323"/>
          <a:ext cx="663070" cy="195982"/>
        </a:xfrm>
        <a:custGeom>
          <a:avLst/>
          <a:gdLst/>
          <a:ahLst/>
          <a:cxnLst/>
          <a:rect l="0" t="0" r="0" b="0"/>
          <a:pathLst>
            <a:path>
              <a:moveTo>
                <a:pt x="0" y="0"/>
              </a:moveTo>
              <a:lnTo>
                <a:pt x="0" y="97991"/>
              </a:lnTo>
              <a:lnTo>
                <a:pt x="663070" y="97991"/>
              </a:lnTo>
              <a:lnTo>
                <a:pt x="663070" y="195982"/>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01B8A0-6E3C-42C2-85CF-B3995E22A023}">
      <dsp:nvSpPr>
        <dsp:cNvPr id="0" name=""/>
        <dsp:cNvSpPr/>
      </dsp:nvSpPr>
      <dsp:spPr>
        <a:xfrm>
          <a:off x="2520822" y="3023306"/>
          <a:ext cx="828889" cy="552592"/>
        </a:xfrm>
        <a:prstGeom prst="roundRect">
          <a:avLst>
            <a:gd name="adj" fmla="val 10000"/>
          </a:avLst>
        </a:prstGeom>
        <a:solidFill>
          <a:schemeClr val="accent2">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Non: 33</a:t>
          </a:r>
        </a:p>
      </dsp:txBody>
      <dsp:txXfrm>
        <a:off x="2537007" y="3039491"/>
        <a:ext cx="796519" cy="520222"/>
      </dsp:txXfrm>
    </dsp:sp>
    <dsp:sp modelId="{80B119D0-F3EB-4AB2-9310-90C29639D245}">
      <dsp:nvSpPr>
        <dsp:cNvPr id="0" name=""/>
        <dsp:cNvSpPr/>
      </dsp:nvSpPr>
      <dsp:spPr>
        <a:xfrm>
          <a:off x="1713824" y="2827323"/>
          <a:ext cx="558373" cy="236520"/>
        </a:xfrm>
        <a:custGeom>
          <a:avLst/>
          <a:gdLst/>
          <a:ahLst/>
          <a:cxnLst/>
          <a:rect l="0" t="0" r="0" b="0"/>
          <a:pathLst>
            <a:path>
              <a:moveTo>
                <a:pt x="558373" y="0"/>
              </a:moveTo>
              <a:lnTo>
                <a:pt x="558373" y="118260"/>
              </a:lnTo>
              <a:lnTo>
                <a:pt x="0" y="118260"/>
              </a:lnTo>
              <a:lnTo>
                <a:pt x="0" y="236520"/>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6311AD-9CFA-4D66-B1ED-4B52AD48A6A3}">
      <dsp:nvSpPr>
        <dsp:cNvPr id="0" name=""/>
        <dsp:cNvSpPr/>
      </dsp:nvSpPr>
      <dsp:spPr>
        <a:xfrm>
          <a:off x="1299379" y="3063844"/>
          <a:ext cx="828889" cy="552592"/>
        </a:xfrm>
        <a:prstGeom prst="roundRect">
          <a:avLst>
            <a:gd name="adj" fmla="val 10000"/>
          </a:avLst>
        </a:prstGeom>
        <a:solidFill>
          <a:schemeClr val="accent2">
            <a:tint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Oui: 118 (13%)</a:t>
          </a:r>
        </a:p>
      </dsp:txBody>
      <dsp:txXfrm>
        <a:off x="1315564" y="3080029"/>
        <a:ext cx="796519" cy="520222"/>
      </dsp:txXfrm>
    </dsp:sp>
    <dsp:sp modelId="{610EF429-CAB2-4180-AFB0-51EFF6BD0969}">
      <dsp:nvSpPr>
        <dsp:cNvPr id="0" name=""/>
        <dsp:cNvSpPr/>
      </dsp:nvSpPr>
      <dsp:spPr>
        <a:xfrm>
          <a:off x="2827636" y="2051588"/>
          <a:ext cx="522117" cy="223142"/>
        </a:xfrm>
        <a:custGeom>
          <a:avLst/>
          <a:gdLst/>
          <a:ahLst/>
          <a:cxnLst/>
          <a:rect l="0" t="0" r="0" b="0"/>
          <a:pathLst>
            <a:path>
              <a:moveTo>
                <a:pt x="0" y="0"/>
              </a:moveTo>
              <a:lnTo>
                <a:pt x="0" y="111571"/>
              </a:lnTo>
              <a:lnTo>
                <a:pt x="522117" y="111571"/>
              </a:lnTo>
              <a:lnTo>
                <a:pt x="522117" y="223142"/>
              </a:lnTo>
            </a:path>
          </a:pathLst>
        </a:custGeom>
        <a:noFill/>
        <a:ln w="25400" cap="flat" cmpd="sng" algn="ctr">
          <a:solidFill>
            <a:schemeClr val="accent2">
              <a:tint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DD3513-38FC-4C29-AD1E-30C7348D26CC}">
      <dsp:nvSpPr>
        <dsp:cNvPr id="0" name=""/>
        <dsp:cNvSpPr/>
      </dsp:nvSpPr>
      <dsp:spPr>
        <a:xfrm>
          <a:off x="2935308" y="2274730"/>
          <a:ext cx="828889" cy="552592"/>
        </a:xfrm>
        <a:prstGeom prst="roundRect">
          <a:avLst>
            <a:gd name="adj" fmla="val 10000"/>
          </a:avLst>
        </a:prstGeom>
        <a:solidFill>
          <a:schemeClr val="accent2">
            <a:tint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Non: 53</a:t>
          </a:r>
        </a:p>
      </dsp:txBody>
      <dsp:txXfrm>
        <a:off x="2951493" y="2290915"/>
        <a:ext cx="796519" cy="520222"/>
      </dsp:txXfrm>
    </dsp:sp>
    <dsp:sp modelId="{3203500D-A585-4B8C-AB5C-EE8F43AC4365}">
      <dsp:nvSpPr>
        <dsp:cNvPr id="0" name=""/>
        <dsp:cNvSpPr/>
      </dsp:nvSpPr>
      <dsp:spPr>
        <a:xfrm>
          <a:off x="3349753" y="1280063"/>
          <a:ext cx="538778" cy="221037"/>
        </a:xfrm>
        <a:custGeom>
          <a:avLst/>
          <a:gdLst/>
          <a:ahLst/>
          <a:cxnLst/>
          <a:rect l="0" t="0" r="0" b="0"/>
          <a:pathLst>
            <a:path>
              <a:moveTo>
                <a:pt x="0" y="0"/>
              </a:moveTo>
              <a:lnTo>
                <a:pt x="0" y="110518"/>
              </a:lnTo>
              <a:lnTo>
                <a:pt x="538778" y="110518"/>
              </a:lnTo>
              <a:lnTo>
                <a:pt x="538778" y="221037"/>
              </a:lnTo>
            </a:path>
          </a:pathLst>
        </a:custGeom>
        <a:noFill/>
        <a:ln w="25400" cap="flat" cmpd="sng" algn="ctr">
          <a:solidFill>
            <a:schemeClr val="accent2">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A1023F-70D2-4546-B33B-39D763900653}">
      <dsp:nvSpPr>
        <dsp:cNvPr id="0" name=""/>
        <dsp:cNvSpPr/>
      </dsp:nvSpPr>
      <dsp:spPr>
        <a:xfrm>
          <a:off x="3474086" y="1501100"/>
          <a:ext cx="828889" cy="552592"/>
        </a:xfrm>
        <a:prstGeom prst="roundRect">
          <a:avLst>
            <a:gd name="adj" fmla="val 10000"/>
          </a:avLst>
        </a:prstGeom>
        <a:solidFill>
          <a:schemeClr val="accent2">
            <a:tint val="99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kern="1200" dirty="0"/>
            <a:t>Non: 66</a:t>
          </a:r>
        </a:p>
      </dsp:txBody>
      <dsp:txXfrm>
        <a:off x="3490271" y="1517285"/>
        <a:ext cx="796519" cy="52022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0A8B858-CA06-8345-AAFC-A8F7E2BD51C7}" type="datetimeFigureOut">
              <a:rPr lang="fr-FR" smtClean="0"/>
              <a:t>08/01/18</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55FA4B-2BFC-0E4C-ABA2-F446566E0BDC}" type="slidenum">
              <a:rPr lang="fr-FR" smtClean="0"/>
              <a:t>‹#›</a:t>
            </a:fld>
            <a:endParaRPr lang="fr-FR"/>
          </a:p>
        </p:txBody>
      </p:sp>
    </p:spTree>
    <p:extLst>
      <p:ext uri="{BB962C8B-B14F-4D97-AF65-F5344CB8AC3E}">
        <p14:creationId xmlns:p14="http://schemas.microsoft.com/office/powerpoint/2010/main" val="34082885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FBB690-2950-4E4A-9D11-0E14EF191BD9}" type="datetimeFigureOut">
              <a:rPr lang="fr-FR" smtClean="0"/>
              <a:t>08/01/18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51A0AC-D214-CC41-924B-EABAF7491166}" type="slidenum">
              <a:rPr lang="fr-FR" smtClean="0"/>
              <a:t>‹#›</a:t>
            </a:fld>
            <a:endParaRPr lang="fr-FR"/>
          </a:p>
        </p:txBody>
      </p:sp>
    </p:spTree>
    <p:extLst>
      <p:ext uri="{BB962C8B-B14F-4D97-AF65-F5344CB8AC3E}">
        <p14:creationId xmlns:p14="http://schemas.microsoft.com/office/powerpoint/2010/main" val="248651528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100">
                <a:solidFill>
                  <a:schemeClr val="tx1"/>
                </a:solidFill>
                <a:latin typeface="Times New Roman" panose="02020603050405020304" pitchFamily="18" charset="0"/>
                <a:cs typeface="Times New Roman" panose="02020603050405020304" pitchFamily="18" charset="0"/>
              </a:defRPr>
            </a:lvl1pPr>
            <a:lvl2pPr marL="685817" indent="-263776">
              <a:spcBef>
                <a:spcPct val="30000"/>
              </a:spcBef>
              <a:defRPr kumimoji="1" sz="1100">
                <a:solidFill>
                  <a:schemeClr val="tx1"/>
                </a:solidFill>
                <a:latin typeface="Times New Roman" panose="02020603050405020304" pitchFamily="18" charset="0"/>
                <a:cs typeface="Times New Roman" panose="02020603050405020304" pitchFamily="18" charset="0"/>
              </a:defRPr>
            </a:lvl2pPr>
            <a:lvl3pPr marL="1055103"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3pPr>
            <a:lvl4pPr marL="1477145"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4pPr>
            <a:lvl5pPr marL="1899186"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5pPr>
            <a:lvl6pPr marL="2321227"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6pPr>
            <a:lvl7pPr marL="2743269"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7pPr>
            <a:lvl8pPr marL="3165310"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8pPr>
            <a:lvl9pPr marL="3587351"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9pPr>
          </a:lstStyle>
          <a:p>
            <a:pPr>
              <a:spcBef>
                <a:spcPct val="0"/>
              </a:spcBef>
            </a:pPr>
            <a:fld id="{E39D42F6-A1C2-4797-8E4C-67CA3CFE2CE8}" type="slidenum">
              <a:rPr kumimoji="0" lang="fr-FR" altLang="fr-FR"/>
              <a:pPr>
                <a:spcBef>
                  <a:spcPct val="0"/>
                </a:spcBef>
              </a:pPr>
              <a:t>3</a:t>
            </a:fld>
            <a:endParaRPr kumimoji="0" lang="fr-FR" altLang="fr-F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extLst>
      <p:ext uri="{BB962C8B-B14F-4D97-AF65-F5344CB8AC3E}">
        <p14:creationId xmlns:p14="http://schemas.microsoft.com/office/powerpoint/2010/main" val="880156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dirty="0" smtClean="0"/>
          </a:p>
          <a:p>
            <a:endParaRPr lang="fr-FR" sz="1200" dirty="0" smtClean="0"/>
          </a:p>
          <a:p>
            <a:endParaRPr lang="en" sz="1200" dirty="0"/>
          </a:p>
        </p:txBody>
      </p:sp>
      <p:sp>
        <p:nvSpPr>
          <p:cNvPr id="4" name="Espace réservé du numéro de diapositive 3"/>
          <p:cNvSpPr>
            <a:spLocks noGrp="1"/>
          </p:cNvSpPr>
          <p:nvPr>
            <p:ph type="sldNum" sz="quarter" idx="10"/>
          </p:nvPr>
        </p:nvSpPr>
        <p:spPr/>
        <p:txBody>
          <a:bodyPr/>
          <a:lstStyle/>
          <a:p>
            <a:fld id="{A251A0AC-D214-CC41-924B-EABAF7491166}" type="slidenum">
              <a:rPr lang="fr-FR" smtClean="0"/>
              <a:t>61</a:t>
            </a:fld>
            <a:endParaRPr lang="fr-FR"/>
          </a:p>
        </p:txBody>
      </p:sp>
    </p:spTree>
    <p:extLst>
      <p:ext uri="{BB962C8B-B14F-4D97-AF65-F5344CB8AC3E}">
        <p14:creationId xmlns:p14="http://schemas.microsoft.com/office/powerpoint/2010/main" val="1118204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Il y a donc la nécessité de disposer de professionnels expérimentés aux compétences variées</a:t>
            </a:r>
            <a:r>
              <a:rPr lang="fr-FR" sz="1200" kern="1200" baseline="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suffisamment nombreux, bénéficiant d’une analyse de la pratique et de formations continues. </a:t>
            </a:r>
          </a:p>
          <a:p>
            <a:endParaRPr lang="fr-FR" dirty="0"/>
          </a:p>
        </p:txBody>
      </p:sp>
      <p:sp>
        <p:nvSpPr>
          <p:cNvPr id="4" name="Espace réservé du numéro de diapositive 3"/>
          <p:cNvSpPr>
            <a:spLocks noGrp="1"/>
          </p:cNvSpPr>
          <p:nvPr>
            <p:ph type="sldNum" sz="quarter" idx="10"/>
          </p:nvPr>
        </p:nvSpPr>
        <p:spPr/>
        <p:txBody>
          <a:bodyPr/>
          <a:lstStyle/>
          <a:p>
            <a:fld id="{BAE072B4-B025-8B4C-B1F9-B7335BD0E3C1}" type="slidenum">
              <a:rPr lang="fr-FR" smtClean="0"/>
              <a:t>70</a:t>
            </a:fld>
            <a:endParaRPr lang="fr-FR"/>
          </a:p>
        </p:txBody>
      </p:sp>
    </p:spTree>
    <p:extLst>
      <p:ext uri="{BB962C8B-B14F-4D97-AF65-F5344CB8AC3E}">
        <p14:creationId xmlns:p14="http://schemas.microsoft.com/office/powerpoint/2010/main" val="1336918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AE072B4-B025-8B4C-B1F9-B7335BD0E3C1}" type="slidenum">
              <a:rPr lang="fr-FR" smtClean="0"/>
              <a:t>71</a:t>
            </a:fld>
            <a:endParaRPr lang="fr-FR"/>
          </a:p>
        </p:txBody>
      </p:sp>
    </p:spTree>
    <p:extLst>
      <p:ext uri="{BB962C8B-B14F-4D97-AF65-F5344CB8AC3E}">
        <p14:creationId xmlns:p14="http://schemas.microsoft.com/office/powerpoint/2010/main" val="1477110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AE072B4-B025-8B4C-B1F9-B7335BD0E3C1}" type="slidenum">
              <a:rPr lang="fr-FR" smtClean="0"/>
              <a:t>72</a:t>
            </a:fld>
            <a:endParaRPr lang="fr-FR"/>
          </a:p>
        </p:txBody>
      </p:sp>
    </p:spTree>
    <p:extLst>
      <p:ext uri="{BB962C8B-B14F-4D97-AF65-F5344CB8AC3E}">
        <p14:creationId xmlns:p14="http://schemas.microsoft.com/office/powerpoint/2010/main" val="1846867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Rencontre de besoins et de moyens</a:t>
            </a:r>
          </a:p>
          <a:p>
            <a:r>
              <a:rPr lang="fr-FR" dirty="0" smtClean="0"/>
              <a:t>Permet de  faire face à ces nouvelles exigences </a:t>
            </a:r>
            <a:endParaRPr lang="fr-FR" dirty="0"/>
          </a:p>
        </p:txBody>
      </p:sp>
      <p:sp>
        <p:nvSpPr>
          <p:cNvPr id="4" name="Espace réservé du numéro de diapositive 3"/>
          <p:cNvSpPr>
            <a:spLocks noGrp="1"/>
          </p:cNvSpPr>
          <p:nvPr>
            <p:ph type="sldNum" sz="quarter" idx="10"/>
          </p:nvPr>
        </p:nvSpPr>
        <p:spPr/>
        <p:txBody>
          <a:bodyPr/>
          <a:lstStyle/>
          <a:p>
            <a:fld id="{E4A23DDD-9F03-4CBE-B9CA-EA1741AE04A6}" type="slidenum">
              <a:rPr lang="fr-FR" smtClean="0"/>
              <a:t>80</a:t>
            </a:fld>
            <a:endParaRPr lang="fr-FR"/>
          </a:p>
        </p:txBody>
      </p:sp>
    </p:spTree>
    <p:extLst>
      <p:ext uri="{BB962C8B-B14F-4D97-AF65-F5344CB8AC3E}">
        <p14:creationId xmlns:p14="http://schemas.microsoft.com/office/powerpoint/2010/main" val="3801026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8AC818C-DE08-5440-84FE-E6BB9811C3BE}" type="slidenum">
              <a:rPr lang="fr-FR" smtClean="0"/>
              <a:t>82</a:t>
            </a:fld>
            <a:endParaRPr lang="fr-FR"/>
          </a:p>
        </p:txBody>
      </p:sp>
    </p:spTree>
    <p:extLst>
      <p:ext uri="{BB962C8B-B14F-4D97-AF65-F5344CB8AC3E}">
        <p14:creationId xmlns:p14="http://schemas.microsoft.com/office/powerpoint/2010/main" val="963092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sz="1200" kern="1200" dirty="0" smtClean="0">
                <a:solidFill>
                  <a:schemeClr val="tx1"/>
                </a:solidFill>
                <a:latin typeface="+mn-lt"/>
                <a:ea typeface="+mn-ea"/>
                <a:cs typeface="+mn-cs"/>
              </a:rPr>
              <a:t>Aujourd’hui encore, son nom est gravé dans l’histoire de la simulation en santé : sage-femme du XVIIIe siècle, Mme du </a:t>
            </a:r>
            <a:r>
              <a:rPr lang="fr-FR" sz="1200" kern="1200" dirty="0" err="1" smtClean="0">
                <a:solidFill>
                  <a:schemeClr val="tx1"/>
                </a:solidFill>
                <a:latin typeface="+mn-lt"/>
                <a:ea typeface="+mn-ea"/>
                <a:cs typeface="+mn-cs"/>
              </a:rPr>
              <a:t>Coudray</a:t>
            </a:r>
            <a:r>
              <a:rPr lang="fr-FR" sz="1200" kern="1200" dirty="0" smtClean="0">
                <a:solidFill>
                  <a:schemeClr val="tx1"/>
                </a:solidFill>
                <a:latin typeface="+mn-lt"/>
                <a:ea typeface="+mn-ea"/>
                <a:cs typeface="+mn-cs"/>
              </a:rPr>
              <a:t> fait incontestablement figure de pionnière. « Chez les spécialistes, en France mais aussi aux États-Unis, le rôle historique qu’elle a joué est largement reconnu », confie le professeur Jean-Claude </a:t>
            </a:r>
            <a:r>
              <a:rPr lang="fr-FR" sz="1200" kern="1200" dirty="0" err="1" smtClean="0">
                <a:solidFill>
                  <a:schemeClr val="tx1"/>
                </a:solidFill>
                <a:latin typeface="+mn-lt"/>
                <a:ea typeface="+mn-ea"/>
                <a:cs typeface="+mn-cs"/>
              </a:rPr>
              <a:t>Granry</a:t>
            </a:r>
            <a:r>
              <a:rPr lang="fr-FR" sz="1200" kern="1200" dirty="0" smtClean="0">
                <a:solidFill>
                  <a:schemeClr val="tx1"/>
                </a:solidFill>
                <a:latin typeface="+mn-lt"/>
                <a:ea typeface="+mn-ea"/>
                <a:cs typeface="+mn-cs"/>
              </a:rPr>
              <a:t>, du CHU d’Angers.</a:t>
            </a:r>
          </a:p>
          <a:p>
            <a:r>
              <a:rPr lang="fr-FR" sz="1200" kern="1200" dirty="0" smtClean="0">
                <a:solidFill>
                  <a:schemeClr val="tx1"/>
                </a:solidFill>
                <a:latin typeface="+mn-lt"/>
                <a:ea typeface="+mn-ea"/>
                <a:cs typeface="+mn-cs"/>
              </a:rPr>
              <a:t>Angélique-Marguerite du </a:t>
            </a:r>
            <a:r>
              <a:rPr lang="fr-FR" sz="1200" kern="1200" dirty="0" err="1" smtClean="0">
                <a:solidFill>
                  <a:schemeClr val="tx1"/>
                </a:solidFill>
                <a:latin typeface="+mn-lt"/>
                <a:ea typeface="+mn-ea"/>
                <a:cs typeface="+mn-cs"/>
              </a:rPr>
              <a:t>Coudray</a:t>
            </a:r>
            <a:r>
              <a:rPr lang="fr-FR" sz="1200" kern="1200" dirty="0" smtClean="0">
                <a:solidFill>
                  <a:schemeClr val="tx1"/>
                </a:solidFill>
                <a:latin typeface="+mn-lt"/>
                <a:ea typeface="+mn-ea"/>
                <a:cs typeface="+mn-cs"/>
              </a:rPr>
              <a:t> a vu le jour en 1712 à Clermont-Ferrand. En 1737, elle monte à Paris pour recevoir un enseignement d’obstétrique à la maternité de Port-Royal. « À l’époque, il n’y avait pas d’école de sages-femmes. Le plus souvent, les accouchements étaient faits par des matrones (on appelait ainsi les femmes d’âge mur qui aidaient à accoucher) qui avaient un savoir très largement empirique », explique Sophie </a:t>
            </a:r>
            <a:r>
              <a:rPr lang="fr-FR" sz="1200" kern="1200" dirty="0" err="1" smtClean="0">
                <a:solidFill>
                  <a:schemeClr val="tx1"/>
                </a:solidFill>
                <a:latin typeface="+mn-lt"/>
                <a:ea typeface="+mn-ea"/>
                <a:cs typeface="+mn-cs"/>
              </a:rPr>
              <a:t>Demoy</a:t>
            </a:r>
            <a:r>
              <a:rPr lang="fr-FR" sz="1200" kern="1200" dirty="0" smtClean="0">
                <a:solidFill>
                  <a:schemeClr val="tx1"/>
                </a:solidFill>
                <a:latin typeface="+mn-lt"/>
                <a:ea typeface="+mn-ea"/>
                <a:cs typeface="+mn-cs"/>
              </a:rPr>
              <a:t>, conservatrice du Musée Flaubert et d’histoire de la médecine de Rouen.</a:t>
            </a:r>
          </a:p>
          <a:p>
            <a:r>
              <a:rPr lang="fr-FR" sz="1200" kern="1200" dirty="0" smtClean="0">
                <a:solidFill>
                  <a:schemeClr val="tx1"/>
                </a:solidFill>
                <a:latin typeface="+mn-lt"/>
                <a:ea typeface="+mn-ea"/>
                <a:cs typeface="+mn-cs"/>
              </a:rPr>
              <a:t>À Port-Royal, la jeune femme décroche un brevet de « sage-femme jurée » puis décide de retourner dans son Auvergne natale bien décidée à enseigner « l’art des accouchements » aux femmes de sa région.</a:t>
            </a:r>
          </a:p>
          <a:p>
            <a:r>
              <a:rPr lang="fr-FR" sz="1200" kern="1200" dirty="0" smtClean="0">
                <a:solidFill>
                  <a:schemeClr val="tx1"/>
                </a:solidFill>
                <a:latin typeface="+mn-lt"/>
                <a:ea typeface="+mn-ea"/>
                <a:cs typeface="+mn-cs"/>
              </a:rPr>
              <a:t>Au départ, Mme du </a:t>
            </a:r>
            <a:r>
              <a:rPr lang="fr-FR" sz="1200" kern="1200" dirty="0" err="1" smtClean="0">
                <a:solidFill>
                  <a:schemeClr val="tx1"/>
                </a:solidFill>
                <a:latin typeface="+mn-lt"/>
                <a:ea typeface="+mn-ea"/>
                <a:cs typeface="+mn-cs"/>
              </a:rPr>
              <a:t>Coudray</a:t>
            </a:r>
            <a:r>
              <a:rPr lang="fr-FR" sz="1200" kern="1200" dirty="0" smtClean="0">
                <a:solidFill>
                  <a:schemeClr val="tx1"/>
                </a:solidFill>
                <a:latin typeface="+mn-lt"/>
                <a:ea typeface="+mn-ea"/>
                <a:cs typeface="+mn-cs"/>
              </a:rPr>
              <a:t> tente de transmettre le discours scientifique qu’elle a reçu à Port-Royal. Mais le message a du mal à passer. « La plupart des matrones étaient des femmes des campagnes, qui ne savaient ni lire ni écrire. Et elle a vite compris qu’il fallait transmettre son savoir par le toucher et les sens », indique Sophie </a:t>
            </a:r>
            <a:r>
              <a:rPr lang="fr-FR" sz="1200" kern="1200" dirty="0" err="1" smtClean="0">
                <a:solidFill>
                  <a:schemeClr val="tx1"/>
                </a:solidFill>
                <a:latin typeface="+mn-lt"/>
                <a:ea typeface="+mn-ea"/>
                <a:cs typeface="+mn-cs"/>
              </a:rPr>
              <a:t>Demoy</a:t>
            </a:r>
            <a:r>
              <a:rPr lang="fr-FR" sz="1200" kern="1200" dirty="0" smtClean="0">
                <a:solidFill>
                  <a:schemeClr val="tx1"/>
                </a:solidFill>
                <a:latin typeface="+mn-lt"/>
                <a:ea typeface="+mn-ea"/>
                <a:cs typeface="+mn-cs"/>
              </a:rPr>
              <a:t>.</a:t>
            </a:r>
          </a:p>
          <a:p>
            <a:r>
              <a:rPr lang="fr-FR" sz="1200" kern="1200" dirty="0" smtClean="0">
                <a:solidFill>
                  <a:schemeClr val="tx1"/>
                </a:solidFill>
                <a:latin typeface="+mn-lt"/>
                <a:ea typeface="+mn-ea"/>
                <a:cs typeface="+mn-cs"/>
              </a:rPr>
              <a:t>Mme du </a:t>
            </a:r>
            <a:r>
              <a:rPr lang="fr-FR" sz="1200" kern="1200" dirty="0" err="1" smtClean="0">
                <a:solidFill>
                  <a:schemeClr val="tx1"/>
                </a:solidFill>
                <a:latin typeface="+mn-lt"/>
                <a:ea typeface="+mn-ea"/>
                <a:cs typeface="+mn-cs"/>
              </a:rPr>
              <a:t>Coudray</a:t>
            </a:r>
            <a:r>
              <a:rPr lang="fr-FR" sz="1200" kern="1200" dirty="0" smtClean="0">
                <a:solidFill>
                  <a:schemeClr val="tx1"/>
                </a:solidFill>
                <a:latin typeface="+mn-lt"/>
                <a:ea typeface="+mn-ea"/>
                <a:cs typeface="+mn-cs"/>
              </a:rPr>
              <a:t> décide alors de fabriquer une « machine » de démonstration, en fait un mannequin qui représente, en grandeur réelle, la partie inférieure du corps d’une femme. « C’était un vrai bassin osseux de femme qu’elle avait recouvert de tissu et de coton », explique le professeur </a:t>
            </a:r>
            <a:r>
              <a:rPr lang="fr-FR" sz="1200" kern="1200" dirty="0" err="1" smtClean="0">
                <a:solidFill>
                  <a:schemeClr val="tx1"/>
                </a:solidFill>
                <a:latin typeface="+mn-lt"/>
                <a:ea typeface="+mn-ea"/>
                <a:cs typeface="+mn-cs"/>
              </a:rPr>
              <a:t>Granry</a:t>
            </a:r>
            <a:r>
              <a:rPr lang="fr-FR" sz="1200" kern="1200" dirty="0" smtClean="0">
                <a:solidFill>
                  <a:schemeClr val="tx1"/>
                </a:solidFill>
                <a:latin typeface="+mn-lt"/>
                <a:ea typeface="+mn-ea"/>
                <a:cs typeface="+mn-cs"/>
              </a:rPr>
              <a:t>.</a:t>
            </a:r>
          </a:p>
          <a:p>
            <a:r>
              <a:rPr lang="fr-FR" sz="1200" kern="1200" dirty="0" smtClean="0">
                <a:solidFill>
                  <a:schemeClr val="tx1"/>
                </a:solidFill>
                <a:latin typeface="+mn-lt"/>
                <a:ea typeface="+mn-ea"/>
                <a:cs typeface="+mn-cs"/>
              </a:rPr>
              <a:t>Et pour simuler les bébés, elle fabrique des poupées de chiffon. « Il y avait un bébé né à terme, un fœtus de 7 mois, des jumeaux. Et à l’intérieur de ces poupées, des petits bouts de bois pour faire les os », souligne Sophie </a:t>
            </a:r>
            <a:r>
              <a:rPr lang="fr-FR" sz="1200" kern="1200" dirty="0" err="1" smtClean="0">
                <a:solidFill>
                  <a:schemeClr val="tx1"/>
                </a:solidFill>
                <a:latin typeface="+mn-lt"/>
                <a:ea typeface="+mn-ea"/>
                <a:cs typeface="+mn-cs"/>
              </a:rPr>
              <a:t>Demoy</a:t>
            </a:r>
            <a:r>
              <a:rPr lang="fr-FR" sz="1200" kern="1200" dirty="0" smtClean="0">
                <a:solidFill>
                  <a:schemeClr val="tx1"/>
                </a:solidFill>
                <a:latin typeface="+mn-lt"/>
                <a:ea typeface="+mn-ea"/>
                <a:cs typeface="+mn-cs"/>
              </a:rPr>
              <a:t>, dont le musée présente, en exposition, un exemplaire de ce mannequin.</a:t>
            </a:r>
          </a:p>
          <a:p>
            <a:r>
              <a:rPr lang="fr-FR" sz="1200" kern="1200" dirty="0" smtClean="0">
                <a:solidFill>
                  <a:schemeClr val="tx1"/>
                </a:solidFill>
                <a:latin typeface="+mn-lt"/>
                <a:ea typeface="+mn-ea"/>
                <a:cs typeface="+mn-cs"/>
              </a:rPr>
              <a:t>Conscient des ravages de la mortalité infantile, Louis XV délivre alors à Mme du </a:t>
            </a:r>
            <a:r>
              <a:rPr lang="fr-FR" sz="1200" kern="1200" dirty="0" err="1" smtClean="0">
                <a:solidFill>
                  <a:schemeClr val="tx1"/>
                </a:solidFill>
                <a:latin typeface="+mn-lt"/>
                <a:ea typeface="+mn-ea"/>
                <a:cs typeface="+mn-cs"/>
              </a:rPr>
              <a:t>Coudray</a:t>
            </a:r>
            <a:r>
              <a:rPr lang="fr-FR" sz="1200" kern="1200" dirty="0" smtClean="0">
                <a:solidFill>
                  <a:schemeClr val="tx1"/>
                </a:solidFill>
                <a:latin typeface="+mn-lt"/>
                <a:ea typeface="+mn-ea"/>
                <a:cs typeface="+mn-cs"/>
              </a:rPr>
              <a:t> un brevet royal et un soutien financier pour qu’elle diffuse son savoir dans tout le pays. Pendant vingt-cinq ans, la sage-femme de Clermont-Ferrand sillonnera ainsi la France pour former, grâce à ses mannequins en chiffons, plus de 5 000 femmes aux bons gestes de la naissance. Un savoir qu’elle mettra sur papier en publiant en 1759 un Abrégé de l’art des accouchements.</a:t>
            </a:r>
          </a:p>
          <a:p>
            <a:endParaRPr lang="fr-FR" dirty="0" smtClean="0"/>
          </a:p>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E4A23DDD-9F03-4CBE-B9CA-EA1741AE04A6}" type="slidenum">
              <a:rPr lang="fr-FR" smtClean="0"/>
              <a:t>89</a:t>
            </a:fld>
            <a:endParaRPr lang="fr-FR"/>
          </a:p>
        </p:txBody>
      </p:sp>
    </p:spTree>
    <p:extLst>
      <p:ext uri="{BB962C8B-B14F-4D97-AF65-F5344CB8AC3E}">
        <p14:creationId xmlns:p14="http://schemas.microsoft.com/office/powerpoint/2010/main" val="4280295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4A23DDD-9F03-4CBE-B9CA-EA1741AE04A6}" type="slidenum">
              <a:rPr lang="fr-FR" smtClean="0"/>
              <a:t>91</a:t>
            </a:fld>
            <a:endParaRPr lang="fr-FR"/>
          </a:p>
        </p:txBody>
      </p:sp>
    </p:spTree>
    <p:extLst>
      <p:ext uri="{BB962C8B-B14F-4D97-AF65-F5344CB8AC3E}">
        <p14:creationId xmlns:p14="http://schemas.microsoft.com/office/powerpoint/2010/main" val="3352471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Briefing / jeu /débriefing</a:t>
            </a:r>
          </a:p>
          <a:p>
            <a:r>
              <a:rPr lang="fr-FR" dirty="0" smtClean="0"/>
              <a:t>Les participants participent directement à tour de rôle aux</a:t>
            </a:r>
            <a:r>
              <a:rPr lang="fr-FR" baseline="0" dirty="0" smtClean="0"/>
              <a:t> scénarios proposés</a:t>
            </a:r>
          </a:p>
          <a:p>
            <a:endParaRPr lang="fr-FR" baseline="0" dirty="0" smtClean="0"/>
          </a:p>
          <a:p>
            <a:r>
              <a:rPr lang="fr-FR" baseline="0" dirty="0" smtClean="0"/>
              <a:t>1ère étape : briefing : on leur explique  les circonstances : vous êtes le médecin de garde dans le service de s urgences de l’hôpital de Colmar il est 22h et le </a:t>
            </a:r>
            <a:r>
              <a:rPr lang="fr-FR" baseline="0" dirty="0" err="1" smtClean="0"/>
              <a:t>samu</a:t>
            </a:r>
            <a:r>
              <a:rPr lang="fr-FR" baseline="0" dirty="0" smtClean="0"/>
              <a:t> vient de vous prévenir qu’un accidenté de la route allait arrivé …</a:t>
            </a:r>
          </a:p>
          <a:p>
            <a:r>
              <a:rPr lang="fr-FR" baseline="0" dirty="0" smtClean="0"/>
              <a:t>2</a:t>
            </a:r>
            <a:r>
              <a:rPr lang="fr-FR" baseline="30000" dirty="0" smtClean="0"/>
              <a:t>ème</a:t>
            </a:r>
            <a:r>
              <a:rPr lang="fr-FR" baseline="0" dirty="0" smtClean="0"/>
              <a:t> étape le scénario à proprement parlé : </a:t>
            </a:r>
          </a:p>
          <a:p>
            <a:r>
              <a:rPr lang="fr-FR" baseline="0" dirty="0" smtClean="0"/>
              <a:t>Les participants directement impliqués « jouent » le rôle qui leur a été attribué pour prendre en charge du mieux possible le patient ; les autres participants restent dans une autre pièce mais observent grâce aux moyens audio-vidéo ce qui se passe</a:t>
            </a:r>
          </a:p>
          <a:p>
            <a:r>
              <a:rPr lang="fr-FR" baseline="0" dirty="0" smtClean="0"/>
              <a:t>3</a:t>
            </a:r>
            <a:r>
              <a:rPr lang="fr-FR" baseline="30000" dirty="0" smtClean="0"/>
              <a:t>ème</a:t>
            </a:r>
            <a:r>
              <a:rPr lang="fr-FR" baseline="0" dirty="0" smtClean="0"/>
              <a:t> étape : la plus importante : le débriefing = la réflexion sur tout ce qui vient de se passer. Ce quia été réalisé correctement, ce qu’il faut améliorer …</a:t>
            </a:r>
          </a:p>
          <a:p>
            <a:r>
              <a:rPr lang="fr-FR" dirty="0" smtClean="0"/>
              <a:t> </a:t>
            </a:r>
            <a:endParaRPr lang="fr-FR" dirty="0"/>
          </a:p>
        </p:txBody>
      </p:sp>
      <p:sp>
        <p:nvSpPr>
          <p:cNvPr id="4" name="Espace réservé du numéro de diapositive 3"/>
          <p:cNvSpPr>
            <a:spLocks noGrp="1"/>
          </p:cNvSpPr>
          <p:nvPr>
            <p:ph type="sldNum" sz="quarter" idx="10"/>
          </p:nvPr>
        </p:nvSpPr>
        <p:spPr/>
        <p:txBody>
          <a:bodyPr/>
          <a:lstStyle/>
          <a:p>
            <a:fld id="{E4A23DDD-9F03-4CBE-B9CA-EA1741AE04A6}" type="slidenum">
              <a:rPr lang="fr-FR" smtClean="0"/>
              <a:t>92</a:t>
            </a:fld>
            <a:endParaRPr lang="fr-FR"/>
          </a:p>
        </p:txBody>
      </p:sp>
    </p:spTree>
    <p:extLst>
      <p:ext uri="{BB962C8B-B14F-4D97-AF65-F5344CB8AC3E}">
        <p14:creationId xmlns:p14="http://schemas.microsoft.com/office/powerpoint/2010/main" val="398232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Photo avec Richard jeux de rôle en</a:t>
            </a:r>
            <a:r>
              <a:rPr lang="fr-FR" baseline="0" dirty="0" smtClean="0"/>
              <a:t> réa mort encéphalique</a:t>
            </a:r>
            <a:endParaRPr lang="fr-FR" dirty="0"/>
          </a:p>
        </p:txBody>
      </p:sp>
      <p:sp>
        <p:nvSpPr>
          <p:cNvPr id="4" name="Espace réservé du numéro de diapositive 3"/>
          <p:cNvSpPr>
            <a:spLocks noGrp="1"/>
          </p:cNvSpPr>
          <p:nvPr>
            <p:ph type="sldNum" sz="quarter" idx="10"/>
          </p:nvPr>
        </p:nvSpPr>
        <p:spPr/>
        <p:txBody>
          <a:bodyPr/>
          <a:lstStyle/>
          <a:p>
            <a:fld id="{E4A23DDD-9F03-4CBE-B9CA-EA1741AE04A6}" type="slidenum">
              <a:rPr lang="fr-FR" smtClean="0"/>
              <a:t>97</a:t>
            </a:fld>
            <a:endParaRPr lang="fr-FR"/>
          </a:p>
        </p:txBody>
      </p:sp>
    </p:spTree>
    <p:extLst>
      <p:ext uri="{BB962C8B-B14F-4D97-AF65-F5344CB8AC3E}">
        <p14:creationId xmlns:p14="http://schemas.microsoft.com/office/powerpoint/2010/main" val="2320493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Manque la fatigue qui n’est pas demandée en</a:t>
            </a:r>
            <a:r>
              <a:rPr lang="fr-FR" baseline="0" dirty="0"/>
              <a:t> tant que telle dans le questionnaire</a:t>
            </a:r>
            <a:endParaRPr lang="fr-FR" dirty="0"/>
          </a:p>
        </p:txBody>
      </p:sp>
      <p:sp>
        <p:nvSpPr>
          <p:cNvPr id="4" name="Espace réservé du numéro de diapositive 3"/>
          <p:cNvSpPr>
            <a:spLocks noGrp="1"/>
          </p:cNvSpPr>
          <p:nvPr>
            <p:ph type="sldNum" sz="quarter" idx="10"/>
          </p:nvPr>
        </p:nvSpPr>
        <p:spPr/>
        <p:txBody>
          <a:bodyPr/>
          <a:lstStyle/>
          <a:p>
            <a:fld id="{1B796B25-1608-48ED-9372-CE2EE459022D}" type="slidenum">
              <a:rPr lang="fr-FR" smtClean="0"/>
              <a:pPr/>
              <a:t>20</a:t>
            </a:fld>
            <a:endParaRPr lang="fr-FR"/>
          </a:p>
        </p:txBody>
      </p:sp>
    </p:spTree>
    <p:extLst>
      <p:ext uri="{BB962C8B-B14F-4D97-AF65-F5344CB8AC3E}">
        <p14:creationId xmlns:p14="http://schemas.microsoft.com/office/powerpoint/2010/main" val="2244775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lstStyle/>
          <a:p>
            <a:r>
              <a:rPr lang="fr-FR" dirty="0" smtClean="0"/>
              <a:t>Photo avec Richard jeux de rôle en</a:t>
            </a:r>
            <a:r>
              <a:rPr lang="fr-FR" baseline="0" dirty="0" smtClean="0"/>
              <a:t> réa mort encéphalique</a:t>
            </a:r>
            <a:endParaRPr lang="fr-FR" dirty="0"/>
          </a:p>
        </p:txBody>
      </p:sp>
      <p:sp>
        <p:nvSpPr>
          <p:cNvPr id="4" name="Espace réservé du numéro de diapositive 3"/>
          <p:cNvSpPr>
            <a:spLocks noGrp="1"/>
          </p:cNvSpPr>
          <p:nvPr>
            <p:ph type="sldNum" sz="quarter" idx="10"/>
          </p:nvPr>
        </p:nvSpPr>
        <p:spPr/>
        <p:txBody>
          <a:bodyPr/>
          <a:lstStyle/>
          <a:p>
            <a:fld id="{E4A23DDD-9F03-4CBE-B9CA-EA1741AE04A6}" type="slidenum">
              <a:rPr lang="fr-FR" smtClean="0"/>
              <a:t>100</a:t>
            </a:fld>
            <a:endParaRPr lang="fr-FR"/>
          </a:p>
        </p:txBody>
      </p:sp>
    </p:spTree>
    <p:extLst>
      <p:ext uri="{BB962C8B-B14F-4D97-AF65-F5344CB8AC3E}">
        <p14:creationId xmlns:p14="http://schemas.microsoft.com/office/powerpoint/2010/main" val="2320493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100">
                <a:solidFill>
                  <a:schemeClr val="tx1"/>
                </a:solidFill>
                <a:latin typeface="Times New Roman" panose="02020603050405020304" pitchFamily="18" charset="0"/>
                <a:cs typeface="Times New Roman" panose="02020603050405020304" pitchFamily="18" charset="0"/>
              </a:defRPr>
            </a:lvl1pPr>
            <a:lvl2pPr marL="685817" indent="-263776">
              <a:spcBef>
                <a:spcPct val="30000"/>
              </a:spcBef>
              <a:defRPr kumimoji="1" sz="1100">
                <a:solidFill>
                  <a:schemeClr val="tx1"/>
                </a:solidFill>
                <a:latin typeface="Times New Roman" panose="02020603050405020304" pitchFamily="18" charset="0"/>
                <a:cs typeface="Times New Roman" panose="02020603050405020304" pitchFamily="18" charset="0"/>
              </a:defRPr>
            </a:lvl2pPr>
            <a:lvl3pPr marL="1055103"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3pPr>
            <a:lvl4pPr marL="1477145"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4pPr>
            <a:lvl5pPr marL="1899186"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5pPr>
            <a:lvl6pPr marL="2321227"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6pPr>
            <a:lvl7pPr marL="2743269"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7pPr>
            <a:lvl8pPr marL="3165310"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8pPr>
            <a:lvl9pPr marL="3587351"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9pPr>
          </a:lstStyle>
          <a:p>
            <a:pPr>
              <a:spcBef>
                <a:spcPct val="0"/>
              </a:spcBef>
            </a:pPr>
            <a:fld id="{E39D42F6-A1C2-4797-8E4C-67CA3CFE2CE8}" type="slidenum">
              <a:rPr kumimoji="0" lang="fr-FR" altLang="fr-FR"/>
              <a:pPr>
                <a:spcBef>
                  <a:spcPct val="0"/>
                </a:spcBef>
              </a:pPr>
              <a:t>22</a:t>
            </a:fld>
            <a:endParaRPr kumimoji="0" lang="fr-FR" altLang="fr-F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extLst>
      <p:ext uri="{BB962C8B-B14F-4D97-AF65-F5344CB8AC3E}">
        <p14:creationId xmlns:p14="http://schemas.microsoft.com/office/powerpoint/2010/main" val="1082521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100">
                <a:solidFill>
                  <a:schemeClr val="tx1"/>
                </a:solidFill>
                <a:latin typeface="Times New Roman" panose="02020603050405020304" pitchFamily="18" charset="0"/>
                <a:cs typeface="Times New Roman" panose="02020603050405020304" pitchFamily="18" charset="0"/>
              </a:defRPr>
            </a:lvl1pPr>
            <a:lvl2pPr marL="685817" indent="-263776">
              <a:spcBef>
                <a:spcPct val="30000"/>
              </a:spcBef>
              <a:defRPr kumimoji="1" sz="1100">
                <a:solidFill>
                  <a:schemeClr val="tx1"/>
                </a:solidFill>
                <a:latin typeface="Times New Roman" panose="02020603050405020304" pitchFamily="18" charset="0"/>
                <a:cs typeface="Times New Roman" panose="02020603050405020304" pitchFamily="18" charset="0"/>
              </a:defRPr>
            </a:lvl2pPr>
            <a:lvl3pPr marL="1055103"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3pPr>
            <a:lvl4pPr marL="1477145"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4pPr>
            <a:lvl5pPr marL="1899186" indent="-211021">
              <a:spcBef>
                <a:spcPct val="30000"/>
              </a:spcBef>
              <a:defRPr kumimoji="1" sz="1100">
                <a:solidFill>
                  <a:schemeClr val="tx1"/>
                </a:solidFill>
                <a:latin typeface="Times New Roman" panose="02020603050405020304" pitchFamily="18" charset="0"/>
                <a:cs typeface="Times New Roman" panose="02020603050405020304" pitchFamily="18" charset="0"/>
              </a:defRPr>
            </a:lvl5pPr>
            <a:lvl6pPr marL="2321227"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6pPr>
            <a:lvl7pPr marL="2743269"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7pPr>
            <a:lvl8pPr marL="3165310"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8pPr>
            <a:lvl9pPr marL="3587351" indent="-211021" eaLnBrk="0" fontAlgn="base" hangingPunct="0">
              <a:spcBef>
                <a:spcPct val="30000"/>
              </a:spcBef>
              <a:spcAft>
                <a:spcPct val="0"/>
              </a:spcAft>
              <a:defRPr kumimoji="1" sz="1100">
                <a:solidFill>
                  <a:schemeClr val="tx1"/>
                </a:solidFill>
                <a:latin typeface="Times New Roman" panose="02020603050405020304" pitchFamily="18" charset="0"/>
                <a:cs typeface="Times New Roman" panose="02020603050405020304" pitchFamily="18" charset="0"/>
              </a:defRPr>
            </a:lvl9pPr>
          </a:lstStyle>
          <a:p>
            <a:pPr>
              <a:spcBef>
                <a:spcPct val="0"/>
              </a:spcBef>
            </a:pPr>
            <a:fld id="{E39D42F6-A1C2-4797-8E4C-67CA3CFE2CE8}" type="slidenum">
              <a:rPr kumimoji="0" lang="fr-FR" altLang="fr-FR"/>
              <a:pPr>
                <a:spcBef>
                  <a:spcPct val="0"/>
                </a:spcBef>
              </a:pPr>
              <a:t>23</a:t>
            </a:fld>
            <a:endParaRPr kumimoji="0" lang="fr-FR" altLang="fr-F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fr-FR"/>
          </a:p>
        </p:txBody>
      </p:sp>
    </p:spTree>
    <p:extLst>
      <p:ext uri="{BB962C8B-B14F-4D97-AF65-F5344CB8AC3E}">
        <p14:creationId xmlns:p14="http://schemas.microsoft.com/office/powerpoint/2010/main" val="1933688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b="1" dirty="0" smtClean="0">
              <a:solidFill>
                <a:srgbClr val="FF0000"/>
              </a:solidFill>
              <a:latin typeface="+mn-lt"/>
            </a:endParaRPr>
          </a:p>
        </p:txBody>
      </p:sp>
      <p:sp>
        <p:nvSpPr>
          <p:cNvPr id="4" name="Espace réservé du numéro de diapositive 3"/>
          <p:cNvSpPr>
            <a:spLocks noGrp="1"/>
          </p:cNvSpPr>
          <p:nvPr>
            <p:ph type="sldNum" sz="quarter" idx="10"/>
          </p:nvPr>
        </p:nvSpPr>
        <p:spPr/>
        <p:txBody>
          <a:bodyPr/>
          <a:lstStyle/>
          <a:p>
            <a:fld id="{A251A0AC-D214-CC41-924B-EABAF7491166}" type="slidenum">
              <a:rPr lang="fr-FR" smtClean="0"/>
              <a:t>46</a:t>
            </a:fld>
            <a:endParaRPr lang="fr-FR"/>
          </a:p>
        </p:txBody>
      </p:sp>
    </p:spTree>
    <p:extLst>
      <p:ext uri="{BB962C8B-B14F-4D97-AF65-F5344CB8AC3E}">
        <p14:creationId xmlns:p14="http://schemas.microsoft.com/office/powerpoint/2010/main" val="418055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sz="1200" dirty="0" smtClean="0"/>
          </a:p>
          <a:p>
            <a:endParaRPr lang="en" sz="1200" dirty="0"/>
          </a:p>
        </p:txBody>
      </p:sp>
      <p:sp>
        <p:nvSpPr>
          <p:cNvPr id="4" name="Espace réservé du numéro de diapositive 3"/>
          <p:cNvSpPr>
            <a:spLocks noGrp="1"/>
          </p:cNvSpPr>
          <p:nvPr>
            <p:ph type="sldNum" sz="quarter" idx="10"/>
          </p:nvPr>
        </p:nvSpPr>
        <p:spPr/>
        <p:txBody>
          <a:bodyPr/>
          <a:lstStyle/>
          <a:p>
            <a:fld id="{A251A0AC-D214-CC41-924B-EABAF7491166}" type="slidenum">
              <a:rPr lang="fr-FR" smtClean="0"/>
              <a:t>57</a:t>
            </a:fld>
            <a:endParaRPr lang="fr-FR"/>
          </a:p>
        </p:txBody>
      </p:sp>
    </p:spTree>
    <p:extLst>
      <p:ext uri="{BB962C8B-B14F-4D97-AF65-F5344CB8AC3E}">
        <p14:creationId xmlns:p14="http://schemas.microsoft.com/office/powerpoint/2010/main" val="1326747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C’est ce principe d’association reliant les contenus entre eux que nous avons réussi à transposer au cœur de notre technologie </a:t>
            </a:r>
            <a:endParaRPr lang="en" dirty="0"/>
          </a:p>
        </p:txBody>
      </p:sp>
      <p:sp>
        <p:nvSpPr>
          <p:cNvPr id="4" name="Espace réservé du numéro de diapositive 3"/>
          <p:cNvSpPr>
            <a:spLocks noGrp="1"/>
          </p:cNvSpPr>
          <p:nvPr>
            <p:ph type="sldNum" sz="quarter" idx="10"/>
          </p:nvPr>
        </p:nvSpPr>
        <p:spPr/>
        <p:txBody>
          <a:bodyPr/>
          <a:lstStyle/>
          <a:p>
            <a:fld id="{A251A0AC-D214-CC41-924B-EABAF7491166}" type="slidenum">
              <a:rPr lang="fr-FR" smtClean="0"/>
              <a:t>58</a:t>
            </a:fld>
            <a:endParaRPr lang="fr-FR"/>
          </a:p>
        </p:txBody>
      </p:sp>
    </p:spTree>
    <p:extLst>
      <p:ext uri="{BB962C8B-B14F-4D97-AF65-F5344CB8AC3E}">
        <p14:creationId xmlns:p14="http://schemas.microsoft.com/office/powerpoint/2010/main" val="1012398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 dirty="0"/>
          </a:p>
        </p:txBody>
      </p:sp>
      <p:sp>
        <p:nvSpPr>
          <p:cNvPr id="4" name="Espace réservé du numéro de diapositive 3"/>
          <p:cNvSpPr>
            <a:spLocks noGrp="1"/>
          </p:cNvSpPr>
          <p:nvPr>
            <p:ph type="sldNum" sz="quarter" idx="10"/>
          </p:nvPr>
        </p:nvSpPr>
        <p:spPr/>
        <p:txBody>
          <a:bodyPr/>
          <a:lstStyle/>
          <a:p>
            <a:fld id="{A251A0AC-D214-CC41-924B-EABAF7491166}" type="slidenum">
              <a:rPr lang="fr-FR" smtClean="0"/>
              <a:t>59</a:t>
            </a:fld>
            <a:endParaRPr lang="fr-FR"/>
          </a:p>
        </p:txBody>
      </p:sp>
    </p:spTree>
    <p:extLst>
      <p:ext uri="{BB962C8B-B14F-4D97-AF65-F5344CB8AC3E}">
        <p14:creationId xmlns:p14="http://schemas.microsoft.com/office/powerpoint/2010/main" val="294203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 dirty="0"/>
          </a:p>
        </p:txBody>
      </p:sp>
      <p:sp>
        <p:nvSpPr>
          <p:cNvPr id="4" name="Espace réservé du numéro de diapositive 3"/>
          <p:cNvSpPr>
            <a:spLocks noGrp="1"/>
          </p:cNvSpPr>
          <p:nvPr>
            <p:ph type="sldNum" sz="quarter" idx="10"/>
          </p:nvPr>
        </p:nvSpPr>
        <p:spPr/>
        <p:txBody>
          <a:bodyPr/>
          <a:lstStyle/>
          <a:p>
            <a:fld id="{A251A0AC-D214-CC41-924B-EABAF7491166}" type="slidenum">
              <a:rPr lang="fr-FR" smtClean="0"/>
              <a:t>60</a:t>
            </a:fld>
            <a:endParaRPr lang="fr-FR"/>
          </a:p>
        </p:txBody>
      </p:sp>
    </p:spTree>
    <p:extLst>
      <p:ext uri="{BB962C8B-B14F-4D97-AF65-F5344CB8AC3E}">
        <p14:creationId xmlns:p14="http://schemas.microsoft.com/office/powerpoint/2010/main" val="513317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dirty="0" smtClean="0"/>
              <a:t>Cliquez et modifiez le titre</a:t>
            </a:r>
            <a:endParaRPr lang="fr-FR"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rgbClr val="1F497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fr-FR" dirty="0"/>
          </a:p>
        </p:txBody>
      </p:sp>
      <p:sp>
        <p:nvSpPr>
          <p:cNvPr id="6" name="Espace réservé du numéro de diapositive 5"/>
          <p:cNvSpPr>
            <a:spLocks noGrp="1"/>
          </p:cNvSpPr>
          <p:nvPr>
            <p:ph type="sldNum" sz="quarter" idx="12"/>
          </p:nvPr>
        </p:nvSpPr>
        <p:spPr>
          <a:xfrm>
            <a:off x="98528" y="6364726"/>
            <a:ext cx="587272" cy="365125"/>
          </a:xfrm>
          <a:prstGeom prst="rect">
            <a:avLst/>
          </a:prstGeom>
        </p:spPr>
        <p:txBody>
          <a:bodyPr/>
          <a:lstStyle>
            <a:lvl1pPr>
              <a:defRPr sz="1400"/>
            </a:lvl1pPr>
          </a:lstStyle>
          <a:p>
            <a:fld id="{7F5CE407-6216-4202-80E4-A30DC2F709B2}" type="slidenum">
              <a:rPr lang="en-US" smtClean="0"/>
              <a:pPr/>
              <a:t>‹#›</a:t>
            </a:fld>
            <a:endParaRPr lang="en-US" dirty="0"/>
          </a:p>
        </p:txBody>
      </p:sp>
    </p:spTree>
    <p:extLst>
      <p:ext uri="{BB962C8B-B14F-4D97-AF65-F5344CB8AC3E}">
        <p14:creationId xmlns:p14="http://schemas.microsoft.com/office/powerpoint/2010/main" val="2077107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1461638" y="469801"/>
            <a:ext cx="6220723" cy="384721"/>
          </a:xfrm>
        </p:spPr>
        <p:txBody>
          <a:bodyPr lIns="0" tIns="0" rIns="0" bIns="0"/>
          <a:lstStyle>
            <a:lvl1pPr>
              <a:defRPr sz="2500" b="0" i="0">
                <a:solidFill>
                  <a:srgbClr val="7A9899"/>
                </a:solidFill>
                <a:latin typeface="Georgia"/>
                <a:cs typeface="Georgi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08/01/18</a:t>
            </a:fld>
            <a:endParaRPr lang="en-US">
              <a:solidFill>
                <a:prstClr val="black">
                  <a:tint val="75000"/>
                </a:prstClr>
              </a:solidFill>
              <a:latin typeface="Calibri"/>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1707333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08/01/18</a:t>
            </a:fld>
            <a:endParaRPr lang="en-US">
              <a:solidFill>
                <a:prstClr val="black">
                  <a:tint val="75000"/>
                </a:prstClr>
              </a:solidFill>
              <a:latin typeface="Calibri"/>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2412334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a:lvl1pPr>
          </a:lstStyle>
          <a:p>
            <a:r>
              <a:rPr lang="fr-FR" dirty="0" smtClean="0"/>
              <a:t>Cliquez et modifiez le titre</a:t>
            </a:r>
            <a:endParaRPr lang="fr-FR" dirty="0"/>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numéro de diapositive 5"/>
          <p:cNvSpPr>
            <a:spLocks noGrp="1"/>
          </p:cNvSpPr>
          <p:nvPr>
            <p:ph type="sldNum" sz="quarter" idx="12"/>
          </p:nvPr>
        </p:nvSpPr>
        <p:spPr>
          <a:xfrm>
            <a:off x="98528" y="6364726"/>
            <a:ext cx="587272" cy="365125"/>
          </a:xfrm>
          <a:prstGeom prst="rect">
            <a:avLst/>
          </a:prstGeom>
        </p:spPr>
        <p:txBody>
          <a:bodyPr/>
          <a:lstStyle>
            <a:lvl1pPr>
              <a:defRPr sz="1400"/>
            </a:lvl1pPr>
          </a:lstStyle>
          <a:p>
            <a:fld id="{7F5CE407-6216-4202-80E4-A30DC2F709B2}" type="slidenum">
              <a:rPr lang="en-US" smtClean="0"/>
              <a:pPr/>
              <a:t>‹#›</a:t>
            </a:fld>
            <a:endParaRPr lang="en-US" dirty="0"/>
          </a:p>
        </p:txBody>
      </p:sp>
    </p:spTree>
    <p:extLst>
      <p:ext uri="{BB962C8B-B14F-4D97-AF65-F5344CB8AC3E}">
        <p14:creationId xmlns:p14="http://schemas.microsoft.com/office/powerpoint/2010/main" val="2759680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a:lvl1pPr>
          </a:lstStyle>
          <a:p>
            <a:r>
              <a:rPr lang="fr-FR" dirty="0" smtClean="0"/>
              <a:t>Cliquez et modifiez le titre</a:t>
            </a:r>
            <a:endParaRPr lang="fr-FR" dirty="0"/>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numéro de diapositive 5"/>
          <p:cNvSpPr>
            <a:spLocks noGrp="1"/>
          </p:cNvSpPr>
          <p:nvPr>
            <p:ph type="sldNum" sz="quarter" idx="12"/>
          </p:nvPr>
        </p:nvSpPr>
        <p:spPr>
          <a:xfrm>
            <a:off x="98528" y="6364726"/>
            <a:ext cx="587272" cy="365125"/>
          </a:xfrm>
          <a:prstGeom prst="rect">
            <a:avLst/>
          </a:prstGeom>
        </p:spPr>
        <p:txBody>
          <a:bodyPr/>
          <a:lstStyle>
            <a:lvl1pPr>
              <a:defRPr sz="1400"/>
            </a:lvl1pPr>
          </a:lstStyle>
          <a:p>
            <a:fld id="{7F5CE407-6216-4202-80E4-A30DC2F709B2}" type="slidenum">
              <a:rPr lang="en-US" smtClean="0"/>
              <a:pPr/>
              <a:t>‹#›</a:t>
            </a:fld>
            <a:endParaRPr lang="en-US" dirty="0"/>
          </a:p>
        </p:txBody>
      </p:sp>
    </p:spTree>
    <p:extLst>
      <p:ext uri="{BB962C8B-B14F-4D97-AF65-F5344CB8AC3E}">
        <p14:creationId xmlns:p14="http://schemas.microsoft.com/office/powerpoint/2010/main" val="2156213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lvl1pPr>
              <a:defRPr sz="4000"/>
            </a:lvl1pPr>
          </a:lstStyle>
          <a:p>
            <a:r>
              <a:rPr lang="fr-FR" dirty="0" smtClean="0"/>
              <a:t>Cliquez et modifiez le titre</a:t>
            </a:r>
            <a:endParaRPr lang="fr-FR" dirty="0"/>
          </a:p>
        </p:txBody>
      </p:sp>
      <p:sp>
        <p:nvSpPr>
          <p:cNvPr id="7" name="Espace réservé du numéro de diapositive 5"/>
          <p:cNvSpPr>
            <a:spLocks noGrp="1"/>
          </p:cNvSpPr>
          <p:nvPr>
            <p:ph type="sldNum" sz="quarter" idx="12"/>
          </p:nvPr>
        </p:nvSpPr>
        <p:spPr>
          <a:xfrm>
            <a:off x="98528" y="6364726"/>
            <a:ext cx="587272" cy="365125"/>
          </a:xfrm>
          <a:prstGeom prst="rect">
            <a:avLst/>
          </a:prstGeom>
        </p:spPr>
        <p:txBody>
          <a:bodyPr/>
          <a:lstStyle>
            <a:lvl1pPr>
              <a:defRPr sz="1400"/>
            </a:lvl1pPr>
          </a:lstStyle>
          <a:p>
            <a:fld id="{7F5CE407-6216-4202-80E4-A30DC2F709B2}" type="slidenum">
              <a:rPr lang="en-US" smtClean="0"/>
              <a:pPr/>
              <a:t>‹#›</a:t>
            </a:fld>
            <a:endParaRPr lang="en-US" dirty="0"/>
          </a:p>
        </p:txBody>
      </p:sp>
    </p:spTree>
    <p:extLst>
      <p:ext uri="{BB962C8B-B14F-4D97-AF65-F5344CB8AC3E}">
        <p14:creationId xmlns:p14="http://schemas.microsoft.com/office/powerpoint/2010/main" val="1991250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a:xfrm>
            <a:off x="98528" y="6364726"/>
            <a:ext cx="587272" cy="365125"/>
          </a:xfrm>
          <a:prstGeom prst="rect">
            <a:avLst/>
          </a:prstGeom>
        </p:spPr>
        <p:txBody>
          <a:bodyPr/>
          <a:lstStyle>
            <a:lvl1pPr>
              <a:defRPr sz="1400"/>
            </a:lvl1pPr>
          </a:lstStyle>
          <a:p>
            <a:fld id="{7F5CE407-6216-4202-80E4-A30DC2F709B2}" type="slidenum">
              <a:rPr lang="en-US" smtClean="0"/>
              <a:pPr/>
              <a:t>‹#›</a:t>
            </a:fld>
            <a:endParaRPr lang="en-US" dirty="0"/>
          </a:p>
        </p:txBody>
      </p:sp>
    </p:spTree>
    <p:extLst>
      <p:ext uri="{BB962C8B-B14F-4D97-AF65-F5344CB8AC3E}">
        <p14:creationId xmlns:p14="http://schemas.microsoft.com/office/powerpoint/2010/main" val="1979730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a:xfrm>
            <a:off x="457200" y="6356350"/>
            <a:ext cx="2133600" cy="365125"/>
          </a:xfrm>
          <a:prstGeom prst="rect">
            <a:avLst/>
          </a:prstGeom>
        </p:spPr>
        <p:txBody>
          <a:bodyPr/>
          <a:lstStyle/>
          <a:p>
            <a:fld id="{0B567C4E-95CD-B34C-B4B3-569435A63B89}" type="datetimeFigureOut">
              <a:rPr lang="fr-FR" smtClean="0"/>
              <a:t>08/01/18</a:t>
            </a:fld>
            <a:endParaRPr lang="fr-FR"/>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1DF0516B-B6AA-5948-BA3E-6CDF69042865}" type="slidenum">
              <a:rPr lang="fr-FR" smtClean="0"/>
              <a:t>‹#›</a:t>
            </a:fld>
            <a:endParaRPr lang="fr-FR"/>
          </a:p>
        </p:txBody>
      </p:sp>
    </p:spTree>
    <p:extLst>
      <p:ext uri="{BB962C8B-B14F-4D97-AF65-F5344CB8AC3E}">
        <p14:creationId xmlns:p14="http://schemas.microsoft.com/office/powerpoint/2010/main" val="2305507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43088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08/01/18</a:t>
            </a:fld>
            <a:endParaRPr lang="en-US">
              <a:solidFill>
                <a:prstClr val="black">
                  <a:tint val="75000"/>
                </a:prstClr>
              </a:solidFill>
              <a:latin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2323835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1461638" y="469801"/>
            <a:ext cx="6220723" cy="384721"/>
          </a:xfrm>
        </p:spPr>
        <p:txBody>
          <a:bodyPr lIns="0" tIns="0" rIns="0" bIns="0"/>
          <a:lstStyle>
            <a:lvl1pPr>
              <a:defRPr sz="2500" b="0" i="0">
                <a:solidFill>
                  <a:srgbClr val="7A9899"/>
                </a:solidFill>
                <a:latin typeface="Georgia"/>
                <a:cs typeface="Georgia"/>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08/01/18</a:t>
            </a:fld>
            <a:endParaRPr lang="en-US">
              <a:solidFill>
                <a:prstClr val="black">
                  <a:tint val="75000"/>
                </a:prstClr>
              </a:solidFill>
              <a:latin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68338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1461638" y="469801"/>
            <a:ext cx="6220723" cy="384721"/>
          </a:xfrm>
        </p:spPr>
        <p:txBody>
          <a:bodyPr lIns="0" tIns="0" rIns="0" bIns="0"/>
          <a:lstStyle>
            <a:lvl1pPr>
              <a:defRPr sz="2500" b="0" i="0">
                <a:solidFill>
                  <a:srgbClr val="7A9899"/>
                </a:solidFill>
                <a:latin typeface="Georgia"/>
                <a:cs typeface="Georgia"/>
              </a:defRPr>
            </a:lvl1pPr>
          </a:lstStyle>
          <a:p>
            <a:endParaRPr/>
          </a:p>
        </p:txBody>
      </p:sp>
      <p:sp>
        <p:nvSpPr>
          <p:cNvPr id="3" name="Holder 3"/>
          <p:cNvSpPr>
            <a:spLocks noGrp="1"/>
          </p:cNvSpPr>
          <p:nvPr>
            <p:ph sz="half" idx="2"/>
          </p:nvPr>
        </p:nvSpPr>
        <p:spPr>
          <a:xfrm>
            <a:off x="457200" y="1577340"/>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latin typeface="Calibri"/>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latin typeface="Calibri"/>
              </a:rPr>
              <a:pPr/>
              <a:t>08/01/18</a:t>
            </a:fld>
            <a:endParaRPr lang="en-US">
              <a:solidFill>
                <a:prstClr val="black">
                  <a:tint val="75000"/>
                </a:prstClr>
              </a:solidFill>
              <a:latin typeface="Calibri"/>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latin typeface="Calibri"/>
              </a:rPr>
              <a:pPr/>
              <a:t>‹#›</a:t>
            </a:fld>
            <a:endParaRPr>
              <a:solidFill>
                <a:prstClr val="black">
                  <a:tint val="75000"/>
                </a:prstClr>
              </a:solidFill>
              <a:latin typeface="Calibri"/>
            </a:endParaRPr>
          </a:p>
        </p:txBody>
      </p:sp>
    </p:spTree>
    <p:extLst>
      <p:ext uri="{BB962C8B-B14F-4D97-AF65-F5344CB8AC3E}">
        <p14:creationId xmlns:p14="http://schemas.microsoft.com/office/powerpoint/2010/main" val="27047133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theme" Target="../theme/theme2.xml"/><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Image 7" descr="Colloque3-fond-ppt.jpg"/>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642"/>
            <a:ext cx="9144000" cy="6858642"/>
          </a:xfrm>
          <a:prstGeom prst="rect">
            <a:avLst/>
          </a:prstGeom>
        </p:spPr>
      </p:pic>
      <p:sp>
        <p:nvSpPr>
          <p:cNvPr id="2" name="Espace réservé du titre 1"/>
          <p:cNvSpPr>
            <a:spLocks noGrp="1"/>
          </p:cNvSpPr>
          <p:nvPr>
            <p:ph type="title"/>
          </p:nvPr>
        </p:nvSpPr>
        <p:spPr>
          <a:xfrm>
            <a:off x="457200" y="274638"/>
            <a:ext cx="8229600" cy="1143000"/>
          </a:xfrm>
          <a:prstGeom prst="rect">
            <a:avLst/>
          </a:prstGeom>
        </p:spPr>
        <p:style>
          <a:lnRef idx="2">
            <a:schemeClr val="accent2">
              <a:shade val="50000"/>
            </a:schemeClr>
          </a:lnRef>
          <a:fillRef idx="1">
            <a:schemeClr val="accent2"/>
          </a:fillRef>
          <a:effectRef idx="0">
            <a:schemeClr val="accent2"/>
          </a:effectRef>
          <a:fontRef idx="none"/>
        </p:style>
        <p:txBody>
          <a:bodyPr vert="horz" lIns="91440" tIns="45720" rIns="91440" bIns="45720" rtlCol="0" anchor="ctr">
            <a:normAutofit/>
          </a:bodyPr>
          <a:lstStyle/>
          <a:p>
            <a:r>
              <a:rPr lang="fr-FR" dirty="0" smtClean="0"/>
              <a:t>Cliquez et modifiez le titre</a:t>
            </a:r>
            <a:endParaRPr lang="fr-FR"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numéro de diapositive 5"/>
          <p:cNvSpPr>
            <a:spLocks noGrp="1"/>
          </p:cNvSpPr>
          <p:nvPr>
            <p:ph type="sldNum" sz="quarter" idx="4"/>
          </p:nvPr>
        </p:nvSpPr>
        <p:spPr>
          <a:xfrm>
            <a:off x="98528" y="6364726"/>
            <a:ext cx="587272" cy="365125"/>
          </a:xfrm>
          <a:prstGeom prst="rect">
            <a:avLst/>
          </a:prstGeom>
        </p:spPr>
        <p:txBody>
          <a:bodyPr/>
          <a:lstStyle>
            <a:lvl1pPr>
              <a:defRPr>
                <a:solidFill>
                  <a:srgbClr val="7F7F7F"/>
                </a:solidFill>
                <a:latin typeface="Arial"/>
                <a:cs typeface="Arial"/>
              </a:defRPr>
            </a:lvl1pPr>
          </a:lstStyle>
          <a:p>
            <a:fld id="{7F5CE407-6216-4202-80E4-A30DC2F709B2}" type="slidenum">
              <a:rPr lang="en-US" smtClean="0"/>
              <a:pPr/>
              <a:t>‹#›</a:t>
            </a:fld>
            <a:endParaRPr lang="en-US" dirty="0"/>
          </a:p>
        </p:txBody>
      </p:sp>
    </p:spTree>
    <p:extLst>
      <p:ext uri="{BB962C8B-B14F-4D97-AF65-F5344CB8AC3E}">
        <p14:creationId xmlns:p14="http://schemas.microsoft.com/office/powerpoint/2010/main" val="262197965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8" r:id="rId3"/>
    <p:sldLayoutId id="2147483700" r:id="rId4"/>
    <p:sldLayoutId id="2147483701" r:id="rId5"/>
    <p:sldLayoutId id="2147483708" r:id="rId6"/>
  </p:sldLayoutIdLst>
  <p:hf hdr="0" dt="0"/>
  <p:txStyles>
    <p:titleStyle>
      <a:lvl1pPr algn="ctr" defTabSz="457200" rtl="0" eaLnBrk="1" latinLnBrk="0" hangingPunct="1">
        <a:spcBef>
          <a:spcPct val="0"/>
        </a:spcBef>
        <a:buNone/>
        <a:defRPr sz="4000" kern="120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2"/>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2"/>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2"/>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92233" y="1582296"/>
            <a:ext cx="7558461" cy="1846472"/>
          </a:xfrm>
          <a:custGeom>
            <a:avLst/>
            <a:gdLst/>
            <a:ahLst/>
            <a:cxnLst/>
            <a:rect l="l" t="t" r="r" b="b"/>
            <a:pathLst>
              <a:path w="8839200" h="2034539">
                <a:moveTo>
                  <a:pt x="0" y="2034540"/>
                </a:moveTo>
                <a:lnTo>
                  <a:pt x="8839197" y="2034540"/>
                </a:lnTo>
                <a:lnTo>
                  <a:pt x="8839197" y="0"/>
                </a:lnTo>
                <a:lnTo>
                  <a:pt x="0" y="0"/>
                </a:lnTo>
                <a:lnTo>
                  <a:pt x="0" y="2034540"/>
                </a:lnTo>
                <a:close/>
              </a:path>
            </a:pathLst>
          </a:custGeom>
          <a:solidFill>
            <a:srgbClr val="C5D1D7"/>
          </a:solidFill>
        </p:spPr>
        <p:txBody>
          <a:bodyPr wrap="square" lIns="0" tIns="0" rIns="0" bIns="0" rtlCol="0"/>
          <a:lstStyle/>
          <a:p>
            <a:pPr defTabSz="400873"/>
            <a:endParaRPr sz="1600" smtClean="0">
              <a:solidFill>
                <a:prstClr val="black"/>
              </a:solidFill>
              <a:latin typeface="Calibri"/>
            </a:endParaRPr>
          </a:p>
        </p:txBody>
      </p:sp>
      <p:sp>
        <p:nvSpPr>
          <p:cNvPr id="17" name="bk object 17"/>
          <p:cNvSpPr/>
          <p:nvPr/>
        </p:nvSpPr>
        <p:spPr>
          <a:xfrm>
            <a:off x="792233" y="1582296"/>
            <a:ext cx="7558461" cy="1846472"/>
          </a:xfrm>
          <a:custGeom>
            <a:avLst/>
            <a:gdLst/>
            <a:ahLst/>
            <a:cxnLst/>
            <a:rect l="l" t="t" r="r" b="b"/>
            <a:pathLst>
              <a:path w="8839200" h="2034539">
                <a:moveTo>
                  <a:pt x="0" y="2034540"/>
                </a:moveTo>
                <a:lnTo>
                  <a:pt x="8839197" y="2034540"/>
                </a:lnTo>
                <a:lnTo>
                  <a:pt x="8839197" y="0"/>
                </a:lnTo>
                <a:lnTo>
                  <a:pt x="0" y="0"/>
                </a:lnTo>
                <a:lnTo>
                  <a:pt x="0" y="2034540"/>
                </a:lnTo>
                <a:close/>
              </a:path>
            </a:pathLst>
          </a:custGeom>
          <a:solidFill>
            <a:srgbClr val="C5D1D7"/>
          </a:solidFill>
        </p:spPr>
        <p:txBody>
          <a:bodyPr wrap="square" lIns="0" tIns="0" rIns="0" bIns="0" rtlCol="0"/>
          <a:lstStyle/>
          <a:p>
            <a:pPr defTabSz="400873"/>
            <a:endParaRPr sz="1600" smtClean="0">
              <a:solidFill>
                <a:prstClr val="black"/>
              </a:solidFill>
              <a:latin typeface="Calibri"/>
            </a:endParaRPr>
          </a:p>
        </p:txBody>
      </p:sp>
      <p:sp>
        <p:nvSpPr>
          <p:cNvPr id="18" name="bk object 18"/>
          <p:cNvSpPr/>
          <p:nvPr/>
        </p:nvSpPr>
        <p:spPr>
          <a:xfrm>
            <a:off x="787021" y="452282"/>
            <a:ext cx="7564977" cy="2976603"/>
          </a:xfrm>
          <a:custGeom>
            <a:avLst/>
            <a:gdLst/>
            <a:ahLst/>
            <a:cxnLst/>
            <a:rect l="l" t="t" r="r" b="b"/>
            <a:pathLst>
              <a:path w="8846820" h="3279775">
                <a:moveTo>
                  <a:pt x="8846817" y="3279648"/>
                </a:moveTo>
                <a:lnTo>
                  <a:pt x="8846817" y="0"/>
                </a:lnTo>
                <a:lnTo>
                  <a:pt x="0" y="0"/>
                </a:lnTo>
                <a:lnTo>
                  <a:pt x="0" y="3279648"/>
                </a:lnTo>
                <a:lnTo>
                  <a:pt x="6096" y="3279648"/>
                </a:lnTo>
                <a:lnTo>
                  <a:pt x="6096" y="13716"/>
                </a:lnTo>
                <a:lnTo>
                  <a:pt x="13716" y="6096"/>
                </a:lnTo>
                <a:lnTo>
                  <a:pt x="13716" y="13716"/>
                </a:lnTo>
                <a:lnTo>
                  <a:pt x="8833101" y="13716"/>
                </a:lnTo>
                <a:lnTo>
                  <a:pt x="8833101" y="6096"/>
                </a:lnTo>
                <a:lnTo>
                  <a:pt x="8839197" y="13716"/>
                </a:lnTo>
                <a:lnTo>
                  <a:pt x="8839197" y="3279648"/>
                </a:lnTo>
                <a:lnTo>
                  <a:pt x="8846817" y="3279648"/>
                </a:lnTo>
                <a:close/>
              </a:path>
              <a:path w="8846820" h="3279775">
                <a:moveTo>
                  <a:pt x="13716" y="13716"/>
                </a:moveTo>
                <a:lnTo>
                  <a:pt x="13716" y="6096"/>
                </a:lnTo>
                <a:lnTo>
                  <a:pt x="6096" y="13716"/>
                </a:lnTo>
                <a:lnTo>
                  <a:pt x="13716" y="13716"/>
                </a:lnTo>
                <a:close/>
              </a:path>
              <a:path w="8846820" h="3279775">
                <a:moveTo>
                  <a:pt x="13716" y="3279648"/>
                </a:moveTo>
                <a:lnTo>
                  <a:pt x="13716" y="13716"/>
                </a:lnTo>
                <a:lnTo>
                  <a:pt x="6096" y="13716"/>
                </a:lnTo>
                <a:lnTo>
                  <a:pt x="6096" y="3279648"/>
                </a:lnTo>
                <a:lnTo>
                  <a:pt x="13716" y="3279648"/>
                </a:lnTo>
                <a:close/>
              </a:path>
              <a:path w="8846820" h="3279775">
                <a:moveTo>
                  <a:pt x="8839197" y="13716"/>
                </a:moveTo>
                <a:lnTo>
                  <a:pt x="8833101" y="6096"/>
                </a:lnTo>
                <a:lnTo>
                  <a:pt x="8833101" y="13716"/>
                </a:lnTo>
                <a:lnTo>
                  <a:pt x="8839197" y="13716"/>
                </a:lnTo>
                <a:close/>
              </a:path>
              <a:path w="8846820" h="3279775">
                <a:moveTo>
                  <a:pt x="8839197" y="3279648"/>
                </a:moveTo>
                <a:lnTo>
                  <a:pt x="8839197" y="13716"/>
                </a:lnTo>
                <a:lnTo>
                  <a:pt x="8833101" y="13716"/>
                </a:lnTo>
                <a:lnTo>
                  <a:pt x="8833101" y="3279648"/>
                </a:lnTo>
                <a:lnTo>
                  <a:pt x="8839197" y="3279648"/>
                </a:lnTo>
                <a:close/>
              </a:path>
            </a:pathLst>
          </a:custGeom>
          <a:solidFill>
            <a:srgbClr val="7B9798"/>
          </a:solidFill>
        </p:spPr>
        <p:txBody>
          <a:bodyPr wrap="square" lIns="0" tIns="0" rIns="0" bIns="0" rtlCol="0"/>
          <a:lstStyle/>
          <a:p>
            <a:pPr defTabSz="400873"/>
            <a:endParaRPr sz="1600" smtClean="0">
              <a:solidFill>
                <a:prstClr val="black"/>
              </a:solidFill>
              <a:latin typeface="Calibri"/>
            </a:endParaRPr>
          </a:p>
        </p:txBody>
      </p:sp>
      <p:sp>
        <p:nvSpPr>
          <p:cNvPr id="19" name="bk object 19"/>
          <p:cNvSpPr/>
          <p:nvPr/>
        </p:nvSpPr>
        <p:spPr>
          <a:xfrm>
            <a:off x="792234" y="1475795"/>
            <a:ext cx="7548144" cy="0"/>
          </a:xfrm>
          <a:custGeom>
            <a:avLst/>
            <a:gdLst/>
            <a:ahLst/>
            <a:cxnLst/>
            <a:rect l="l" t="t" r="r" b="b"/>
            <a:pathLst>
              <a:path w="8827135">
                <a:moveTo>
                  <a:pt x="0" y="0"/>
                </a:moveTo>
                <a:lnTo>
                  <a:pt x="8827005" y="0"/>
                </a:lnTo>
              </a:path>
            </a:pathLst>
          </a:custGeom>
          <a:ln w="12192">
            <a:solidFill>
              <a:srgbClr val="7B9798"/>
            </a:solidFill>
          </a:ln>
        </p:spPr>
        <p:txBody>
          <a:bodyPr wrap="square" lIns="0" tIns="0" rIns="0" bIns="0" rtlCol="0"/>
          <a:lstStyle/>
          <a:p>
            <a:pPr defTabSz="400873"/>
            <a:endParaRPr sz="1600" smtClean="0">
              <a:solidFill>
                <a:prstClr val="black"/>
              </a:solidFill>
              <a:latin typeface="Calibri"/>
            </a:endParaRPr>
          </a:p>
        </p:txBody>
      </p:sp>
      <p:sp>
        <p:nvSpPr>
          <p:cNvPr id="20" name="bk object 20"/>
          <p:cNvSpPr/>
          <p:nvPr/>
        </p:nvSpPr>
        <p:spPr>
          <a:xfrm>
            <a:off x="4310825" y="1185339"/>
            <a:ext cx="521273" cy="553250"/>
          </a:xfrm>
          <a:custGeom>
            <a:avLst/>
            <a:gdLst/>
            <a:ahLst/>
            <a:cxnLst/>
            <a:rect l="l" t="t" r="r" b="b"/>
            <a:pathLst>
              <a:path w="609600" h="609600">
                <a:moveTo>
                  <a:pt x="609600" y="304800"/>
                </a:moveTo>
                <a:lnTo>
                  <a:pt x="605633" y="255158"/>
                </a:lnTo>
                <a:lnTo>
                  <a:pt x="594140" y="208141"/>
                </a:lnTo>
                <a:lnTo>
                  <a:pt x="575735" y="164361"/>
                </a:lnTo>
                <a:lnTo>
                  <a:pt x="551029" y="124431"/>
                </a:lnTo>
                <a:lnTo>
                  <a:pt x="520636" y="88963"/>
                </a:lnTo>
                <a:lnTo>
                  <a:pt x="485168" y="58570"/>
                </a:lnTo>
                <a:lnTo>
                  <a:pt x="445238" y="33864"/>
                </a:lnTo>
                <a:lnTo>
                  <a:pt x="401458" y="15459"/>
                </a:lnTo>
                <a:lnTo>
                  <a:pt x="354441" y="3966"/>
                </a:lnTo>
                <a:lnTo>
                  <a:pt x="304800" y="0"/>
                </a:lnTo>
                <a:lnTo>
                  <a:pt x="255529" y="3966"/>
                </a:lnTo>
                <a:lnTo>
                  <a:pt x="208727" y="15459"/>
                </a:lnTo>
                <a:lnTo>
                  <a:pt x="165033" y="33864"/>
                </a:lnTo>
                <a:lnTo>
                  <a:pt x="125089" y="58570"/>
                </a:lnTo>
                <a:lnTo>
                  <a:pt x="89535" y="88963"/>
                </a:lnTo>
                <a:lnTo>
                  <a:pt x="59009" y="124431"/>
                </a:lnTo>
                <a:lnTo>
                  <a:pt x="34152" y="164361"/>
                </a:lnTo>
                <a:lnTo>
                  <a:pt x="15605" y="208141"/>
                </a:lnTo>
                <a:lnTo>
                  <a:pt x="4008" y="255158"/>
                </a:lnTo>
                <a:lnTo>
                  <a:pt x="0" y="304800"/>
                </a:lnTo>
                <a:lnTo>
                  <a:pt x="4008" y="354070"/>
                </a:lnTo>
                <a:lnTo>
                  <a:pt x="15605" y="400872"/>
                </a:lnTo>
                <a:lnTo>
                  <a:pt x="34152" y="444566"/>
                </a:lnTo>
                <a:lnTo>
                  <a:pt x="59009" y="484510"/>
                </a:lnTo>
                <a:lnTo>
                  <a:pt x="89535" y="520065"/>
                </a:lnTo>
                <a:lnTo>
                  <a:pt x="125089" y="550590"/>
                </a:lnTo>
                <a:lnTo>
                  <a:pt x="165033" y="575447"/>
                </a:lnTo>
                <a:lnTo>
                  <a:pt x="208727" y="593994"/>
                </a:lnTo>
                <a:lnTo>
                  <a:pt x="255529" y="605591"/>
                </a:lnTo>
                <a:lnTo>
                  <a:pt x="304800" y="609600"/>
                </a:lnTo>
                <a:lnTo>
                  <a:pt x="354441" y="605591"/>
                </a:lnTo>
                <a:lnTo>
                  <a:pt x="401458" y="593994"/>
                </a:lnTo>
                <a:lnTo>
                  <a:pt x="445238" y="575447"/>
                </a:lnTo>
                <a:lnTo>
                  <a:pt x="485168" y="550590"/>
                </a:lnTo>
                <a:lnTo>
                  <a:pt x="520636" y="520065"/>
                </a:lnTo>
                <a:lnTo>
                  <a:pt x="551029" y="484510"/>
                </a:lnTo>
                <a:lnTo>
                  <a:pt x="575735" y="444566"/>
                </a:lnTo>
                <a:lnTo>
                  <a:pt x="594140" y="400872"/>
                </a:lnTo>
                <a:lnTo>
                  <a:pt x="605633" y="354070"/>
                </a:lnTo>
                <a:lnTo>
                  <a:pt x="609600" y="304800"/>
                </a:lnTo>
                <a:close/>
              </a:path>
            </a:pathLst>
          </a:custGeom>
          <a:solidFill>
            <a:srgbClr val="FFFFFF"/>
          </a:solidFill>
        </p:spPr>
        <p:txBody>
          <a:bodyPr wrap="square" lIns="0" tIns="0" rIns="0" bIns="0" rtlCol="0"/>
          <a:lstStyle/>
          <a:p>
            <a:pPr defTabSz="400873"/>
            <a:endParaRPr sz="1600" smtClean="0">
              <a:solidFill>
                <a:prstClr val="black"/>
              </a:solidFill>
              <a:latin typeface="Calibri"/>
            </a:endParaRPr>
          </a:p>
        </p:txBody>
      </p:sp>
      <p:sp>
        <p:nvSpPr>
          <p:cNvPr id="21" name="bk object 21"/>
          <p:cNvSpPr/>
          <p:nvPr/>
        </p:nvSpPr>
        <p:spPr>
          <a:xfrm>
            <a:off x="4391623" y="1271093"/>
            <a:ext cx="360004" cy="382089"/>
          </a:xfrm>
          <a:custGeom>
            <a:avLst/>
            <a:gdLst/>
            <a:ahLst/>
            <a:cxnLst/>
            <a:rect l="l" t="t" r="r" b="b"/>
            <a:pathLst>
              <a:path w="421004" h="421005">
                <a:moveTo>
                  <a:pt x="420624" y="210312"/>
                </a:moveTo>
                <a:lnTo>
                  <a:pt x="415132" y="162192"/>
                </a:lnTo>
                <a:lnTo>
                  <a:pt x="399456" y="117965"/>
                </a:lnTo>
                <a:lnTo>
                  <a:pt x="374797" y="78910"/>
                </a:lnTo>
                <a:lnTo>
                  <a:pt x="342353" y="46306"/>
                </a:lnTo>
                <a:lnTo>
                  <a:pt x="303324" y="21433"/>
                </a:lnTo>
                <a:lnTo>
                  <a:pt x="258911" y="5571"/>
                </a:lnTo>
                <a:lnTo>
                  <a:pt x="210312" y="0"/>
                </a:lnTo>
                <a:lnTo>
                  <a:pt x="162192" y="5571"/>
                </a:lnTo>
                <a:lnTo>
                  <a:pt x="117965" y="21433"/>
                </a:lnTo>
                <a:lnTo>
                  <a:pt x="78910" y="46306"/>
                </a:lnTo>
                <a:lnTo>
                  <a:pt x="46306" y="78910"/>
                </a:lnTo>
                <a:lnTo>
                  <a:pt x="21433" y="117965"/>
                </a:lnTo>
                <a:lnTo>
                  <a:pt x="5571" y="162192"/>
                </a:lnTo>
                <a:lnTo>
                  <a:pt x="0" y="210312"/>
                </a:lnTo>
                <a:lnTo>
                  <a:pt x="5571" y="258431"/>
                </a:lnTo>
                <a:lnTo>
                  <a:pt x="21433" y="302658"/>
                </a:lnTo>
                <a:lnTo>
                  <a:pt x="46306" y="341713"/>
                </a:lnTo>
                <a:lnTo>
                  <a:pt x="78910" y="374317"/>
                </a:lnTo>
                <a:lnTo>
                  <a:pt x="117965" y="399190"/>
                </a:lnTo>
                <a:lnTo>
                  <a:pt x="162192" y="415052"/>
                </a:lnTo>
                <a:lnTo>
                  <a:pt x="210312" y="420624"/>
                </a:lnTo>
                <a:lnTo>
                  <a:pt x="258911" y="415052"/>
                </a:lnTo>
                <a:lnTo>
                  <a:pt x="303324" y="399190"/>
                </a:lnTo>
                <a:lnTo>
                  <a:pt x="342353" y="374317"/>
                </a:lnTo>
                <a:lnTo>
                  <a:pt x="374797" y="341713"/>
                </a:lnTo>
                <a:lnTo>
                  <a:pt x="399456" y="302658"/>
                </a:lnTo>
                <a:lnTo>
                  <a:pt x="415132" y="258431"/>
                </a:lnTo>
                <a:lnTo>
                  <a:pt x="420624" y="210312"/>
                </a:lnTo>
                <a:close/>
              </a:path>
            </a:pathLst>
          </a:custGeom>
          <a:solidFill>
            <a:srgbClr val="FFFFFF"/>
          </a:solidFill>
        </p:spPr>
        <p:txBody>
          <a:bodyPr wrap="square" lIns="0" tIns="0" rIns="0" bIns="0" rtlCol="0"/>
          <a:lstStyle/>
          <a:p>
            <a:pPr defTabSz="400873"/>
            <a:endParaRPr sz="1600" smtClean="0">
              <a:solidFill>
                <a:prstClr val="black"/>
              </a:solidFill>
              <a:latin typeface="Calibri"/>
            </a:endParaRPr>
          </a:p>
        </p:txBody>
      </p:sp>
      <p:sp>
        <p:nvSpPr>
          <p:cNvPr id="22" name="bk object 22"/>
          <p:cNvSpPr/>
          <p:nvPr/>
        </p:nvSpPr>
        <p:spPr>
          <a:xfrm>
            <a:off x="4370771" y="1247580"/>
            <a:ext cx="402901" cy="427616"/>
          </a:xfrm>
          <a:custGeom>
            <a:avLst/>
            <a:gdLst/>
            <a:ahLst/>
            <a:cxnLst/>
            <a:rect l="l" t="t" r="r" b="b"/>
            <a:pathLst>
              <a:path w="471170" h="471169">
                <a:moveTo>
                  <a:pt x="470916" y="234696"/>
                </a:moveTo>
                <a:lnTo>
                  <a:pt x="466344" y="187452"/>
                </a:lnTo>
                <a:lnTo>
                  <a:pt x="452628" y="143256"/>
                </a:lnTo>
                <a:lnTo>
                  <a:pt x="429768" y="103632"/>
                </a:lnTo>
                <a:lnTo>
                  <a:pt x="400812" y="68580"/>
                </a:lnTo>
                <a:lnTo>
                  <a:pt x="365760" y="39624"/>
                </a:lnTo>
                <a:lnTo>
                  <a:pt x="326136" y="18288"/>
                </a:lnTo>
                <a:lnTo>
                  <a:pt x="281940" y="4572"/>
                </a:lnTo>
                <a:lnTo>
                  <a:pt x="234696" y="0"/>
                </a:lnTo>
                <a:lnTo>
                  <a:pt x="210312" y="1524"/>
                </a:lnTo>
                <a:lnTo>
                  <a:pt x="164592" y="10668"/>
                </a:lnTo>
                <a:lnTo>
                  <a:pt x="121920" y="28956"/>
                </a:lnTo>
                <a:lnTo>
                  <a:pt x="83820" y="54864"/>
                </a:lnTo>
                <a:lnTo>
                  <a:pt x="53340" y="86868"/>
                </a:lnTo>
                <a:lnTo>
                  <a:pt x="27432" y="124968"/>
                </a:lnTo>
                <a:lnTo>
                  <a:pt x="10668" y="167640"/>
                </a:lnTo>
                <a:lnTo>
                  <a:pt x="1524" y="213360"/>
                </a:lnTo>
                <a:lnTo>
                  <a:pt x="0" y="237744"/>
                </a:lnTo>
                <a:lnTo>
                  <a:pt x="1524" y="262128"/>
                </a:lnTo>
                <a:lnTo>
                  <a:pt x="4572" y="284988"/>
                </a:lnTo>
                <a:lnTo>
                  <a:pt x="10668" y="307848"/>
                </a:lnTo>
                <a:lnTo>
                  <a:pt x="16764" y="324916"/>
                </a:lnTo>
                <a:lnTo>
                  <a:pt x="16764" y="236220"/>
                </a:lnTo>
                <a:lnTo>
                  <a:pt x="18288" y="213360"/>
                </a:lnTo>
                <a:lnTo>
                  <a:pt x="25908" y="170688"/>
                </a:lnTo>
                <a:lnTo>
                  <a:pt x="42672" y="132588"/>
                </a:lnTo>
                <a:lnTo>
                  <a:pt x="67056" y="97536"/>
                </a:lnTo>
                <a:lnTo>
                  <a:pt x="96012" y="67056"/>
                </a:lnTo>
                <a:lnTo>
                  <a:pt x="131064" y="44196"/>
                </a:lnTo>
                <a:lnTo>
                  <a:pt x="170688" y="27432"/>
                </a:lnTo>
                <a:lnTo>
                  <a:pt x="211836" y="18288"/>
                </a:lnTo>
                <a:lnTo>
                  <a:pt x="234696" y="16764"/>
                </a:lnTo>
                <a:lnTo>
                  <a:pt x="257556" y="18288"/>
                </a:lnTo>
                <a:lnTo>
                  <a:pt x="300228" y="27432"/>
                </a:lnTo>
                <a:lnTo>
                  <a:pt x="339852" y="42672"/>
                </a:lnTo>
                <a:lnTo>
                  <a:pt x="374904" y="67056"/>
                </a:lnTo>
                <a:lnTo>
                  <a:pt x="403860" y="96012"/>
                </a:lnTo>
                <a:lnTo>
                  <a:pt x="428244" y="131064"/>
                </a:lnTo>
                <a:lnTo>
                  <a:pt x="445008" y="170688"/>
                </a:lnTo>
                <a:lnTo>
                  <a:pt x="452628" y="213360"/>
                </a:lnTo>
                <a:lnTo>
                  <a:pt x="454152" y="236220"/>
                </a:lnTo>
                <a:lnTo>
                  <a:pt x="454152" y="321868"/>
                </a:lnTo>
                <a:lnTo>
                  <a:pt x="460248" y="304800"/>
                </a:lnTo>
                <a:lnTo>
                  <a:pt x="466344" y="281940"/>
                </a:lnTo>
                <a:lnTo>
                  <a:pt x="469392" y="259080"/>
                </a:lnTo>
                <a:lnTo>
                  <a:pt x="470916" y="234696"/>
                </a:lnTo>
                <a:close/>
              </a:path>
              <a:path w="471170" h="471169">
                <a:moveTo>
                  <a:pt x="454152" y="321868"/>
                </a:moveTo>
                <a:lnTo>
                  <a:pt x="454152" y="236220"/>
                </a:lnTo>
                <a:lnTo>
                  <a:pt x="452628" y="257556"/>
                </a:lnTo>
                <a:lnTo>
                  <a:pt x="449580" y="280416"/>
                </a:lnTo>
                <a:lnTo>
                  <a:pt x="437388" y="320040"/>
                </a:lnTo>
                <a:lnTo>
                  <a:pt x="417576" y="358140"/>
                </a:lnTo>
                <a:lnTo>
                  <a:pt x="390144" y="390144"/>
                </a:lnTo>
                <a:lnTo>
                  <a:pt x="358140" y="417576"/>
                </a:lnTo>
                <a:lnTo>
                  <a:pt x="321564" y="437388"/>
                </a:lnTo>
                <a:lnTo>
                  <a:pt x="280416" y="449580"/>
                </a:lnTo>
                <a:lnTo>
                  <a:pt x="257556" y="454152"/>
                </a:lnTo>
                <a:lnTo>
                  <a:pt x="213360" y="454152"/>
                </a:lnTo>
                <a:lnTo>
                  <a:pt x="170688" y="445008"/>
                </a:lnTo>
                <a:lnTo>
                  <a:pt x="131064" y="428244"/>
                </a:lnTo>
                <a:lnTo>
                  <a:pt x="96012" y="405384"/>
                </a:lnTo>
                <a:lnTo>
                  <a:pt x="67056" y="374904"/>
                </a:lnTo>
                <a:lnTo>
                  <a:pt x="42672" y="339852"/>
                </a:lnTo>
                <a:lnTo>
                  <a:pt x="25908" y="301752"/>
                </a:lnTo>
                <a:lnTo>
                  <a:pt x="18288" y="259080"/>
                </a:lnTo>
                <a:lnTo>
                  <a:pt x="16764" y="236220"/>
                </a:lnTo>
                <a:lnTo>
                  <a:pt x="16764" y="324916"/>
                </a:lnTo>
                <a:lnTo>
                  <a:pt x="41148" y="368808"/>
                </a:lnTo>
                <a:lnTo>
                  <a:pt x="70104" y="403860"/>
                </a:lnTo>
                <a:lnTo>
                  <a:pt x="105156" y="432816"/>
                </a:lnTo>
                <a:lnTo>
                  <a:pt x="144780" y="454152"/>
                </a:lnTo>
                <a:lnTo>
                  <a:pt x="188976" y="467868"/>
                </a:lnTo>
                <a:lnTo>
                  <a:pt x="213360" y="470916"/>
                </a:lnTo>
                <a:lnTo>
                  <a:pt x="260604" y="470916"/>
                </a:lnTo>
                <a:lnTo>
                  <a:pt x="306324" y="460248"/>
                </a:lnTo>
                <a:lnTo>
                  <a:pt x="348996" y="441960"/>
                </a:lnTo>
                <a:lnTo>
                  <a:pt x="387096" y="417576"/>
                </a:lnTo>
                <a:lnTo>
                  <a:pt x="417576" y="385572"/>
                </a:lnTo>
                <a:lnTo>
                  <a:pt x="443484" y="347472"/>
                </a:lnTo>
                <a:lnTo>
                  <a:pt x="452628" y="326136"/>
                </a:lnTo>
                <a:lnTo>
                  <a:pt x="454152" y="321868"/>
                </a:lnTo>
                <a:close/>
              </a:path>
              <a:path w="471170" h="471169">
                <a:moveTo>
                  <a:pt x="437388" y="236220"/>
                </a:moveTo>
                <a:lnTo>
                  <a:pt x="432816" y="195072"/>
                </a:lnTo>
                <a:lnTo>
                  <a:pt x="422148" y="158496"/>
                </a:lnTo>
                <a:lnTo>
                  <a:pt x="402336" y="123444"/>
                </a:lnTo>
                <a:lnTo>
                  <a:pt x="377952" y="92964"/>
                </a:lnTo>
                <a:lnTo>
                  <a:pt x="332232" y="57912"/>
                </a:lnTo>
                <a:lnTo>
                  <a:pt x="295656" y="42672"/>
                </a:lnTo>
                <a:lnTo>
                  <a:pt x="256032" y="35052"/>
                </a:lnTo>
                <a:lnTo>
                  <a:pt x="236220" y="33528"/>
                </a:lnTo>
                <a:lnTo>
                  <a:pt x="214884" y="35052"/>
                </a:lnTo>
                <a:lnTo>
                  <a:pt x="175260" y="42672"/>
                </a:lnTo>
                <a:lnTo>
                  <a:pt x="140208" y="57912"/>
                </a:lnTo>
                <a:lnTo>
                  <a:pt x="106680" y="79248"/>
                </a:lnTo>
                <a:lnTo>
                  <a:pt x="79248" y="106680"/>
                </a:lnTo>
                <a:lnTo>
                  <a:pt x="68580" y="123444"/>
                </a:lnTo>
                <a:lnTo>
                  <a:pt x="57912" y="138684"/>
                </a:lnTo>
                <a:lnTo>
                  <a:pt x="42672" y="175260"/>
                </a:lnTo>
                <a:lnTo>
                  <a:pt x="38100" y="195072"/>
                </a:lnTo>
                <a:lnTo>
                  <a:pt x="35052" y="214884"/>
                </a:lnTo>
                <a:lnTo>
                  <a:pt x="33528" y="236220"/>
                </a:lnTo>
                <a:lnTo>
                  <a:pt x="35052" y="256032"/>
                </a:lnTo>
                <a:lnTo>
                  <a:pt x="38100" y="275844"/>
                </a:lnTo>
                <a:lnTo>
                  <a:pt x="42672" y="295656"/>
                </a:lnTo>
                <a:lnTo>
                  <a:pt x="48768" y="313944"/>
                </a:lnTo>
                <a:lnTo>
                  <a:pt x="50292" y="316992"/>
                </a:lnTo>
                <a:lnTo>
                  <a:pt x="50292" y="234696"/>
                </a:lnTo>
                <a:lnTo>
                  <a:pt x="51816" y="216408"/>
                </a:lnTo>
                <a:lnTo>
                  <a:pt x="65532" y="163068"/>
                </a:lnTo>
                <a:lnTo>
                  <a:pt x="92964" y="117348"/>
                </a:lnTo>
                <a:lnTo>
                  <a:pt x="132588" y="82296"/>
                </a:lnTo>
                <a:lnTo>
                  <a:pt x="181356" y="59436"/>
                </a:lnTo>
                <a:lnTo>
                  <a:pt x="236220" y="50292"/>
                </a:lnTo>
                <a:lnTo>
                  <a:pt x="256032" y="51816"/>
                </a:lnTo>
                <a:lnTo>
                  <a:pt x="309372" y="65532"/>
                </a:lnTo>
                <a:lnTo>
                  <a:pt x="353568" y="94488"/>
                </a:lnTo>
                <a:lnTo>
                  <a:pt x="390144" y="134112"/>
                </a:lnTo>
                <a:lnTo>
                  <a:pt x="413004" y="181356"/>
                </a:lnTo>
                <a:lnTo>
                  <a:pt x="420624" y="237744"/>
                </a:lnTo>
                <a:lnTo>
                  <a:pt x="420624" y="315468"/>
                </a:lnTo>
                <a:lnTo>
                  <a:pt x="428244" y="295656"/>
                </a:lnTo>
                <a:lnTo>
                  <a:pt x="432816" y="277368"/>
                </a:lnTo>
                <a:lnTo>
                  <a:pt x="435864" y="257556"/>
                </a:lnTo>
                <a:lnTo>
                  <a:pt x="437388" y="236220"/>
                </a:lnTo>
                <a:close/>
              </a:path>
              <a:path w="471170" h="471169">
                <a:moveTo>
                  <a:pt x="420624" y="315468"/>
                </a:moveTo>
                <a:lnTo>
                  <a:pt x="420624" y="237744"/>
                </a:lnTo>
                <a:lnTo>
                  <a:pt x="419100" y="256032"/>
                </a:lnTo>
                <a:lnTo>
                  <a:pt x="416052" y="274320"/>
                </a:lnTo>
                <a:lnTo>
                  <a:pt x="397764" y="324612"/>
                </a:lnTo>
                <a:lnTo>
                  <a:pt x="365760" y="367284"/>
                </a:lnTo>
                <a:lnTo>
                  <a:pt x="323088" y="399288"/>
                </a:lnTo>
                <a:lnTo>
                  <a:pt x="271272" y="417576"/>
                </a:lnTo>
                <a:lnTo>
                  <a:pt x="252984" y="420624"/>
                </a:lnTo>
                <a:lnTo>
                  <a:pt x="214884" y="420624"/>
                </a:lnTo>
                <a:lnTo>
                  <a:pt x="146304" y="397764"/>
                </a:lnTo>
                <a:lnTo>
                  <a:pt x="103632" y="365760"/>
                </a:lnTo>
                <a:lnTo>
                  <a:pt x="71628" y="323088"/>
                </a:lnTo>
                <a:lnTo>
                  <a:pt x="53340" y="272796"/>
                </a:lnTo>
                <a:lnTo>
                  <a:pt x="50292" y="234696"/>
                </a:lnTo>
                <a:lnTo>
                  <a:pt x="50292" y="316992"/>
                </a:lnTo>
                <a:lnTo>
                  <a:pt x="79248" y="364236"/>
                </a:lnTo>
                <a:lnTo>
                  <a:pt x="106680" y="391668"/>
                </a:lnTo>
                <a:lnTo>
                  <a:pt x="138684" y="413004"/>
                </a:lnTo>
                <a:lnTo>
                  <a:pt x="175260" y="428244"/>
                </a:lnTo>
                <a:lnTo>
                  <a:pt x="214884" y="437388"/>
                </a:lnTo>
                <a:lnTo>
                  <a:pt x="256032" y="437388"/>
                </a:lnTo>
                <a:lnTo>
                  <a:pt x="295656" y="428244"/>
                </a:lnTo>
                <a:lnTo>
                  <a:pt x="347472" y="403860"/>
                </a:lnTo>
                <a:lnTo>
                  <a:pt x="377952" y="379476"/>
                </a:lnTo>
                <a:lnTo>
                  <a:pt x="402336" y="348996"/>
                </a:lnTo>
                <a:lnTo>
                  <a:pt x="413004" y="332232"/>
                </a:lnTo>
                <a:lnTo>
                  <a:pt x="420624" y="315468"/>
                </a:lnTo>
                <a:close/>
              </a:path>
            </a:pathLst>
          </a:custGeom>
          <a:solidFill>
            <a:srgbClr val="7B9798"/>
          </a:solidFill>
        </p:spPr>
        <p:txBody>
          <a:bodyPr wrap="square" lIns="0" tIns="0" rIns="0" bIns="0" rtlCol="0"/>
          <a:lstStyle/>
          <a:p>
            <a:pPr defTabSz="400873"/>
            <a:endParaRPr sz="1600" smtClean="0">
              <a:solidFill>
                <a:prstClr val="black"/>
              </a:solidFill>
              <a:latin typeface="Calibri"/>
            </a:endParaRPr>
          </a:p>
        </p:txBody>
      </p:sp>
      <p:sp>
        <p:nvSpPr>
          <p:cNvPr id="2" name="Holder 2"/>
          <p:cNvSpPr>
            <a:spLocks noGrp="1"/>
          </p:cNvSpPr>
          <p:nvPr>
            <p:ph type="title"/>
          </p:nvPr>
        </p:nvSpPr>
        <p:spPr>
          <a:xfrm>
            <a:off x="1461638" y="469801"/>
            <a:ext cx="6220723" cy="430887"/>
          </a:xfrm>
          <a:prstGeom prst="rect">
            <a:avLst/>
          </a:prstGeom>
        </p:spPr>
        <p:txBody>
          <a:bodyPr wrap="square" lIns="0" tIns="0" rIns="0" bIns="0">
            <a:spAutoFit/>
          </a:bodyPr>
          <a:lstStyle>
            <a:lvl1pPr>
              <a:defRPr sz="2800" b="0" i="0">
                <a:solidFill>
                  <a:srgbClr val="7A9899"/>
                </a:solidFill>
                <a:latin typeface="Georgia"/>
                <a:cs typeface="Georgia"/>
              </a:defRPr>
            </a:lvl1pPr>
          </a:lstStyle>
          <a:p>
            <a:endParaRPr/>
          </a:p>
        </p:txBody>
      </p:sp>
      <p:sp>
        <p:nvSpPr>
          <p:cNvPr id="3" name="Holder 3"/>
          <p:cNvSpPr>
            <a:spLocks noGrp="1"/>
          </p:cNvSpPr>
          <p:nvPr>
            <p:ph type="body" idx="1"/>
          </p:nvPr>
        </p:nvSpPr>
        <p:spPr>
          <a:xfrm>
            <a:off x="1185364" y="1650991"/>
            <a:ext cx="6773272"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246221"/>
          </a:xfrm>
          <a:prstGeom prst="rect">
            <a:avLst/>
          </a:prstGeom>
        </p:spPr>
        <p:txBody>
          <a:bodyPr wrap="square" lIns="0" tIns="0" rIns="0" bIns="0">
            <a:spAutoFit/>
          </a:bodyPr>
          <a:lstStyle>
            <a:lvl1pPr algn="ctr">
              <a:defRPr>
                <a:solidFill>
                  <a:schemeClr val="tx1">
                    <a:tint val="75000"/>
                  </a:schemeClr>
                </a:solidFill>
              </a:defRPr>
            </a:lvl1pPr>
          </a:lstStyle>
          <a:p>
            <a:pPr defTabSz="400873"/>
            <a:endParaRPr sz="1600">
              <a:solidFill>
                <a:prstClr val="black">
                  <a:tint val="75000"/>
                </a:prstClr>
              </a:solidFill>
              <a:latin typeface="Calibri"/>
            </a:endParaRPr>
          </a:p>
        </p:txBody>
      </p:sp>
      <p:sp>
        <p:nvSpPr>
          <p:cNvPr id="5" name="Holder 5"/>
          <p:cNvSpPr>
            <a:spLocks noGrp="1"/>
          </p:cNvSpPr>
          <p:nvPr>
            <p:ph type="dt" sz="half" idx="6"/>
          </p:nvPr>
        </p:nvSpPr>
        <p:spPr>
          <a:xfrm>
            <a:off x="457200" y="6377940"/>
            <a:ext cx="2103120" cy="246221"/>
          </a:xfrm>
          <a:prstGeom prst="rect">
            <a:avLst/>
          </a:prstGeom>
        </p:spPr>
        <p:txBody>
          <a:bodyPr wrap="square" lIns="0" tIns="0" rIns="0" bIns="0">
            <a:spAutoFit/>
          </a:bodyPr>
          <a:lstStyle>
            <a:lvl1pPr algn="l">
              <a:defRPr>
                <a:solidFill>
                  <a:schemeClr val="tx1">
                    <a:tint val="75000"/>
                  </a:schemeClr>
                </a:solidFill>
              </a:defRPr>
            </a:lvl1pPr>
          </a:lstStyle>
          <a:p>
            <a:pPr defTabSz="400873"/>
            <a:fld id="{1D8BD707-D9CF-40AE-B4C6-C98DA3205C09}" type="datetimeFigureOut">
              <a:rPr lang="en-US" sz="1600">
                <a:solidFill>
                  <a:prstClr val="black">
                    <a:tint val="75000"/>
                  </a:prstClr>
                </a:solidFill>
                <a:latin typeface="Calibri"/>
              </a:rPr>
              <a:pPr defTabSz="400873"/>
              <a:t>08/01/18</a:t>
            </a:fld>
            <a:endParaRPr lang="en-US" sz="1600">
              <a:solidFill>
                <a:prstClr val="black">
                  <a:tint val="75000"/>
                </a:prstClr>
              </a:solidFill>
              <a:latin typeface="Calibri"/>
            </a:endParaRPr>
          </a:p>
        </p:txBody>
      </p:sp>
      <p:sp>
        <p:nvSpPr>
          <p:cNvPr id="6" name="Holder 6"/>
          <p:cNvSpPr>
            <a:spLocks noGrp="1"/>
          </p:cNvSpPr>
          <p:nvPr>
            <p:ph type="sldNum" sz="quarter" idx="7"/>
          </p:nvPr>
        </p:nvSpPr>
        <p:spPr>
          <a:xfrm>
            <a:off x="6583680" y="6377940"/>
            <a:ext cx="2103120" cy="246221"/>
          </a:xfrm>
          <a:prstGeom prst="rect">
            <a:avLst/>
          </a:prstGeom>
        </p:spPr>
        <p:txBody>
          <a:bodyPr wrap="square" lIns="0" tIns="0" rIns="0" bIns="0">
            <a:spAutoFit/>
          </a:bodyPr>
          <a:lstStyle>
            <a:lvl1pPr algn="r">
              <a:defRPr>
                <a:solidFill>
                  <a:schemeClr val="tx1">
                    <a:tint val="75000"/>
                  </a:schemeClr>
                </a:solidFill>
              </a:defRPr>
            </a:lvl1pPr>
          </a:lstStyle>
          <a:p>
            <a:pPr defTabSz="400873"/>
            <a:fld id="{B6F15528-21DE-4FAA-801E-634DDDAF4B2B}" type="slidenum">
              <a:rPr sz="1600">
                <a:solidFill>
                  <a:prstClr val="black">
                    <a:tint val="75000"/>
                  </a:prstClr>
                </a:solidFill>
                <a:latin typeface="Calibri"/>
              </a:rPr>
              <a:pPr defTabSz="400873"/>
              <a:t>‹#›</a:t>
            </a:fld>
            <a:endParaRPr sz="1600">
              <a:solidFill>
                <a:prstClr val="black">
                  <a:tint val="75000"/>
                </a:prstClr>
              </a:solidFill>
              <a:latin typeface="Calibri"/>
            </a:endParaRPr>
          </a:p>
        </p:txBody>
      </p:sp>
    </p:spTree>
    <p:extLst>
      <p:ext uri="{BB962C8B-B14F-4D97-AF65-F5344CB8AC3E}">
        <p14:creationId xmlns:p14="http://schemas.microsoft.com/office/powerpoint/2010/main" val="56621700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defRPr>
          <a:latin typeface="+mj-lt"/>
          <a:ea typeface="+mj-ea"/>
          <a:cs typeface="+mj-cs"/>
        </a:defRPr>
      </a:lvl1pPr>
    </p:titleStyle>
    <p:bodyStyle>
      <a:lvl1pPr marL="0">
        <a:defRPr>
          <a:latin typeface="+mn-lt"/>
          <a:ea typeface="+mn-ea"/>
          <a:cs typeface="+mn-cs"/>
        </a:defRPr>
      </a:lvl1pPr>
      <a:lvl2pPr marL="400873">
        <a:defRPr>
          <a:latin typeface="+mn-lt"/>
          <a:ea typeface="+mn-ea"/>
          <a:cs typeface="+mn-cs"/>
        </a:defRPr>
      </a:lvl2pPr>
      <a:lvl3pPr marL="801746">
        <a:defRPr>
          <a:latin typeface="+mn-lt"/>
          <a:ea typeface="+mn-ea"/>
          <a:cs typeface="+mn-cs"/>
        </a:defRPr>
      </a:lvl3pPr>
      <a:lvl4pPr marL="1202619">
        <a:defRPr>
          <a:latin typeface="+mn-lt"/>
          <a:ea typeface="+mn-ea"/>
          <a:cs typeface="+mn-cs"/>
        </a:defRPr>
      </a:lvl4pPr>
      <a:lvl5pPr marL="1603492">
        <a:defRPr>
          <a:latin typeface="+mn-lt"/>
          <a:ea typeface="+mn-ea"/>
          <a:cs typeface="+mn-cs"/>
        </a:defRPr>
      </a:lvl5pPr>
      <a:lvl6pPr marL="2004365">
        <a:defRPr>
          <a:latin typeface="+mn-lt"/>
          <a:ea typeface="+mn-ea"/>
          <a:cs typeface="+mn-cs"/>
        </a:defRPr>
      </a:lvl6pPr>
      <a:lvl7pPr marL="2405238">
        <a:defRPr>
          <a:latin typeface="+mn-lt"/>
          <a:ea typeface="+mn-ea"/>
          <a:cs typeface="+mn-cs"/>
        </a:defRPr>
      </a:lvl7pPr>
      <a:lvl8pPr marL="2806111">
        <a:defRPr>
          <a:latin typeface="+mn-lt"/>
          <a:ea typeface="+mn-ea"/>
          <a:cs typeface="+mn-cs"/>
        </a:defRPr>
      </a:lvl8pPr>
      <a:lvl9pPr marL="3206984">
        <a:defRPr>
          <a:latin typeface="+mn-lt"/>
          <a:ea typeface="+mn-ea"/>
          <a:cs typeface="+mn-cs"/>
        </a:defRPr>
      </a:lvl9pPr>
    </p:bodyStyle>
    <p:otherStyle>
      <a:lvl1pPr marL="0">
        <a:defRPr>
          <a:latin typeface="+mn-lt"/>
          <a:ea typeface="+mn-ea"/>
          <a:cs typeface="+mn-cs"/>
        </a:defRPr>
      </a:lvl1pPr>
      <a:lvl2pPr marL="400873">
        <a:defRPr>
          <a:latin typeface="+mn-lt"/>
          <a:ea typeface="+mn-ea"/>
          <a:cs typeface="+mn-cs"/>
        </a:defRPr>
      </a:lvl2pPr>
      <a:lvl3pPr marL="801746">
        <a:defRPr>
          <a:latin typeface="+mn-lt"/>
          <a:ea typeface="+mn-ea"/>
          <a:cs typeface="+mn-cs"/>
        </a:defRPr>
      </a:lvl3pPr>
      <a:lvl4pPr marL="1202619">
        <a:defRPr>
          <a:latin typeface="+mn-lt"/>
          <a:ea typeface="+mn-ea"/>
          <a:cs typeface="+mn-cs"/>
        </a:defRPr>
      </a:lvl4pPr>
      <a:lvl5pPr marL="1603492">
        <a:defRPr>
          <a:latin typeface="+mn-lt"/>
          <a:ea typeface="+mn-ea"/>
          <a:cs typeface="+mn-cs"/>
        </a:defRPr>
      </a:lvl5pPr>
      <a:lvl6pPr marL="2004365">
        <a:defRPr>
          <a:latin typeface="+mn-lt"/>
          <a:ea typeface="+mn-ea"/>
          <a:cs typeface="+mn-cs"/>
        </a:defRPr>
      </a:lvl6pPr>
      <a:lvl7pPr marL="2405238">
        <a:defRPr>
          <a:latin typeface="+mn-lt"/>
          <a:ea typeface="+mn-ea"/>
          <a:cs typeface="+mn-cs"/>
        </a:defRPr>
      </a:lvl7pPr>
      <a:lvl8pPr marL="2806111">
        <a:defRPr>
          <a:latin typeface="+mn-lt"/>
          <a:ea typeface="+mn-ea"/>
          <a:cs typeface="+mn-cs"/>
        </a:defRPr>
      </a:lvl8pPr>
      <a:lvl9pPr marL="3206984">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81.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3.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4.e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5.emf"/><Relationship Id="rId3" Type="http://schemas.openxmlformats.org/officeDocument/2006/relationships/image" Target="../media/image86.emf"/></Relationships>
</file>

<file path=ppt/slides/_rels/slide106.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1" Type="http://schemas.openxmlformats.org/officeDocument/2006/relationships/slideLayout" Target="../slideLayouts/slideLayout5.xml"/><Relationship Id="rId2" Type="http://schemas.openxmlformats.org/officeDocument/2006/relationships/image" Target="../media/image87.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2.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chart" Target="../charts/char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chart" Target="../charts/chart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20.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17.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20.png"/><Relationship Id="rId5" Type="http://schemas.openxmlformats.org/officeDocument/2006/relationships/image" Target="../media/image27.png"/><Relationship Id="rId6"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 Id="rId3" Type="http://schemas.openxmlformats.org/officeDocument/2006/relationships/image" Target="../media/image4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1.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image" Target="../media/image46.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8.emf"/></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2.png"/><Relationship Id="rId7" Type="http://schemas.openxmlformats.org/officeDocument/2006/relationships/image" Target="../media/image53.pn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54.png"/><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48.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6.jpg"/><Relationship Id="rId3" Type="http://schemas.openxmlformats.org/officeDocument/2006/relationships/image" Target="../media/image57.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6.jpg"/><Relationship Id="rId3" Type="http://schemas.openxmlformats.org/officeDocument/2006/relationships/image" Target="../media/image57.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1" Type="http://schemas.openxmlformats.org/officeDocument/2006/relationships/slideLayout" Target="../slideLayouts/slideLayout1.xml"/><Relationship Id="rId2" Type="http://schemas.openxmlformats.org/officeDocument/2006/relationships/image" Target="../media/image5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64.e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7.png"/><Relationship Id="rId3" Type="http://schemas.openxmlformats.org/officeDocument/2006/relationships/image" Target="../media/image6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9.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70.png"/><Relationship Id="rId5" Type="http://schemas.openxmlformats.org/officeDocument/2006/relationships/image" Target="../media/image61.png"/><Relationship Id="rId1" Type="http://schemas.microsoft.com/office/2007/relationships/media" Target="../media/media1.mp4"/><Relationship Id="rId2" Type="http://schemas.openxmlformats.org/officeDocument/2006/relationships/video" Target="../media/media1.mp4"/></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image" Target="../media/image73.emf"/><Relationship Id="rId4" Type="http://schemas.openxmlformats.org/officeDocument/2006/relationships/image" Target="../media/image74.emf"/><Relationship Id="rId5" Type="http://schemas.openxmlformats.org/officeDocument/2006/relationships/image" Target="../media/image75.emf"/><Relationship Id="rId1" Type="http://schemas.openxmlformats.org/officeDocument/2006/relationships/slideLayout" Target="../slideLayouts/slideLayout4.xml"/><Relationship Id="rId2" Type="http://schemas.openxmlformats.org/officeDocument/2006/relationships/image" Target="../media/image72.em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76.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7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8.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9.png"/><Relationship Id="rId3" Type="http://schemas.openxmlformats.org/officeDocument/2006/relationships/image" Target="../media/image8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SPS-3eColloqueNationa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055" y="792089"/>
            <a:ext cx="6104417" cy="2906983"/>
          </a:xfrm>
          <a:prstGeom prst="rect">
            <a:avLst/>
          </a:prstGeom>
        </p:spPr>
      </p:pic>
      <p:pic>
        <p:nvPicPr>
          <p:cNvPr id="2" name="Image 1" descr="Logo-SPS-ne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1362" y="1511605"/>
            <a:ext cx="2833854" cy="1467952"/>
          </a:xfrm>
          <a:prstGeom prst="rect">
            <a:avLst/>
          </a:prstGeom>
        </p:spPr>
      </p:pic>
      <p:sp>
        <p:nvSpPr>
          <p:cNvPr id="7" name="ZoneTexte 6"/>
          <p:cNvSpPr txBox="1"/>
          <p:nvPr/>
        </p:nvSpPr>
        <p:spPr>
          <a:xfrm>
            <a:off x="461799" y="3813570"/>
            <a:ext cx="8413418" cy="1754327"/>
          </a:xfrm>
          <a:prstGeom prst="rect">
            <a:avLst/>
          </a:prstGeom>
          <a:noFill/>
        </p:spPr>
        <p:txBody>
          <a:bodyPr wrap="square" rtlCol="0">
            <a:spAutoFit/>
          </a:bodyPr>
          <a:lstStyle/>
          <a:p>
            <a:pPr algn="ctr"/>
            <a:r>
              <a:rPr lang="fr-FR" sz="3600" b="1" dirty="0" smtClean="0">
                <a:solidFill>
                  <a:schemeClr val="accent2"/>
                </a:solidFill>
                <a:latin typeface="Arial"/>
                <a:cs typeface="Arial"/>
              </a:rPr>
              <a:t>QUELLES INNOVATIONS </a:t>
            </a:r>
          </a:p>
          <a:p>
            <a:pPr algn="ctr"/>
            <a:r>
              <a:rPr lang="fr-FR" sz="3600" b="1" dirty="0" smtClean="0">
                <a:solidFill>
                  <a:schemeClr val="accent2"/>
                </a:solidFill>
                <a:latin typeface="Arial"/>
                <a:cs typeface="Arial"/>
              </a:rPr>
              <a:t>DANS LA PRISE EN CHARGE </a:t>
            </a:r>
          </a:p>
          <a:p>
            <a:pPr algn="ctr"/>
            <a:r>
              <a:rPr lang="fr-FR" sz="3600" b="1" dirty="0" smtClean="0">
                <a:solidFill>
                  <a:schemeClr val="accent2"/>
                </a:solidFill>
                <a:latin typeface="Arial"/>
                <a:cs typeface="Arial"/>
              </a:rPr>
              <a:t>DES SOIGNANTS EN SOUFFRANCE</a:t>
            </a:r>
            <a:endParaRPr lang="fr-FR" sz="3600" b="1" dirty="0">
              <a:solidFill>
                <a:schemeClr val="accent2"/>
              </a:solidFill>
              <a:latin typeface="Arial"/>
              <a:cs typeface="Arial"/>
            </a:endParaRPr>
          </a:p>
        </p:txBody>
      </p:sp>
      <p:sp>
        <p:nvSpPr>
          <p:cNvPr id="3" name="ZoneTexte 2"/>
          <p:cNvSpPr txBox="1"/>
          <p:nvPr/>
        </p:nvSpPr>
        <p:spPr>
          <a:xfrm>
            <a:off x="235192" y="6401911"/>
            <a:ext cx="8866633" cy="461665"/>
          </a:xfrm>
          <a:prstGeom prst="rect">
            <a:avLst/>
          </a:prstGeom>
          <a:noFill/>
        </p:spPr>
        <p:txBody>
          <a:bodyPr wrap="square" rtlCol="0">
            <a:spAutoFit/>
          </a:bodyPr>
          <a:lstStyle/>
          <a:p>
            <a:pPr algn="ctr"/>
            <a:r>
              <a:rPr lang="fr-FR" sz="2400" dirty="0" smtClean="0">
                <a:solidFill>
                  <a:schemeClr val="tx2"/>
                </a:solidFill>
              </a:rPr>
              <a:t>Ministère de la Santé - 11 décembre 2017</a:t>
            </a:r>
            <a:endParaRPr lang="fr-FR" sz="2400" dirty="0">
              <a:solidFill>
                <a:schemeClr val="tx2"/>
              </a:solidFill>
            </a:endParaRPr>
          </a:p>
        </p:txBody>
      </p:sp>
      <p:sp>
        <p:nvSpPr>
          <p:cNvPr id="8" name="ZoneTexte 7"/>
          <p:cNvSpPr txBox="1"/>
          <p:nvPr/>
        </p:nvSpPr>
        <p:spPr>
          <a:xfrm>
            <a:off x="3711753" y="36933"/>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79242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200" dirty="0"/>
              <a:t>Facteurs associés au sentiment d’être en privation de sommeil </a:t>
            </a:r>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214" y="1496518"/>
            <a:ext cx="7713979" cy="4968552"/>
          </a:xfrm>
          <a:prstGeom prst="rect">
            <a:avLst/>
          </a:prstGeom>
        </p:spPr>
      </p:pic>
    </p:spTree>
    <p:extLst>
      <p:ext uri="{BB962C8B-B14F-4D97-AF65-F5344CB8AC3E}">
        <p14:creationId xmlns:p14="http://schemas.microsoft.com/office/powerpoint/2010/main" val="392027596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Jeux de rôle</a:t>
            </a:r>
            <a:endParaRPr lang="fr-FR" dirty="0"/>
          </a:p>
        </p:txBody>
      </p:sp>
      <p:pic>
        <p:nvPicPr>
          <p:cNvPr id="7"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242952" y="1204899"/>
            <a:ext cx="8670929" cy="4873683"/>
          </a:xfrm>
          <a:prstGeom prst="rect">
            <a:avLst/>
          </a:prstGeom>
          <a:noFill/>
          <a:ln>
            <a:noFill/>
          </a:ln>
        </p:spPr>
      </p:pic>
      <p:sp>
        <p:nvSpPr>
          <p:cNvPr id="5" name="Espace réservé du numéro de diapositive 4"/>
          <p:cNvSpPr>
            <a:spLocks noGrp="1"/>
          </p:cNvSpPr>
          <p:nvPr>
            <p:ph type="sldNum" sz="quarter" idx="12"/>
          </p:nvPr>
        </p:nvSpPr>
        <p:spPr/>
        <p:txBody>
          <a:bodyPr/>
          <a:lstStyle/>
          <a:p>
            <a:fld id="{1468696A-889B-4BB6-B4C0-3B1FAF8C47A7}" type="slidenum">
              <a:rPr lang="fr-FR" smtClean="0"/>
              <a:t>100</a:t>
            </a:fld>
            <a:endParaRPr lang="fr-FR"/>
          </a:p>
        </p:txBody>
      </p:sp>
    </p:spTree>
    <p:extLst>
      <p:ext uri="{BB962C8B-B14F-4D97-AF65-F5344CB8AC3E}">
        <p14:creationId xmlns:p14="http://schemas.microsoft.com/office/powerpoint/2010/main" val="116686210"/>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p:cNvPicPr>
            <a:picLocks noGrp="1" noChangeAspect="1"/>
          </p:cNvPicPr>
          <p:nvPr>
            <p:ph idx="1"/>
          </p:nvPr>
        </p:nvPicPr>
        <p:blipFill>
          <a:blip r:embed="rId2"/>
          <a:srcRect t="1512" b="1512"/>
          <a:stretch>
            <a:fillRect/>
          </a:stretch>
        </p:blipFill>
        <p:spPr>
          <a:xfrm>
            <a:off x="412481" y="1170877"/>
            <a:ext cx="8229600" cy="4525963"/>
          </a:xfrm>
        </p:spPr>
      </p:pic>
      <p:sp>
        <p:nvSpPr>
          <p:cNvPr id="4" name="Espace réservé du numéro de diapositive 3"/>
          <p:cNvSpPr>
            <a:spLocks noGrp="1"/>
          </p:cNvSpPr>
          <p:nvPr>
            <p:ph type="sldNum" sz="quarter" idx="12"/>
          </p:nvPr>
        </p:nvSpPr>
        <p:spPr/>
        <p:txBody>
          <a:bodyPr/>
          <a:lstStyle/>
          <a:p>
            <a:fld id="{7F5CE407-6216-4202-80E4-A30DC2F709B2}" type="slidenum">
              <a:rPr lang="en-US" smtClean="0"/>
              <a:pPr/>
              <a:t>101</a:t>
            </a:fld>
            <a:endParaRPr lang="en-US" dirty="0"/>
          </a:p>
        </p:txBody>
      </p:sp>
    </p:spTree>
    <p:extLst>
      <p:ext uri="{BB962C8B-B14F-4D97-AF65-F5344CB8AC3E}">
        <p14:creationId xmlns:p14="http://schemas.microsoft.com/office/powerpoint/2010/main" val="2100163304"/>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F5CE407-6216-4202-80E4-A30DC2F709B2}" type="slidenum">
              <a:rPr lang="en-US" smtClean="0"/>
              <a:pPr/>
              <a:t>102</a:t>
            </a:fld>
            <a:endParaRPr lang="en-US" dirty="0"/>
          </a:p>
        </p:txBody>
      </p:sp>
      <p:pic>
        <p:nvPicPr>
          <p:cNvPr id="3" name="Image 2"/>
          <p:cNvPicPr>
            <a:picLocks noChangeAspect="1"/>
          </p:cNvPicPr>
          <p:nvPr/>
        </p:nvPicPr>
        <p:blipFill>
          <a:blip r:embed="rId2"/>
          <a:stretch>
            <a:fillRect/>
          </a:stretch>
        </p:blipFill>
        <p:spPr>
          <a:xfrm>
            <a:off x="408593" y="420380"/>
            <a:ext cx="7787059" cy="5532910"/>
          </a:xfrm>
          <a:prstGeom prst="rect">
            <a:avLst/>
          </a:prstGeom>
        </p:spPr>
      </p:pic>
    </p:spTree>
    <p:extLst>
      <p:ext uri="{BB962C8B-B14F-4D97-AF65-F5344CB8AC3E}">
        <p14:creationId xmlns:p14="http://schemas.microsoft.com/office/powerpoint/2010/main" val="1817447272"/>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103</a:t>
            </a:fld>
            <a:endParaRPr lang="en-US" dirty="0"/>
          </a:p>
        </p:txBody>
      </p:sp>
      <p:pic>
        <p:nvPicPr>
          <p:cNvPr id="5" name="Image 4"/>
          <p:cNvPicPr>
            <a:picLocks noChangeAspect="1"/>
          </p:cNvPicPr>
          <p:nvPr/>
        </p:nvPicPr>
        <p:blipFill>
          <a:blip r:embed="rId2"/>
          <a:stretch>
            <a:fillRect/>
          </a:stretch>
        </p:blipFill>
        <p:spPr>
          <a:xfrm>
            <a:off x="1689100" y="0"/>
            <a:ext cx="5764267" cy="6858000"/>
          </a:xfrm>
          <a:prstGeom prst="rect">
            <a:avLst/>
          </a:prstGeom>
        </p:spPr>
      </p:pic>
    </p:spTree>
    <p:extLst>
      <p:ext uri="{BB962C8B-B14F-4D97-AF65-F5344CB8AC3E}">
        <p14:creationId xmlns:p14="http://schemas.microsoft.com/office/powerpoint/2010/main" val="9181451"/>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967673"/>
            <a:ext cx="7772400" cy="1470025"/>
          </a:xfrm>
        </p:spPr>
        <p:txBody>
          <a:bodyPr/>
          <a:lstStyle/>
          <a:p>
            <a:r>
              <a:rPr lang="fr-FR" dirty="0" smtClean="0"/>
              <a:t>Des expériences ? Des résultats ?</a:t>
            </a:r>
            <a:endParaRPr lang="fr-FR" dirty="0"/>
          </a:p>
        </p:txBody>
      </p:sp>
      <p:sp>
        <p:nvSpPr>
          <p:cNvPr id="5" name="Sous-titre 4"/>
          <p:cNvSpPr>
            <a:spLocks noGrp="1"/>
          </p:cNvSpPr>
          <p:nvPr>
            <p:ph type="subTitle" idx="1"/>
          </p:nvPr>
        </p:nvSpPr>
        <p:spPr>
          <a:xfrm>
            <a:off x="685800" y="3103653"/>
            <a:ext cx="7772400" cy="3261073"/>
          </a:xfrm>
        </p:spPr>
        <p:txBody>
          <a:bodyPr>
            <a:normAutofit fontScale="85000" lnSpcReduction="10000"/>
          </a:bodyPr>
          <a:lstStyle/>
          <a:p>
            <a:pPr marL="457200" indent="-457200">
              <a:buFontTx/>
              <a:buChar char="-"/>
            </a:pPr>
            <a:r>
              <a:rPr lang="fr-FR" dirty="0" smtClean="0"/>
              <a:t>Formation de équipes infirmières à la violence</a:t>
            </a:r>
          </a:p>
          <a:p>
            <a:pPr marL="457200" indent="-457200">
              <a:buFontTx/>
              <a:buChar char="-"/>
            </a:pPr>
            <a:endParaRPr lang="fr-FR" dirty="0" smtClean="0"/>
          </a:p>
          <a:p>
            <a:pPr marL="457200" indent="-457200">
              <a:buFontTx/>
              <a:buChar char="-"/>
            </a:pPr>
            <a:r>
              <a:rPr lang="fr-FR" dirty="0" smtClean="0"/>
              <a:t>Formation des médecins à la rédaction des certificats d’ASPDT</a:t>
            </a:r>
          </a:p>
          <a:p>
            <a:pPr marL="457200" indent="-457200">
              <a:buFontTx/>
              <a:buChar char="-"/>
            </a:pPr>
            <a:endParaRPr lang="fr-FR" dirty="0" smtClean="0"/>
          </a:p>
          <a:p>
            <a:pPr marL="457200" indent="-457200">
              <a:buFontTx/>
              <a:buChar char="-"/>
            </a:pPr>
            <a:r>
              <a:rPr lang="fr-FR" dirty="0" smtClean="0"/>
              <a:t>Formation des médecins aux gestes d’urgence, à un accouchement inopiné</a:t>
            </a:r>
          </a:p>
          <a:p>
            <a:pPr marL="457200" indent="-457200">
              <a:buFontTx/>
              <a:buChar char="-"/>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104</a:t>
            </a:fld>
            <a:endParaRPr lang="en-US" dirty="0"/>
          </a:p>
        </p:txBody>
      </p:sp>
    </p:spTree>
    <p:extLst>
      <p:ext uri="{BB962C8B-B14F-4D97-AF65-F5344CB8AC3E}">
        <p14:creationId xmlns:p14="http://schemas.microsoft.com/office/powerpoint/2010/main" val="2159672228"/>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13641"/>
            <a:ext cx="8229600" cy="897058"/>
          </a:xfrm>
        </p:spPr>
        <p:txBody>
          <a:bodyPr>
            <a:normAutofit/>
          </a:bodyPr>
          <a:lstStyle/>
          <a:p>
            <a:r>
              <a:rPr lang="fr-FR" sz="2800" dirty="0" smtClean="0"/>
              <a:t>Une nécessaire formation des formateurs</a:t>
            </a:r>
            <a:endParaRPr lang="fr-FR" sz="2800" dirty="0"/>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105</a:t>
            </a:fld>
            <a:endParaRPr lang="en-US" dirty="0"/>
          </a:p>
        </p:txBody>
      </p:sp>
      <p:pic>
        <p:nvPicPr>
          <p:cNvPr id="4" name="Image 3"/>
          <p:cNvPicPr>
            <a:picLocks noChangeAspect="1"/>
          </p:cNvPicPr>
          <p:nvPr/>
        </p:nvPicPr>
        <p:blipFill>
          <a:blip r:embed="rId2"/>
          <a:stretch>
            <a:fillRect/>
          </a:stretch>
        </p:blipFill>
        <p:spPr>
          <a:xfrm>
            <a:off x="460444" y="1305860"/>
            <a:ext cx="3685515" cy="5265924"/>
          </a:xfrm>
          <a:prstGeom prst="rect">
            <a:avLst/>
          </a:prstGeom>
        </p:spPr>
      </p:pic>
      <p:pic>
        <p:nvPicPr>
          <p:cNvPr id="6" name="Image 5" descr="Document3.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2382" y="764925"/>
            <a:ext cx="4666218" cy="6603286"/>
          </a:xfrm>
          <a:prstGeom prst="rect">
            <a:avLst/>
          </a:prstGeom>
        </p:spPr>
      </p:pic>
    </p:spTree>
    <p:extLst>
      <p:ext uri="{BB962C8B-B14F-4D97-AF65-F5344CB8AC3E}">
        <p14:creationId xmlns:p14="http://schemas.microsoft.com/office/powerpoint/2010/main" val="187132431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7F5CE407-6216-4202-80E4-A30DC2F709B2}" type="slidenum">
              <a:rPr lang="en-US" smtClean="0"/>
              <a:pPr/>
              <a:t>106</a:t>
            </a:fld>
            <a:endParaRPr lang="en-US" dirty="0"/>
          </a:p>
        </p:txBody>
      </p:sp>
      <p:pic>
        <p:nvPicPr>
          <p:cNvPr id="4" name="Image 3"/>
          <p:cNvPicPr>
            <a:picLocks noChangeAspect="1"/>
          </p:cNvPicPr>
          <p:nvPr/>
        </p:nvPicPr>
        <p:blipFill>
          <a:blip r:embed="rId2"/>
          <a:stretch>
            <a:fillRect/>
          </a:stretch>
        </p:blipFill>
        <p:spPr>
          <a:xfrm>
            <a:off x="98528" y="140966"/>
            <a:ext cx="3675790" cy="2021685"/>
          </a:xfrm>
          <a:prstGeom prst="rect">
            <a:avLst/>
          </a:prstGeom>
        </p:spPr>
      </p:pic>
      <p:pic>
        <p:nvPicPr>
          <p:cNvPr id="5" name="Image 4"/>
          <p:cNvPicPr>
            <a:picLocks noChangeAspect="1"/>
          </p:cNvPicPr>
          <p:nvPr/>
        </p:nvPicPr>
        <p:blipFill>
          <a:blip r:embed="rId3"/>
          <a:stretch>
            <a:fillRect/>
          </a:stretch>
        </p:blipFill>
        <p:spPr>
          <a:xfrm>
            <a:off x="98528" y="3325115"/>
            <a:ext cx="3675790" cy="2646821"/>
          </a:xfrm>
          <a:prstGeom prst="rect">
            <a:avLst/>
          </a:prstGeom>
        </p:spPr>
      </p:pic>
      <p:pic>
        <p:nvPicPr>
          <p:cNvPr id="6" name="Image 5"/>
          <p:cNvPicPr>
            <a:picLocks noChangeAspect="1"/>
          </p:cNvPicPr>
          <p:nvPr/>
        </p:nvPicPr>
        <p:blipFill>
          <a:blip r:embed="rId4"/>
          <a:stretch>
            <a:fillRect/>
          </a:stretch>
        </p:blipFill>
        <p:spPr>
          <a:xfrm>
            <a:off x="4194681" y="-66629"/>
            <a:ext cx="4758862" cy="6924630"/>
          </a:xfrm>
          <a:prstGeom prst="rect">
            <a:avLst/>
          </a:prstGeom>
        </p:spPr>
      </p:pic>
      <p:sp>
        <p:nvSpPr>
          <p:cNvPr id="8" name="ZoneTexte 7"/>
          <p:cNvSpPr txBox="1"/>
          <p:nvPr/>
        </p:nvSpPr>
        <p:spPr>
          <a:xfrm>
            <a:off x="572408" y="5787613"/>
            <a:ext cx="2749471" cy="369332"/>
          </a:xfrm>
          <a:prstGeom prst="rect">
            <a:avLst/>
          </a:prstGeom>
          <a:noFill/>
        </p:spPr>
        <p:txBody>
          <a:bodyPr wrap="none" rtlCol="0">
            <a:spAutoFit/>
          </a:bodyPr>
          <a:lstStyle/>
          <a:p>
            <a:r>
              <a:rPr lang="fr-FR" dirty="0" err="1"/>
              <a:t>https</a:t>
            </a:r>
            <a:r>
              <a:rPr lang="fr-FR" dirty="0"/>
              <a:t>://</a:t>
            </a:r>
            <a:r>
              <a:rPr lang="fr-FR" dirty="0" err="1"/>
              <a:t>unisimes.unistra.fr</a:t>
            </a:r>
            <a:r>
              <a:rPr lang="fr-FR" dirty="0"/>
              <a:t>/</a:t>
            </a:r>
          </a:p>
        </p:txBody>
      </p:sp>
      <p:sp>
        <p:nvSpPr>
          <p:cNvPr id="9" name="ZoneTexte 8"/>
          <p:cNvSpPr txBox="1"/>
          <p:nvPr/>
        </p:nvSpPr>
        <p:spPr>
          <a:xfrm>
            <a:off x="921220" y="6360519"/>
            <a:ext cx="2082722" cy="369332"/>
          </a:xfrm>
          <a:prstGeom prst="rect">
            <a:avLst/>
          </a:prstGeom>
          <a:noFill/>
        </p:spPr>
        <p:txBody>
          <a:bodyPr wrap="none" rtlCol="0">
            <a:spAutoFit/>
          </a:bodyPr>
          <a:lstStyle/>
          <a:p>
            <a:r>
              <a:rPr lang="fr-FR" dirty="0" err="1"/>
              <a:t>unisimes@unistra.fr</a:t>
            </a:r>
            <a:endParaRPr lang="fr-FR" dirty="0"/>
          </a:p>
        </p:txBody>
      </p:sp>
    </p:spTree>
    <p:extLst>
      <p:ext uri="{BB962C8B-B14F-4D97-AF65-F5344CB8AC3E}">
        <p14:creationId xmlns:p14="http://schemas.microsoft.com/office/powerpoint/2010/main" val="172363505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ctrTitle"/>
          </p:nvPr>
        </p:nvSpPr>
        <p:spPr/>
        <p:txBody>
          <a:bodyPr/>
          <a:lstStyle/>
          <a:p>
            <a:r>
              <a:rPr lang="fr-FR" dirty="0" smtClean="0"/>
              <a:t>PAUSE DÉJEUNER</a:t>
            </a:r>
            <a:endParaRPr lang="fr-FR" dirty="0"/>
          </a:p>
        </p:txBody>
      </p:sp>
      <p:sp>
        <p:nvSpPr>
          <p:cNvPr id="8" name="Sous-titre 7"/>
          <p:cNvSpPr>
            <a:spLocks noGrp="1"/>
          </p:cNvSpPr>
          <p:nvPr>
            <p:ph type="subTitle" idx="1"/>
          </p:nvPr>
        </p:nvSpPr>
        <p:spPr>
          <a:xfrm>
            <a:off x="685800" y="3886199"/>
            <a:ext cx="7772400" cy="1929211"/>
          </a:xfrm>
        </p:spPr>
        <p:txBody>
          <a:bodyPr>
            <a:normAutofit fontScale="92500" lnSpcReduction="20000"/>
          </a:bodyPr>
          <a:lstStyle/>
          <a:p>
            <a:r>
              <a:rPr lang="fr-FR" sz="2800" dirty="0" smtClean="0"/>
              <a:t>Pensez à présenter au self-service du Ministère</a:t>
            </a:r>
          </a:p>
          <a:p>
            <a:r>
              <a:rPr lang="fr-FR" sz="2000" dirty="0" smtClean="0"/>
              <a:t>(-1 par l’escalator à gauche après les portiques) </a:t>
            </a:r>
          </a:p>
          <a:p>
            <a:r>
              <a:rPr lang="fr-FR" sz="2800" dirty="0" smtClean="0"/>
              <a:t>la contremarque présente </a:t>
            </a:r>
            <a:r>
              <a:rPr lang="fr-FR" sz="2800" dirty="0"/>
              <a:t>derrière votre badge</a:t>
            </a:r>
          </a:p>
          <a:p>
            <a:endParaRPr lang="fr-FR" sz="2800" dirty="0" smtClean="0"/>
          </a:p>
          <a:p>
            <a:r>
              <a:rPr lang="fr-FR" sz="2800" dirty="0" smtClean="0"/>
              <a:t>Reprise à 14H10 précises</a:t>
            </a: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107</a:t>
            </a:fld>
            <a:endParaRPr lang="en-US" dirty="0"/>
          </a:p>
        </p:txBody>
      </p:sp>
      <p:sp>
        <p:nvSpPr>
          <p:cNvPr id="5"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6" name="ZoneTexte 5"/>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pic>
        <p:nvPicPr>
          <p:cNvPr id="9" name="Image 8" descr="Logo-SPS-new.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5080" y="198448"/>
            <a:ext cx="2280137" cy="1181124"/>
          </a:xfrm>
          <a:prstGeom prst="rect">
            <a:avLst/>
          </a:prstGeom>
        </p:spPr>
      </p:pic>
      <p:pic>
        <p:nvPicPr>
          <p:cNvPr id="11" name="Image 10" descr="SPS-3eColloqueNationa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19" y="-535464"/>
            <a:ext cx="5974537" cy="2845133"/>
          </a:xfrm>
          <a:prstGeom prst="rect">
            <a:avLst/>
          </a:prstGeom>
        </p:spPr>
      </p:pic>
    </p:spTree>
    <p:extLst>
      <p:ext uri="{BB962C8B-B14F-4D97-AF65-F5344CB8AC3E}">
        <p14:creationId xmlns:p14="http://schemas.microsoft.com/office/powerpoint/2010/main" val="135237892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685800" y="1306286"/>
            <a:ext cx="7772400" cy="2022015"/>
          </a:xfrm>
        </p:spPr>
        <p:txBody>
          <a:bodyPr>
            <a:normAutofit/>
          </a:bodyPr>
          <a:lstStyle/>
          <a:p>
            <a:r>
              <a:rPr lang="fr-FR" sz="3600" dirty="0" smtClean="0"/>
              <a:t>Pour faire de la santé </a:t>
            </a:r>
            <a:br>
              <a:rPr lang="fr-FR" sz="3600" dirty="0" smtClean="0"/>
            </a:br>
            <a:r>
              <a:rPr lang="fr-FR" sz="3600" dirty="0" smtClean="0"/>
              <a:t>un monde en bonne santé </a:t>
            </a:r>
            <a:r>
              <a:rPr lang="fr-FR" dirty="0" smtClean="0"/>
              <a:t/>
            </a:r>
            <a:br>
              <a:rPr lang="fr-FR" dirty="0" smtClean="0"/>
            </a:br>
            <a:r>
              <a:rPr lang="fr-FR" sz="1600" dirty="0" smtClean="0"/>
              <a:t/>
            </a:r>
            <a:br>
              <a:rPr lang="fr-FR" sz="1600" dirty="0" smtClean="0"/>
            </a:br>
            <a:r>
              <a:rPr lang="fr-FR" sz="1600" dirty="0" smtClean="0"/>
              <a:t>Repères cliniques, scientifiques et organisationnels</a:t>
            </a:r>
            <a:endParaRPr lang="fr-FR" sz="1800" dirty="0" smtClean="0"/>
          </a:p>
        </p:txBody>
      </p:sp>
      <p:sp>
        <p:nvSpPr>
          <p:cNvPr id="5" name="Sous-titre 4"/>
          <p:cNvSpPr>
            <a:spLocks noGrp="1"/>
          </p:cNvSpPr>
          <p:nvPr>
            <p:ph type="subTitle" idx="1"/>
          </p:nvPr>
        </p:nvSpPr>
        <p:spPr>
          <a:xfrm>
            <a:off x="1371600" y="3886200"/>
            <a:ext cx="6400800" cy="2362200"/>
          </a:xfrm>
        </p:spPr>
        <p:txBody>
          <a:bodyPr>
            <a:normAutofit/>
          </a:bodyPr>
          <a:lstStyle/>
          <a:p>
            <a:pPr>
              <a:lnSpc>
                <a:spcPct val="120000"/>
              </a:lnSpc>
            </a:pPr>
            <a:r>
              <a:rPr lang="fr-FR" sz="2000" dirty="0" smtClean="0"/>
              <a:t>Docteur Laurent MORASZ</a:t>
            </a:r>
          </a:p>
          <a:p>
            <a:pPr>
              <a:lnSpc>
                <a:spcPct val="120000"/>
              </a:lnSpc>
            </a:pPr>
            <a:r>
              <a:rPr lang="fr-FR" sz="1600" dirty="0" smtClean="0"/>
              <a:t>Psychiatre</a:t>
            </a:r>
          </a:p>
          <a:p>
            <a:pPr>
              <a:lnSpc>
                <a:spcPct val="120000"/>
              </a:lnSpc>
            </a:pPr>
            <a:endParaRPr lang="fr-FR" sz="1600" dirty="0" smtClean="0"/>
          </a:p>
          <a:p>
            <a:pPr>
              <a:lnSpc>
                <a:spcPct val="120000"/>
              </a:lnSpc>
            </a:pPr>
            <a:r>
              <a:rPr lang="fr-FR" sz="2000" dirty="0" smtClean="0"/>
              <a:t>Co-promoteur du réseau national des U.S.P.S </a:t>
            </a:r>
          </a:p>
          <a:p>
            <a:pPr>
              <a:lnSpc>
                <a:spcPct val="120000"/>
              </a:lnSpc>
            </a:pPr>
            <a:r>
              <a:rPr lang="fr-FR" sz="1600" dirty="0" smtClean="0"/>
              <a:t>- Unités de Soins des Professionnels de Santé -</a:t>
            </a:r>
            <a:endParaRPr lang="fr-FR" sz="1600" dirty="0"/>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108</a:t>
            </a:fld>
            <a:endParaRPr lang="en-US" dirty="0"/>
          </a:p>
        </p:txBody>
      </p:sp>
    </p:spTree>
    <p:extLst>
      <p:ext uri="{BB962C8B-B14F-4D97-AF65-F5344CB8AC3E}">
        <p14:creationId xmlns:p14="http://schemas.microsoft.com/office/powerpoint/2010/main" val="10852796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dirty="0" smtClean="0"/>
              <a:t>4 questions </a:t>
            </a:r>
            <a:br>
              <a:rPr lang="fr-FR" dirty="0" smtClean="0"/>
            </a:br>
            <a:endParaRPr lang="fr-FR" dirty="0"/>
          </a:p>
        </p:txBody>
      </p:sp>
      <p:sp>
        <p:nvSpPr>
          <p:cNvPr id="3" name="Espace réservé du contenu 2"/>
          <p:cNvSpPr>
            <a:spLocks noGrp="1"/>
          </p:cNvSpPr>
          <p:nvPr>
            <p:ph idx="1"/>
          </p:nvPr>
        </p:nvSpPr>
        <p:spPr>
          <a:xfrm>
            <a:off x="533402" y="2166272"/>
            <a:ext cx="8229600" cy="4525963"/>
          </a:xfrm>
        </p:spPr>
        <p:txBody>
          <a:bodyPr>
            <a:normAutofit/>
          </a:bodyPr>
          <a:lstStyle/>
          <a:p>
            <a:pPr>
              <a:lnSpc>
                <a:spcPts val="5000"/>
              </a:lnSpc>
            </a:pPr>
            <a:r>
              <a:rPr lang="fr-FR" sz="2400" b="1" dirty="0" smtClean="0"/>
              <a:t>De quoi parle-t-on </a:t>
            </a:r>
            <a:r>
              <a:rPr lang="fr-FR" sz="2400" dirty="0" smtClean="0"/>
              <a:t>concrètement ?</a:t>
            </a:r>
          </a:p>
          <a:p>
            <a:pPr>
              <a:lnSpc>
                <a:spcPts val="5000"/>
              </a:lnSpc>
            </a:pPr>
            <a:r>
              <a:rPr lang="fr-FR" sz="2400" dirty="0"/>
              <a:t>Quels </a:t>
            </a:r>
            <a:r>
              <a:rPr lang="fr-FR" sz="2400" b="1" dirty="0"/>
              <a:t>processus psychiques </a:t>
            </a:r>
            <a:r>
              <a:rPr lang="fr-FR" sz="2400" dirty="0"/>
              <a:t>sous-tendent </a:t>
            </a:r>
            <a:r>
              <a:rPr lang="fr-FR" sz="2400"/>
              <a:t>ces </a:t>
            </a:r>
            <a:r>
              <a:rPr lang="fr-FR" sz="2400" smtClean="0"/>
              <a:t>problématiques ?</a:t>
            </a:r>
            <a:endParaRPr lang="fr-FR" sz="2400" dirty="0"/>
          </a:p>
          <a:p>
            <a:pPr>
              <a:lnSpc>
                <a:spcPts val="5000"/>
              </a:lnSpc>
            </a:pPr>
            <a:r>
              <a:rPr lang="fr-FR" sz="2400" dirty="0" smtClean="0"/>
              <a:t>Quels </a:t>
            </a:r>
            <a:r>
              <a:rPr lang="fr-FR" sz="2400" dirty="0"/>
              <a:t>en sont les </a:t>
            </a:r>
            <a:r>
              <a:rPr lang="fr-FR" sz="2400" b="1" dirty="0"/>
              <a:t>facteurs déterminants </a:t>
            </a:r>
            <a:r>
              <a:rPr lang="fr-FR" sz="2400" dirty="0"/>
              <a:t>?</a:t>
            </a:r>
          </a:p>
          <a:p>
            <a:pPr>
              <a:lnSpc>
                <a:spcPts val="5000"/>
              </a:lnSpc>
            </a:pPr>
            <a:r>
              <a:rPr lang="fr-FR" sz="2400" dirty="0" smtClean="0"/>
              <a:t>Quelles conclusions </a:t>
            </a:r>
            <a:r>
              <a:rPr lang="fr-FR" sz="2400" b="1" dirty="0" smtClean="0"/>
              <a:t>pratiques </a:t>
            </a:r>
            <a:r>
              <a:rPr lang="fr-FR" sz="2400" dirty="0" smtClean="0"/>
              <a:t>et </a:t>
            </a:r>
            <a:r>
              <a:rPr lang="fr-FR" sz="2400" b="1" dirty="0" smtClean="0"/>
              <a:t>organisationnelles </a:t>
            </a:r>
            <a:r>
              <a:rPr lang="fr-FR" sz="2400" dirty="0" smtClean="0"/>
              <a:t>?</a:t>
            </a: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109</a:t>
            </a:fld>
            <a:endParaRPr lang="en-US" dirty="0"/>
          </a:p>
        </p:txBody>
      </p:sp>
    </p:spTree>
    <p:extLst>
      <p:ext uri="{BB962C8B-B14F-4D97-AF65-F5344CB8AC3E}">
        <p14:creationId xmlns:p14="http://schemas.microsoft.com/office/powerpoint/2010/main" val="171626189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58D408A-6B25-4C26-842E-C4D1487C2247}"/>
              </a:ext>
            </a:extLst>
          </p:cNvPr>
          <p:cNvSpPr>
            <a:spLocks noGrp="1"/>
          </p:cNvSpPr>
          <p:nvPr>
            <p:ph type="title"/>
          </p:nvPr>
        </p:nvSpPr>
        <p:spPr/>
        <p:txBody>
          <a:bodyPr/>
          <a:lstStyle/>
          <a:p>
            <a:r>
              <a:rPr lang="fr-FR" dirty="0"/>
              <a:t>Mode d’exercice </a:t>
            </a:r>
            <a:r>
              <a:rPr lang="fr-FR"/>
              <a:t>et sommeil</a:t>
            </a:r>
            <a:endParaRPr lang="fr-FR" dirty="0"/>
          </a:p>
        </p:txBody>
      </p:sp>
      <p:sp>
        <p:nvSpPr>
          <p:cNvPr id="3" name="Espace réservé du contenu 2">
            <a:extLst>
              <a:ext uri="{FF2B5EF4-FFF2-40B4-BE49-F238E27FC236}">
                <a16:creationId xmlns="" xmlns:a16="http://schemas.microsoft.com/office/drawing/2014/main" id="{B4C7A93C-3C87-4224-9D72-BAD70B449901}"/>
              </a:ext>
            </a:extLst>
          </p:cNvPr>
          <p:cNvSpPr>
            <a:spLocks noGrp="1"/>
          </p:cNvSpPr>
          <p:nvPr>
            <p:ph idx="1"/>
          </p:nvPr>
        </p:nvSpPr>
        <p:spPr>
          <a:xfrm>
            <a:off x="457200" y="1600200"/>
            <a:ext cx="3799069" cy="5257800"/>
          </a:xfrm>
        </p:spPr>
        <p:txBody>
          <a:bodyPr>
            <a:normAutofit fontScale="92500" lnSpcReduction="10000"/>
          </a:bodyPr>
          <a:lstStyle/>
          <a:p>
            <a:r>
              <a:rPr lang="fr-FR" sz="1800" dirty="0"/>
              <a:t>Un temps du sommeil de &lt;6 heures par semaine est plus fréquent chez les hospitaliers/salariés par rapport aux libéraux (64% vs 47%) tout comme la sensation d’être privé du sommeil par le travail (55% vs 30) </a:t>
            </a:r>
          </a:p>
          <a:p>
            <a:r>
              <a:rPr lang="fr-FR" sz="1800" dirty="0"/>
              <a:t>Le travail posté n’est pas fortement impliqué dans un temps du sommeil réduite chez les hospitaliers/salariés (68% vs 63%)  par rapport aux libéraux (55% vs 46%) </a:t>
            </a:r>
          </a:p>
          <a:p>
            <a:r>
              <a:rPr lang="fr-FR" sz="1800" dirty="0"/>
              <a:t>Un travail posté est fortement impliqué, surtout chez les hospitaliers/salariés (79% vs 44%)et les activités mixtes (71% vs 32%)  dans l’impression d’être privé du sommeil par le travail. Cet effet n’est pas présent chez les libéraux (35% vs 30%</a:t>
            </a:r>
            <a:r>
              <a:rPr lang="fr-FR" sz="1800" dirty="0" smtClean="0"/>
              <a:t>)</a:t>
            </a:r>
            <a:endParaRPr lang="fr-FR" sz="1800" dirty="0"/>
          </a:p>
        </p:txBody>
      </p:sp>
      <p:graphicFrame>
        <p:nvGraphicFramePr>
          <p:cNvPr id="5" name="Graphique 4">
            <a:extLst>
              <a:ext uri="{FF2B5EF4-FFF2-40B4-BE49-F238E27FC236}">
                <a16:creationId xmlns="" xmlns:a16="http://schemas.microsoft.com/office/drawing/2014/main" id="{C13C6E62-62EA-4A6A-92C6-02974BCFFA07}"/>
              </a:ext>
            </a:extLst>
          </p:cNvPr>
          <p:cNvGraphicFramePr>
            <a:graphicFrameLocks/>
          </p:cNvGraphicFramePr>
          <p:nvPr>
            <p:extLst>
              <p:ext uri="{D42A27DB-BD31-4B8C-83A1-F6EECF244321}">
                <p14:modId xmlns:p14="http://schemas.microsoft.com/office/powerpoint/2010/main" val="1477493104"/>
              </p:ext>
            </p:extLst>
          </p:nvPr>
        </p:nvGraphicFramePr>
        <p:xfrm>
          <a:off x="4380907" y="1805789"/>
          <a:ext cx="4626857" cy="374441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9466437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6314" y="1817920"/>
            <a:ext cx="8229600" cy="2721428"/>
          </a:xfrm>
        </p:spPr>
        <p:txBody>
          <a:bodyPr>
            <a:normAutofit fontScale="90000"/>
          </a:bodyPr>
          <a:lstStyle/>
          <a:p>
            <a:r>
              <a:rPr lang="fr-FR" sz="2700" u="sng" dirty="0" smtClean="0"/>
              <a:t>Question 1 : </a:t>
            </a:r>
            <a:br>
              <a:rPr lang="fr-FR" sz="2700" u="sng" dirty="0" smtClean="0"/>
            </a:br>
            <a:r>
              <a:rPr lang="fr-FR" sz="2700" dirty="0" smtClean="0"/>
              <a:t/>
            </a:r>
            <a:br>
              <a:rPr lang="fr-FR" sz="2700" dirty="0" smtClean="0"/>
            </a:br>
            <a:r>
              <a:rPr lang="fr-FR" sz="3200" dirty="0" smtClean="0"/>
              <a:t>Qu’est-ce-qui se cache derrière la notion</a:t>
            </a:r>
            <a:br>
              <a:rPr lang="fr-FR" sz="3200" dirty="0" smtClean="0"/>
            </a:br>
            <a:r>
              <a:rPr lang="fr-FR" sz="1600" dirty="0" smtClean="0"/>
              <a:t> </a:t>
            </a:r>
            <a:r>
              <a:rPr lang="fr-FR" sz="3200" dirty="0" smtClean="0"/>
              <a:t/>
            </a:r>
            <a:br>
              <a:rPr lang="fr-FR" sz="3200" dirty="0" smtClean="0"/>
            </a:br>
            <a:r>
              <a:rPr lang="fr-FR" sz="3200" dirty="0" smtClean="0"/>
              <a:t>de </a:t>
            </a:r>
            <a:r>
              <a:rPr lang="fr-FR" sz="3200" b="1" dirty="0" smtClean="0"/>
              <a:t>« professionnel de santé en souffrance »</a:t>
            </a:r>
            <a:r>
              <a:rPr lang="fr-FR" sz="3200" dirty="0" smtClean="0"/>
              <a:t>?</a:t>
            </a:r>
            <a:br>
              <a:rPr lang="fr-FR" sz="3200" dirty="0" smtClean="0"/>
            </a:br>
            <a:endParaRPr lang="fr-FR" sz="32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110</a:t>
            </a:fld>
            <a:endParaRPr lang="en-US" dirty="0"/>
          </a:p>
        </p:txBody>
      </p:sp>
    </p:spTree>
    <p:extLst>
      <p:ext uri="{BB962C8B-B14F-4D97-AF65-F5344CB8AC3E}">
        <p14:creationId xmlns:p14="http://schemas.microsoft.com/office/powerpoint/2010/main" val="21332276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Les </a:t>
            </a:r>
            <a:r>
              <a:rPr lang="fr-FR" sz="3200" b="1" dirty="0" smtClean="0"/>
              <a:t>« visages » </a:t>
            </a:r>
            <a:r>
              <a:rPr lang="fr-FR" sz="3200" dirty="0" smtClean="0"/>
              <a:t>de </a:t>
            </a:r>
            <a:br>
              <a:rPr lang="fr-FR" sz="3200" dirty="0" smtClean="0"/>
            </a:br>
            <a:r>
              <a:rPr lang="fr-FR" sz="3200" dirty="0" smtClean="0"/>
              <a:t>la souffrance des soignants</a:t>
            </a:r>
            <a:endParaRPr lang="fr-FR" sz="3200" dirty="0"/>
          </a:p>
        </p:txBody>
      </p:sp>
      <p:sp>
        <p:nvSpPr>
          <p:cNvPr id="3" name="Espace réservé du contenu 2"/>
          <p:cNvSpPr>
            <a:spLocks noGrp="1"/>
          </p:cNvSpPr>
          <p:nvPr>
            <p:ph idx="1"/>
          </p:nvPr>
        </p:nvSpPr>
        <p:spPr>
          <a:xfrm>
            <a:off x="566060" y="2144500"/>
            <a:ext cx="8229600" cy="4525963"/>
          </a:xfrm>
        </p:spPr>
        <p:txBody>
          <a:bodyPr>
            <a:normAutofit/>
          </a:bodyPr>
          <a:lstStyle/>
          <a:p>
            <a:pPr>
              <a:lnSpc>
                <a:spcPts val="5500"/>
              </a:lnSpc>
            </a:pPr>
            <a:r>
              <a:rPr lang="fr-FR" sz="2400" dirty="0"/>
              <a:t>La </a:t>
            </a:r>
            <a:r>
              <a:rPr lang="fr-FR" sz="2400" b="1" dirty="0"/>
              <a:t>psychopathologie générale</a:t>
            </a:r>
          </a:p>
          <a:p>
            <a:pPr>
              <a:lnSpc>
                <a:spcPts val="5500"/>
              </a:lnSpc>
            </a:pPr>
            <a:r>
              <a:rPr lang="fr-FR" sz="2400" dirty="0" smtClean="0"/>
              <a:t>Les problématiques de </a:t>
            </a:r>
            <a:r>
              <a:rPr lang="fr-FR" sz="2400" b="1" dirty="0" smtClean="0"/>
              <a:t>surcharge</a:t>
            </a:r>
            <a:r>
              <a:rPr lang="fr-FR" sz="2400" dirty="0" smtClean="0"/>
              <a:t> </a:t>
            </a:r>
          </a:p>
          <a:p>
            <a:endParaRPr lang="fr-FR" dirty="0"/>
          </a:p>
          <a:p>
            <a:r>
              <a:rPr lang="fr-FR" sz="2400" dirty="0" smtClean="0"/>
              <a:t>Un impératif : </a:t>
            </a:r>
            <a:r>
              <a:rPr lang="fr-FR" sz="2400" b="1" dirty="0" smtClean="0"/>
              <a:t>plus de précision </a:t>
            </a:r>
          </a:p>
          <a:p>
            <a:endParaRPr lang="fr-FR" sz="900" dirty="0" smtClean="0"/>
          </a:p>
          <a:p>
            <a:pPr lvl="5"/>
            <a:r>
              <a:rPr lang="fr-FR" dirty="0" smtClean="0">
                <a:solidFill>
                  <a:srgbClr val="154179"/>
                </a:solidFill>
              </a:rPr>
              <a:t>une meilleure prévention</a:t>
            </a:r>
          </a:p>
          <a:p>
            <a:pPr lvl="5"/>
            <a:r>
              <a:rPr lang="fr-FR" dirty="0" smtClean="0">
                <a:solidFill>
                  <a:srgbClr val="154179"/>
                </a:solidFill>
              </a:rPr>
              <a:t>une meilleure prise en charge</a:t>
            </a:r>
          </a:p>
          <a:p>
            <a:pPr lvl="5"/>
            <a:r>
              <a:rPr lang="fr-FR" dirty="0" smtClean="0">
                <a:solidFill>
                  <a:srgbClr val="154179"/>
                </a:solidFill>
              </a:rPr>
              <a:t>une vraie dynamique scientifique</a:t>
            </a:r>
          </a:p>
          <a:p>
            <a:pPr lvl="5"/>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111</a:t>
            </a:fld>
            <a:endParaRPr lang="en-US" dirty="0"/>
          </a:p>
        </p:txBody>
      </p:sp>
    </p:spTree>
    <p:extLst>
      <p:ext uri="{BB962C8B-B14F-4D97-AF65-F5344CB8AC3E}">
        <p14:creationId xmlns:p14="http://schemas.microsoft.com/office/powerpoint/2010/main" val="116543728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normAutofit/>
          </a:bodyPr>
          <a:lstStyle/>
          <a:p>
            <a:r>
              <a:rPr lang="fr-FR" sz="3200" dirty="0" smtClean="0"/>
              <a:t>Un point important : le </a:t>
            </a:r>
            <a:r>
              <a:rPr lang="fr-FR" sz="3200" b="1" dirty="0" smtClean="0"/>
              <a:t>double leurre </a:t>
            </a:r>
            <a:r>
              <a:rPr lang="fr-FR" sz="3200" dirty="0" smtClean="0"/>
              <a:t>des pathologies de surcharge</a:t>
            </a:r>
            <a:endParaRPr lang="fr-FR" sz="3200" dirty="0"/>
          </a:p>
        </p:txBody>
      </p:sp>
      <p:sp>
        <p:nvSpPr>
          <p:cNvPr id="3" name="Espace réservé du contenu 2"/>
          <p:cNvSpPr>
            <a:spLocks noGrp="1"/>
          </p:cNvSpPr>
          <p:nvPr>
            <p:ph idx="1"/>
          </p:nvPr>
        </p:nvSpPr>
        <p:spPr>
          <a:xfrm>
            <a:off x="457200" y="1807034"/>
            <a:ext cx="8229600" cy="4525963"/>
          </a:xfrm>
        </p:spPr>
        <p:txBody>
          <a:bodyPr>
            <a:normAutofit fontScale="70000" lnSpcReduction="20000"/>
          </a:bodyPr>
          <a:lstStyle/>
          <a:p>
            <a:pPr>
              <a:lnSpc>
                <a:spcPts val="5500"/>
              </a:lnSpc>
            </a:pPr>
            <a:r>
              <a:rPr lang="fr-FR" dirty="0" smtClean="0"/>
              <a:t>Un </a:t>
            </a:r>
            <a:r>
              <a:rPr lang="fr-FR" b="1" dirty="0" smtClean="0"/>
              <a:t>modèle temporel </a:t>
            </a:r>
            <a:r>
              <a:rPr lang="fr-FR" dirty="0" smtClean="0"/>
              <a:t>et </a:t>
            </a:r>
            <a:r>
              <a:rPr lang="fr-FR" b="1" dirty="0" smtClean="0"/>
              <a:t>interactionnel </a:t>
            </a:r>
            <a:r>
              <a:rPr lang="fr-FR" dirty="0" smtClean="0"/>
              <a:t>bien pratique</a:t>
            </a:r>
          </a:p>
          <a:p>
            <a:pPr marL="914400" lvl="2" indent="0">
              <a:lnSpc>
                <a:spcPct val="120000"/>
              </a:lnSpc>
              <a:buNone/>
            </a:pPr>
            <a:r>
              <a:rPr lang="fr-FR" sz="2300" dirty="0">
                <a:sym typeface="Wingdings 3"/>
              </a:rPr>
              <a:t> </a:t>
            </a:r>
            <a:r>
              <a:rPr lang="fr-FR" sz="2300" dirty="0" smtClean="0"/>
              <a:t>Frustration/contrariété/micro-trauma/« </a:t>
            </a:r>
            <a:r>
              <a:rPr lang="fr-FR" sz="2300" dirty="0" err="1" smtClean="0"/>
              <a:t>p.v.s</a:t>
            </a:r>
            <a:r>
              <a:rPr lang="fr-FR" sz="2300" dirty="0" smtClean="0"/>
              <a:t>. » </a:t>
            </a:r>
          </a:p>
          <a:p>
            <a:pPr lvl="3">
              <a:lnSpc>
                <a:spcPct val="120000"/>
              </a:lnSpc>
              <a:buFont typeface="Wingdings 3"/>
              <a:buChar char="]"/>
            </a:pPr>
            <a:r>
              <a:rPr lang="fr-FR" sz="2300" dirty="0" smtClean="0">
                <a:solidFill>
                  <a:srgbClr val="154179"/>
                </a:solidFill>
                <a:latin typeface="Arial" panose="020B0604020202020204" pitchFamily="34" charset="0"/>
                <a:cs typeface="Arial" panose="020B0604020202020204" pitchFamily="34" charset="0"/>
              </a:rPr>
              <a:t>Stress </a:t>
            </a:r>
          </a:p>
          <a:p>
            <a:pPr lvl="4">
              <a:lnSpc>
                <a:spcPct val="120000"/>
              </a:lnSpc>
              <a:buFont typeface="Wingdings 3"/>
              <a:buChar char="]"/>
            </a:pPr>
            <a:r>
              <a:rPr lang="fr-FR" sz="2300" dirty="0" smtClean="0">
                <a:solidFill>
                  <a:srgbClr val="154179"/>
                </a:solidFill>
                <a:latin typeface="Arial" panose="020B0604020202020204" pitchFamily="34" charset="0"/>
                <a:cs typeface="Arial" panose="020B0604020202020204" pitchFamily="34" charset="0"/>
                <a:sym typeface="Wingdings 3"/>
              </a:rPr>
              <a:t> Début d’é</a:t>
            </a:r>
            <a:r>
              <a:rPr lang="fr-FR" sz="2300" dirty="0" smtClean="0">
                <a:solidFill>
                  <a:srgbClr val="154179"/>
                </a:solidFill>
                <a:latin typeface="Arial" panose="020B0604020202020204" pitchFamily="34" charset="0"/>
                <a:cs typeface="Arial" panose="020B0604020202020204" pitchFamily="34" charset="0"/>
              </a:rPr>
              <a:t>puisement professionnel (fatigue) </a:t>
            </a:r>
          </a:p>
          <a:p>
            <a:pPr lvl="5">
              <a:lnSpc>
                <a:spcPct val="120000"/>
              </a:lnSpc>
              <a:buFont typeface="Wingdings 3"/>
              <a:buChar char="]"/>
            </a:pPr>
            <a:r>
              <a:rPr lang="fr-FR" sz="2300" dirty="0" smtClean="0">
                <a:solidFill>
                  <a:srgbClr val="154179"/>
                </a:solidFill>
                <a:latin typeface="Arial" panose="020B0604020202020204" pitchFamily="34" charset="0"/>
                <a:cs typeface="Arial" panose="020B0604020202020204" pitchFamily="34" charset="0"/>
                <a:sym typeface="Wingdings 3"/>
              </a:rPr>
              <a:t>  </a:t>
            </a:r>
            <a:r>
              <a:rPr lang="fr-FR" sz="2300" dirty="0" err="1" smtClean="0">
                <a:solidFill>
                  <a:srgbClr val="154179"/>
                </a:solidFill>
                <a:latin typeface="Arial" panose="020B0604020202020204" pitchFamily="34" charset="0"/>
                <a:cs typeface="Arial" panose="020B0604020202020204" pitchFamily="34" charset="0"/>
              </a:rPr>
              <a:t>Burn-Out</a:t>
            </a:r>
            <a:r>
              <a:rPr lang="fr-FR" sz="2300" dirty="0" smtClean="0">
                <a:solidFill>
                  <a:srgbClr val="154179"/>
                </a:solidFill>
                <a:latin typeface="Arial" panose="020B0604020202020204" pitchFamily="34" charset="0"/>
                <a:cs typeface="Arial" panose="020B0604020202020204" pitchFamily="34" charset="0"/>
              </a:rPr>
              <a:t> (tableau constitué) </a:t>
            </a:r>
          </a:p>
          <a:p>
            <a:pPr lvl="6">
              <a:lnSpc>
                <a:spcPct val="120000"/>
              </a:lnSpc>
              <a:buFont typeface="Wingdings 3"/>
              <a:buChar char="]"/>
            </a:pPr>
            <a:r>
              <a:rPr lang="fr-FR" sz="2300" dirty="0" smtClean="0">
                <a:solidFill>
                  <a:srgbClr val="154179"/>
                </a:solidFill>
                <a:latin typeface="Arial" panose="020B0604020202020204" pitchFamily="34" charset="0"/>
                <a:cs typeface="Arial" panose="020B0604020202020204" pitchFamily="34" charset="0"/>
                <a:sym typeface="Wingdings 3"/>
              </a:rPr>
              <a:t>  </a:t>
            </a:r>
            <a:r>
              <a:rPr lang="fr-FR" sz="2300" dirty="0" smtClean="0">
                <a:solidFill>
                  <a:srgbClr val="154179"/>
                </a:solidFill>
                <a:latin typeface="Arial" panose="020B0604020202020204" pitchFamily="34" charset="0"/>
                <a:cs typeface="Arial" panose="020B0604020202020204" pitchFamily="34" charset="0"/>
              </a:rPr>
              <a:t>Dépression sévère et/ou idées suicidaires </a:t>
            </a:r>
          </a:p>
          <a:p>
            <a:pPr lvl="7">
              <a:lnSpc>
                <a:spcPct val="120000"/>
              </a:lnSpc>
              <a:buFont typeface="Wingdings 3"/>
              <a:buChar char="]"/>
            </a:pPr>
            <a:r>
              <a:rPr lang="fr-FR" sz="2300" dirty="0" smtClean="0">
                <a:solidFill>
                  <a:srgbClr val="154179"/>
                </a:solidFill>
                <a:latin typeface="Arial" panose="020B0604020202020204" pitchFamily="34" charset="0"/>
                <a:cs typeface="Arial" panose="020B0604020202020204" pitchFamily="34" charset="0"/>
                <a:sym typeface="Wingdings 3"/>
              </a:rPr>
              <a:t> </a:t>
            </a:r>
            <a:r>
              <a:rPr lang="fr-FR" sz="2300" dirty="0" smtClean="0">
                <a:solidFill>
                  <a:srgbClr val="154179"/>
                </a:solidFill>
                <a:latin typeface="Arial" panose="020B0604020202020204" pitchFamily="34" charset="0"/>
                <a:cs typeface="Arial" panose="020B0604020202020204" pitchFamily="34" charset="0"/>
              </a:rPr>
              <a:t>Passage à l’acte</a:t>
            </a:r>
          </a:p>
          <a:p>
            <a:pPr lvl="2">
              <a:lnSpc>
                <a:spcPct val="120000"/>
              </a:lnSpc>
            </a:pPr>
            <a:endParaRPr lang="fr-FR" dirty="0" smtClean="0"/>
          </a:p>
          <a:p>
            <a:pPr>
              <a:lnSpc>
                <a:spcPct val="110000"/>
              </a:lnSpc>
            </a:pPr>
            <a:r>
              <a:rPr lang="fr-FR" dirty="0" smtClean="0"/>
              <a:t>Un </a:t>
            </a:r>
            <a:r>
              <a:rPr lang="fr-FR" b="1" dirty="0" smtClean="0"/>
              <a:t>modèle « chaotique » </a:t>
            </a:r>
            <a:r>
              <a:rPr lang="fr-FR" dirty="0" smtClean="0"/>
              <a:t>à connaître et à repérer </a:t>
            </a:r>
          </a:p>
          <a:p>
            <a:endParaRPr lang="fr-FR" dirty="0"/>
          </a:p>
          <a:p>
            <a:r>
              <a:rPr lang="fr-FR" dirty="0" smtClean="0"/>
              <a:t>Une nécessité d’</a:t>
            </a:r>
            <a:r>
              <a:rPr lang="fr-FR" b="1" dirty="0" smtClean="0"/>
              <a:t>interventions complexes de crise </a:t>
            </a:r>
            <a:r>
              <a:rPr lang="fr-FR" dirty="0" smtClean="0"/>
              <a:t>et de promotion d’une </a:t>
            </a:r>
            <a:r>
              <a:rPr lang="fr-FR" b="1" dirty="0" smtClean="0"/>
              <a:t>« clinique des petits riens »</a:t>
            </a:r>
          </a:p>
          <a:p>
            <a:pPr lvl="5"/>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112</a:t>
            </a:fld>
            <a:endParaRPr lang="en-US" dirty="0"/>
          </a:p>
        </p:txBody>
      </p:sp>
    </p:spTree>
    <p:extLst>
      <p:ext uri="{BB962C8B-B14F-4D97-AF65-F5344CB8AC3E}">
        <p14:creationId xmlns:p14="http://schemas.microsoft.com/office/powerpoint/2010/main" val="30608790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0999" y="1722440"/>
            <a:ext cx="8229600" cy="3012846"/>
          </a:xfrm>
        </p:spPr>
        <p:txBody>
          <a:bodyPr>
            <a:normAutofit/>
          </a:bodyPr>
          <a:lstStyle/>
          <a:p>
            <a:r>
              <a:rPr lang="fr-FR" sz="2700" u="sng" dirty="0" smtClean="0"/>
              <a:t>Question 2 : </a:t>
            </a:r>
            <a:r>
              <a:rPr lang="fr-FR" u="sng" dirty="0" smtClean="0"/>
              <a:t/>
            </a:r>
            <a:br>
              <a:rPr lang="fr-FR" u="sng" dirty="0" smtClean="0"/>
            </a:br>
            <a:r>
              <a:rPr lang="fr-FR" sz="1800" dirty="0" smtClean="0"/>
              <a:t/>
            </a:r>
            <a:br>
              <a:rPr lang="fr-FR" sz="1800" dirty="0" smtClean="0"/>
            </a:br>
            <a:r>
              <a:rPr lang="fr-FR" sz="3100" dirty="0" smtClean="0"/>
              <a:t>Quels </a:t>
            </a:r>
            <a:r>
              <a:rPr lang="fr-FR" sz="3100" b="1" dirty="0" smtClean="0"/>
              <a:t>processus psychiques </a:t>
            </a:r>
            <a:br>
              <a:rPr lang="fr-FR" sz="3100" b="1" dirty="0" smtClean="0"/>
            </a:br>
            <a:r>
              <a:rPr lang="fr-FR" sz="1100" b="1" dirty="0" smtClean="0"/>
              <a:t/>
            </a:r>
            <a:br>
              <a:rPr lang="fr-FR" sz="1100" b="1" dirty="0" smtClean="0"/>
            </a:br>
            <a:r>
              <a:rPr lang="fr-FR" sz="3100" dirty="0" smtClean="0"/>
              <a:t>retrouvons-nous derrière la souffrance des </a:t>
            </a:r>
            <a:br>
              <a:rPr lang="fr-FR" sz="3100" dirty="0" smtClean="0"/>
            </a:br>
            <a:r>
              <a:rPr lang="fr-FR" sz="1100" dirty="0"/>
              <a:t/>
            </a:r>
            <a:br>
              <a:rPr lang="fr-FR" sz="1100" dirty="0"/>
            </a:br>
            <a:r>
              <a:rPr lang="fr-FR" sz="3100" dirty="0" smtClean="0"/>
              <a:t>professionnels de santé ?</a:t>
            </a:r>
            <a:br>
              <a:rPr lang="fr-FR" sz="3100" dirty="0" smtClean="0"/>
            </a:br>
            <a:endParaRPr lang="fr-FR" sz="31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113</a:t>
            </a:fld>
            <a:endParaRPr lang="en-US" dirty="0"/>
          </a:p>
        </p:txBody>
      </p:sp>
    </p:spTree>
    <p:extLst>
      <p:ext uri="{BB962C8B-B14F-4D97-AF65-F5344CB8AC3E}">
        <p14:creationId xmlns:p14="http://schemas.microsoft.com/office/powerpoint/2010/main" val="119601754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sz="3600" dirty="0" smtClean="0"/>
              <a:t>Les </a:t>
            </a:r>
            <a:r>
              <a:rPr lang="fr-FR" sz="3600" b="1" dirty="0" smtClean="0"/>
              <a:t>processus psychiques </a:t>
            </a:r>
            <a:r>
              <a:rPr lang="fr-FR" sz="3600" dirty="0" smtClean="0"/>
              <a:t/>
            </a:r>
            <a:br>
              <a:rPr lang="fr-FR" sz="3600" dirty="0" smtClean="0"/>
            </a:br>
            <a:r>
              <a:rPr lang="fr-FR" sz="3600" dirty="0" smtClean="0"/>
              <a:t>engagés dans la souffrance des soignants</a:t>
            </a:r>
            <a:br>
              <a:rPr lang="fr-FR" sz="3600" dirty="0" smtClean="0"/>
            </a:br>
            <a:endParaRPr lang="fr-FR" sz="3600" dirty="0"/>
          </a:p>
        </p:txBody>
      </p:sp>
      <p:sp>
        <p:nvSpPr>
          <p:cNvPr id="3" name="Espace réservé du contenu 2"/>
          <p:cNvSpPr>
            <a:spLocks noGrp="1"/>
          </p:cNvSpPr>
          <p:nvPr>
            <p:ph idx="1"/>
          </p:nvPr>
        </p:nvSpPr>
        <p:spPr>
          <a:xfrm>
            <a:off x="457200" y="2002982"/>
            <a:ext cx="8229600" cy="4525963"/>
          </a:xfrm>
        </p:spPr>
        <p:txBody>
          <a:bodyPr>
            <a:normAutofit fontScale="85000" lnSpcReduction="10000"/>
          </a:bodyPr>
          <a:lstStyle/>
          <a:p>
            <a:pPr>
              <a:lnSpc>
                <a:spcPts val="3500"/>
              </a:lnSpc>
            </a:pPr>
            <a:r>
              <a:rPr lang="fr-FR" sz="2800" dirty="0" smtClean="0"/>
              <a:t>La </a:t>
            </a:r>
            <a:r>
              <a:rPr lang="fr-FR" sz="2800" b="1" dirty="0" smtClean="0"/>
              <a:t>souffrance psychique</a:t>
            </a:r>
            <a:r>
              <a:rPr lang="fr-FR" sz="2800" dirty="0" smtClean="0"/>
              <a:t> : </a:t>
            </a:r>
            <a:r>
              <a:rPr lang="fr-FR" sz="2800" u="sng" dirty="0" smtClean="0"/>
              <a:t>se sentir </a:t>
            </a:r>
            <a:r>
              <a:rPr lang="fr-FR" sz="2800" dirty="0" smtClean="0"/>
              <a:t>mal</a:t>
            </a:r>
          </a:p>
          <a:p>
            <a:pPr lvl="3">
              <a:lnSpc>
                <a:spcPts val="3500"/>
              </a:lnSpc>
            </a:pPr>
            <a:r>
              <a:rPr lang="fr-FR" sz="1800" dirty="0" smtClean="0"/>
              <a:t>Une dynamique active de mise en représentation du conflit psychique</a:t>
            </a:r>
          </a:p>
          <a:p>
            <a:pPr lvl="3">
              <a:lnSpc>
                <a:spcPts val="3500"/>
              </a:lnSpc>
            </a:pPr>
            <a:r>
              <a:rPr lang="fr-FR" sz="1800" dirty="0" smtClean="0"/>
              <a:t>Le témoin d’une activité de compromis psychique</a:t>
            </a:r>
          </a:p>
          <a:p>
            <a:pPr lvl="3"/>
            <a:endParaRPr lang="fr-FR" dirty="0" smtClean="0"/>
          </a:p>
          <a:p>
            <a:pPr lvl="3"/>
            <a:endParaRPr lang="fr-FR" dirty="0" smtClean="0"/>
          </a:p>
          <a:p>
            <a:pPr>
              <a:lnSpc>
                <a:spcPts val="3500"/>
              </a:lnSpc>
            </a:pPr>
            <a:r>
              <a:rPr lang="fr-FR" sz="2800" dirty="0" smtClean="0"/>
              <a:t>La </a:t>
            </a:r>
            <a:r>
              <a:rPr lang="fr-FR" sz="2800" b="1" dirty="0" smtClean="0"/>
              <a:t>douleur morale</a:t>
            </a:r>
            <a:r>
              <a:rPr lang="fr-FR" sz="2800" dirty="0" smtClean="0"/>
              <a:t> : </a:t>
            </a:r>
            <a:r>
              <a:rPr lang="fr-FR" sz="2800" u="sng" dirty="0" smtClean="0"/>
              <a:t>être</a:t>
            </a:r>
            <a:r>
              <a:rPr lang="fr-FR" sz="2800" dirty="0" smtClean="0"/>
              <a:t> mal</a:t>
            </a:r>
          </a:p>
          <a:p>
            <a:pPr lvl="3">
              <a:lnSpc>
                <a:spcPts val="3500"/>
              </a:lnSpc>
            </a:pPr>
            <a:r>
              <a:rPr lang="fr-FR" sz="1800" dirty="0" smtClean="0"/>
              <a:t>Une sidération douloureuse du psychisme</a:t>
            </a:r>
          </a:p>
          <a:p>
            <a:pPr lvl="3">
              <a:lnSpc>
                <a:spcPts val="3500"/>
              </a:lnSpc>
            </a:pPr>
            <a:r>
              <a:rPr lang="fr-FR" sz="1800" dirty="0" smtClean="0"/>
              <a:t>Une mise en suspends du reste de l’activité psychique</a:t>
            </a:r>
          </a:p>
          <a:p>
            <a:pPr lvl="3">
              <a:lnSpc>
                <a:spcPts val="3500"/>
              </a:lnSpc>
            </a:pPr>
            <a:r>
              <a:rPr lang="fr-FR" sz="1800" dirty="0" smtClean="0"/>
              <a:t>Une inefficacité des mécanismes de défenses </a:t>
            </a: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114</a:t>
            </a:fld>
            <a:endParaRPr lang="en-US" dirty="0"/>
          </a:p>
        </p:txBody>
      </p:sp>
    </p:spTree>
    <p:extLst>
      <p:ext uri="{BB962C8B-B14F-4D97-AF65-F5344CB8AC3E}">
        <p14:creationId xmlns:p14="http://schemas.microsoft.com/office/powerpoint/2010/main" val="101989247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sz="3600" dirty="0" smtClean="0"/>
              <a:t>Pourquoi distinguer les </a:t>
            </a:r>
            <a:r>
              <a:rPr lang="fr-FR" sz="3600" b="1" dirty="0" smtClean="0"/>
              <a:t>deux processus</a:t>
            </a:r>
            <a:r>
              <a:rPr lang="fr-FR" sz="3600" dirty="0" smtClean="0"/>
              <a:t>?</a:t>
            </a:r>
            <a:br>
              <a:rPr lang="fr-FR" sz="3600" dirty="0" smtClean="0"/>
            </a:br>
            <a:endParaRPr lang="fr-FR" sz="3600" dirty="0"/>
          </a:p>
        </p:txBody>
      </p:sp>
      <p:sp>
        <p:nvSpPr>
          <p:cNvPr id="3" name="Espace réservé du contenu 2"/>
          <p:cNvSpPr>
            <a:spLocks noGrp="1"/>
          </p:cNvSpPr>
          <p:nvPr>
            <p:ph idx="1"/>
          </p:nvPr>
        </p:nvSpPr>
        <p:spPr/>
        <p:txBody>
          <a:bodyPr>
            <a:normAutofit/>
          </a:bodyPr>
          <a:lstStyle/>
          <a:p>
            <a:endParaRPr lang="fr-FR" dirty="0"/>
          </a:p>
          <a:p>
            <a:pPr>
              <a:lnSpc>
                <a:spcPts val="3600"/>
              </a:lnSpc>
            </a:pPr>
            <a:r>
              <a:rPr lang="fr-FR" sz="2400" dirty="0" smtClean="0"/>
              <a:t>Pas le même </a:t>
            </a:r>
            <a:r>
              <a:rPr lang="fr-FR" sz="2400" b="1" dirty="0" smtClean="0"/>
              <a:t>vécu</a:t>
            </a:r>
          </a:p>
          <a:p>
            <a:pPr>
              <a:lnSpc>
                <a:spcPts val="3600"/>
              </a:lnSpc>
            </a:pPr>
            <a:r>
              <a:rPr lang="fr-FR" sz="2400" dirty="0" smtClean="0"/>
              <a:t>Pas les mêmes </a:t>
            </a:r>
            <a:r>
              <a:rPr lang="fr-FR" sz="2400" b="1" dirty="0" smtClean="0"/>
              <a:t>conséquences</a:t>
            </a:r>
          </a:p>
          <a:p>
            <a:pPr>
              <a:lnSpc>
                <a:spcPts val="3600"/>
              </a:lnSpc>
            </a:pPr>
            <a:r>
              <a:rPr lang="fr-FR" sz="2400" dirty="0" smtClean="0"/>
              <a:t>Pas les mêmes </a:t>
            </a:r>
            <a:r>
              <a:rPr lang="fr-FR" sz="2400" b="1" dirty="0" smtClean="0"/>
              <a:t>actions</a:t>
            </a:r>
            <a:r>
              <a:rPr lang="fr-FR" sz="2400" dirty="0" smtClean="0"/>
              <a:t> </a:t>
            </a:r>
          </a:p>
          <a:p>
            <a:endParaRPr lang="fr-FR" dirty="0" smtClean="0"/>
          </a:p>
          <a:p>
            <a:pPr>
              <a:lnSpc>
                <a:spcPts val="2800"/>
              </a:lnSpc>
            </a:pPr>
            <a:r>
              <a:rPr lang="fr-FR" sz="2400" dirty="0" smtClean="0"/>
              <a:t>Distinction importante par les soignants :</a:t>
            </a:r>
          </a:p>
          <a:p>
            <a:pPr lvl="3">
              <a:lnSpc>
                <a:spcPts val="2800"/>
              </a:lnSpc>
            </a:pPr>
            <a:r>
              <a:rPr lang="fr-FR" sz="1600" b="1" dirty="0" smtClean="0"/>
              <a:t>déni</a:t>
            </a:r>
          </a:p>
          <a:p>
            <a:pPr lvl="3">
              <a:lnSpc>
                <a:spcPts val="2800"/>
              </a:lnSpc>
            </a:pPr>
            <a:r>
              <a:rPr lang="fr-FR" sz="1600" dirty="0" smtClean="0"/>
              <a:t>double déni</a:t>
            </a:r>
          </a:p>
          <a:p>
            <a:pPr lvl="3">
              <a:lnSpc>
                <a:spcPts val="2800"/>
              </a:lnSpc>
            </a:pPr>
            <a:r>
              <a:rPr lang="fr-FR" sz="1600" dirty="0" smtClean="0"/>
              <a:t>conséquences S/s importantes</a:t>
            </a:r>
          </a:p>
          <a:p>
            <a:pPr lvl="3"/>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115</a:t>
            </a:fld>
            <a:endParaRPr lang="en-US" dirty="0"/>
          </a:p>
        </p:txBody>
      </p:sp>
    </p:spTree>
    <p:extLst>
      <p:ext uri="{BB962C8B-B14F-4D97-AF65-F5344CB8AC3E}">
        <p14:creationId xmlns:p14="http://schemas.microsoft.com/office/powerpoint/2010/main" val="11834016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0999" y="1591808"/>
            <a:ext cx="8229600" cy="3165246"/>
          </a:xfrm>
        </p:spPr>
        <p:txBody>
          <a:bodyPr>
            <a:normAutofit fontScale="90000"/>
          </a:bodyPr>
          <a:lstStyle/>
          <a:p>
            <a:r>
              <a:rPr lang="fr-FR" dirty="0" smtClean="0"/>
              <a:t/>
            </a:r>
            <a:br>
              <a:rPr lang="fr-FR" dirty="0" smtClean="0"/>
            </a:br>
            <a:r>
              <a:rPr lang="fr-FR" sz="2700" u="sng" dirty="0" smtClean="0"/>
              <a:t>Question 3 : </a:t>
            </a:r>
            <a:br>
              <a:rPr lang="fr-FR" sz="2700" u="sng" dirty="0" smtClean="0"/>
            </a:br>
            <a:r>
              <a:rPr lang="fr-FR" sz="2700" u="sng" dirty="0" smtClean="0"/>
              <a:t/>
            </a:r>
            <a:br>
              <a:rPr lang="fr-FR" sz="2700" u="sng" dirty="0" smtClean="0"/>
            </a:br>
            <a:r>
              <a:rPr lang="fr-FR" sz="3600" dirty="0" smtClean="0"/>
              <a:t>Quels sont les </a:t>
            </a:r>
            <a:r>
              <a:rPr lang="fr-FR" sz="3600" b="1" dirty="0" smtClean="0"/>
              <a:t>principaux déterminants </a:t>
            </a:r>
            <a:br>
              <a:rPr lang="fr-FR" sz="3600" b="1" dirty="0" smtClean="0"/>
            </a:br>
            <a:r>
              <a:rPr lang="fr-FR" sz="1100" b="1" dirty="0" smtClean="0"/>
              <a:t/>
            </a:r>
            <a:br>
              <a:rPr lang="fr-FR" sz="1100" b="1" dirty="0" smtClean="0"/>
            </a:br>
            <a:r>
              <a:rPr lang="fr-FR" sz="3600" dirty="0" smtClean="0"/>
              <a:t>de la souffrance des professionnels </a:t>
            </a:r>
            <a:br>
              <a:rPr lang="fr-FR" sz="3600" dirty="0" smtClean="0"/>
            </a:br>
            <a:r>
              <a:rPr lang="fr-FR" sz="1100" dirty="0" smtClean="0"/>
              <a:t/>
            </a:r>
            <a:br>
              <a:rPr lang="fr-FR" sz="1100" dirty="0" smtClean="0"/>
            </a:br>
            <a:r>
              <a:rPr lang="fr-FR" sz="3600" dirty="0" smtClean="0"/>
              <a:t>de santé ?</a:t>
            </a:r>
            <a:br>
              <a:rPr lang="fr-FR" sz="3600" dirty="0" smtClean="0"/>
            </a:br>
            <a:endParaRPr lang="fr-FR" sz="36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116</a:t>
            </a:fld>
            <a:endParaRPr lang="en-US" dirty="0"/>
          </a:p>
        </p:txBody>
      </p:sp>
    </p:spTree>
    <p:extLst>
      <p:ext uri="{BB962C8B-B14F-4D97-AF65-F5344CB8AC3E}">
        <p14:creationId xmlns:p14="http://schemas.microsoft.com/office/powerpoint/2010/main" val="37327922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sz="3600" dirty="0" smtClean="0"/>
              <a:t>« L’optimum attitude »</a:t>
            </a:r>
            <a:r>
              <a:rPr lang="fr-FR" dirty="0" smtClean="0"/>
              <a:t/>
            </a:r>
            <a:br>
              <a:rPr lang="fr-FR" dirty="0" smtClean="0"/>
            </a:br>
            <a:endParaRPr lang="fr-FR" dirty="0"/>
          </a:p>
        </p:txBody>
      </p:sp>
      <p:sp>
        <p:nvSpPr>
          <p:cNvPr id="3" name="Espace réservé du contenu 2"/>
          <p:cNvSpPr>
            <a:spLocks noGrp="1"/>
          </p:cNvSpPr>
          <p:nvPr>
            <p:ph idx="1"/>
          </p:nvPr>
        </p:nvSpPr>
        <p:spPr>
          <a:xfrm>
            <a:off x="446314" y="2068300"/>
            <a:ext cx="8229600" cy="4525963"/>
          </a:xfrm>
        </p:spPr>
        <p:txBody>
          <a:bodyPr numCol="2">
            <a:normAutofit/>
          </a:bodyPr>
          <a:lstStyle/>
          <a:p>
            <a:pPr lvl="2">
              <a:lnSpc>
                <a:spcPts val="3500"/>
              </a:lnSpc>
            </a:pPr>
            <a:r>
              <a:rPr lang="fr-FR" dirty="0" smtClean="0"/>
              <a:t>Souple </a:t>
            </a:r>
          </a:p>
          <a:p>
            <a:pPr lvl="2">
              <a:lnSpc>
                <a:spcPts val="3500"/>
              </a:lnSpc>
            </a:pPr>
            <a:r>
              <a:rPr lang="fr-FR" dirty="0" smtClean="0"/>
              <a:t>Ouvert</a:t>
            </a:r>
          </a:p>
          <a:p>
            <a:pPr lvl="2">
              <a:lnSpc>
                <a:spcPts val="3500"/>
              </a:lnSpc>
            </a:pPr>
            <a:r>
              <a:rPr lang="fr-FR" dirty="0" smtClean="0"/>
              <a:t>Compréhensif</a:t>
            </a:r>
          </a:p>
          <a:p>
            <a:pPr lvl="2">
              <a:lnSpc>
                <a:spcPts val="3500"/>
              </a:lnSpc>
            </a:pPr>
            <a:r>
              <a:rPr lang="fr-FR" dirty="0" smtClean="0"/>
              <a:t>Tolérant</a:t>
            </a:r>
          </a:p>
          <a:p>
            <a:pPr lvl="2">
              <a:lnSpc>
                <a:spcPts val="3500"/>
              </a:lnSpc>
            </a:pPr>
            <a:r>
              <a:rPr lang="fr-FR" dirty="0" smtClean="0"/>
              <a:t>Adaptable</a:t>
            </a:r>
          </a:p>
          <a:p>
            <a:pPr lvl="2">
              <a:lnSpc>
                <a:spcPts val="3500"/>
              </a:lnSpc>
            </a:pPr>
            <a:r>
              <a:rPr lang="fr-FR" dirty="0" smtClean="0"/>
              <a:t>Créatif</a:t>
            </a:r>
          </a:p>
          <a:p>
            <a:pPr lvl="2">
              <a:lnSpc>
                <a:spcPts val="3500"/>
              </a:lnSpc>
            </a:pPr>
            <a:r>
              <a:rPr lang="fr-FR" dirty="0" smtClean="0"/>
              <a:t>Présent</a:t>
            </a:r>
          </a:p>
          <a:p>
            <a:pPr lvl="2">
              <a:lnSpc>
                <a:spcPts val="3500"/>
              </a:lnSpc>
            </a:pPr>
            <a:r>
              <a:rPr lang="fr-FR" dirty="0" smtClean="0"/>
              <a:t>Compatissant</a:t>
            </a:r>
          </a:p>
          <a:p>
            <a:pPr lvl="2">
              <a:lnSpc>
                <a:spcPts val="3500"/>
              </a:lnSpc>
            </a:pPr>
            <a:r>
              <a:rPr lang="fr-FR" dirty="0" smtClean="0"/>
              <a:t>Respectueux</a:t>
            </a:r>
          </a:p>
          <a:p>
            <a:pPr lvl="2">
              <a:lnSpc>
                <a:spcPts val="3500"/>
              </a:lnSpc>
            </a:pPr>
            <a:r>
              <a:rPr lang="fr-FR" dirty="0" smtClean="0"/>
              <a:t>Distancié</a:t>
            </a:r>
          </a:p>
          <a:p>
            <a:pPr lvl="2">
              <a:lnSpc>
                <a:spcPts val="3500"/>
              </a:lnSpc>
            </a:pPr>
            <a:r>
              <a:rPr lang="fr-FR" dirty="0" smtClean="0"/>
              <a:t>Impliqué</a:t>
            </a:r>
          </a:p>
          <a:p>
            <a:pPr lvl="2">
              <a:lnSpc>
                <a:spcPts val="3500"/>
              </a:lnSpc>
            </a:pPr>
            <a:r>
              <a:rPr lang="fr-FR" dirty="0" smtClean="0"/>
              <a:t>Empathique</a:t>
            </a:r>
          </a:p>
          <a:p>
            <a:pPr lvl="2">
              <a:lnSpc>
                <a:spcPts val="3500"/>
              </a:lnSpc>
            </a:pPr>
            <a:r>
              <a:rPr lang="fr-FR" dirty="0" smtClean="0"/>
              <a:t>Adaptable</a:t>
            </a:r>
          </a:p>
          <a:p>
            <a:pPr lvl="2">
              <a:lnSpc>
                <a:spcPts val="3500"/>
              </a:lnSpc>
            </a:pPr>
            <a:r>
              <a:rPr lang="fr-FR" dirty="0" smtClean="0"/>
              <a:t>Résilient</a:t>
            </a:r>
          </a:p>
          <a:p>
            <a:pPr lvl="2">
              <a:lnSpc>
                <a:spcPts val="3500"/>
              </a:lnSpc>
            </a:pPr>
            <a:r>
              <a:rPr lang="fr-FR" dirty="0" smtClean="0"/>
              <a:t>…</a:t>
            </a: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117</a:t>
            </a:fld>
            <a:endParaRPr lang="en-US" dirty="0"/>
          </a:p>
        </p:txBody>
      </p:sp>
    </p:spTree>
    <p:extLst>
      <p:ext uri="{BB962C8B-B14F-4D97-AF65-F5344CB8AC3E}">
        <p14:creationId xmlns:p14="http://schemas.microsoft.com/office/powerpoint/2010/main" val="90421849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sz="3600" dirty="0" smtClean="0"/>
              <a:t>Un petit problème …</a:t>
            </a:r>
            <a:r>
              <a:rPr lang="fr-FR" dirty="0" smtClean="0"/>
              <a:t/>
            </a:r>
            <a:br>
              <a:rPr lang="fr-FR" dirty="0" smtClean="0"/>
            </a:br>
            <a:endParaRPr lang="fr-FR" dirty="0"/>
          </a:p>
        </p:txBody>
      </p:sp>
      <p:sp>
        <p:nvSpPr>
          <p:cNvPr id="3" name="Espace réservé du contenu 2"/>
          <p:cNvSpPr>
            <a:spLocks noGrp="1"/>
          </p:cNvSpPr>
          <p:nvPr>
            <p:ph idx="1"/>
          </p:nvPr>
        </p:nvSpPr>
        <p:spPr>
          <a:xfrm>
            <a:off x="457200" y="2236470"/>
            <a:ext cx="8229600" cy="4525963"/>
          </a:xfrm>
        </p:spPr>
        <p:txBody>
          <a:bodyPr/>
          <a:lstStyle/>
          <a:p>
            <a:r>
              <a:rPr lang="fr-FR" sz="2400" dirty="0" smtClean="0"/>
              <a:t>Des </a:t>
            </a:r>
            <a:r>
              <a:rPr lang="fr-FR" sz="2400" b="1" dirty="0" smtClean="0"/>
              <a:t>facteurs « perturbants »</a:t>
            </a:r>
            <a:r>
              <a:rPr lang="fr-FR" sz="2400" dirty="0" smtClean="0"/>
              <a:t> nombreux</a:t>
            </a:r>
          </a:p>
          <a:p>
            <a:endParaRPr lang="fr-FR" sz="1000" dirty="0" smtClean="0"/>
          </a:p>
          <a:p>
            <a:endParaRPr lang="fr-FR" sz="1000" dirty="0" smtClean="0"/>
          </a:p>
          <a:p>
            <a:pPr marL="914400" lvl="2" indent="0">
              <a:buNone/>
            </a:pPr>
            <a:r>
              <a:rPr lang="fr-FR" sz="1800" dirty="0" smtClean="0">
                <a:sym typeface="Wingdings 3"/>
              </a:rPr>
              <a:t>	 d</a:t>
            </a:r>
            <a:r>
              <a:rPr lang="fr-FR" sz="1800" dirty="0" smtClean="0"/>
              <a:t>es </a:t>
            </a:r>
            <a:r>
              <a:rPr lang="fr-FR" sz="1800" dirty="0"/>
              <a:t>facteurs </a:t>
            </a:r>
            <a:r>
              <a:rPr lang="fr-FR" sz="1800" b="1" dirty="0"/>
              <a:t>structurels </a:t>
            </a:r>
            <a:r>
              <a:rPr lang="fr-FR" sz="1800" dirty="0"/>
              <a:t>« métiers »</a:t>
            </a:r>
          </a:p>
          <a:p>
            <a:pPr marL="914400" lvl="2" indent="0">
              <a:buNone/>
            </a:pPr>
            <a:endParaRPr lang="fr-FR" sz="1800" dirty="0"/>
          </a:p>
          <a:p>
            <a:pPr marL="914400" lvl="2" indent="0">
              <a:buNone/>
            </a:pPr>
            <a:r>
              <a:rPr lang="fr-FR" sz="1800" dirty="0" smtClean="0"/>
              <a:t>	</a:t>
            </a:r>
            <a:r>
              <a:rPr lang="fr-FR" sz="1800" dirty="0">
                <a:sym typeface="Wingdings 3"/>
              </a:rPr>
              <a:t>  </a:t>
            </a:r>
            <a:r>
              <a:rPr lang="fr-FR" sz="1800" dirty="0" smtClean="0">
                <a:sym typeface="Wingdings 3"/>
              </a:rPr>
              <a:t>d</a:t>
            </a:r>
            <a:r>
              <a:rPr lang="fr-FR" sz="1800" dirty="0" smtClean="0"/>
              <a:t>es </a:t>
            </a:r>
            <a:r>
              <a:rPr lang="fr-FR" sz="1800" dirty="0"/>
              <a:t>facteurs </a:t>
            </a:r>
            <a:r>
              <a:rPr lang="fr-FR" sz="1800" b="1" dirty="0"/>
              <a:t>individuels </a:t>
            </a:r>
            <a:r>
              <a:rPr lang="fr-FR" sz="1800" dirty="0"/>
              <a:t>de souffrance </a:t>
            </a:r>
          </a:p>
          <a:p>
            <a:pPr lvl="2"/>
            <a:endParaRPr lang="fr-FR" sz="1800" dirty="0"/>
          </a:p>
          <a:p>
            <a:pPr marL="914400" lvl="2" indent="0">
              <a:buNone/>
            </a:pPr>
            <a:r>
              <a:rPr lang="fr-FR" sz="1800" dirty="0" smtClean="0"/>
              <a:t>	</a:t>
            </a:r>
            <a:r>
              <a:rPr lang="fr-FR" sz="1800" dirty="0">
                <a:sym typeface="Wingdings 3"/>
              </a:rPr>
              <a:t>  </a:t>
            </a:r>
            <a:r>
              <a:rPr lang="fr-FR" sz="1800" dirty="0" smtClean="0">
                <a:sym typeface="Wingdings 3"/>
              </a:rPr>
              <a:t>d</a:t>
            </a:r>
            <a:r>
              <a:rPr lang="fr-FR" sz="1800" dirty="0" smtClean="0"/>
              <a:t>es </a:t>
            </a:r>
            <a:r>
              <a:rPr lang="fr-FR" sz="1800" dirty="0"/>
              <a:t>facteurs </a:t>
            </a:r>
            <a:r>
              <a:rPr lang="fr-FR" sz="1800" b="1" dirty="0"/>
              <a:t>environnementaux</a:t>
            </a:r>
          </a:p>
          <a:p>
            <a:endParaRPr lang="fr-FR" sz="2400" dirty="0" smtClean="0"/>
          </a:p>
          <a:p>
            <a:endParaRPr lang="fr-FR" sz="2400" dirty="0"/>
          </a:p>
          <a:p>
            <a:r>
              <a:rPr lang="fr-FR" sz="2400" dirty="0" smtClean="0"/>
              <a:t>et </a:t>
            </a:r>
            <a:r>
              <a:rPr lang="fr-FR" sz="2400" u="sng" dirty="0" smtClean="0"/>
              <a:t>interagissant</a:t>
            </a:r>
            <a:r>
              <a:rPr lang="fr-FR" sz="2400" dirty="0" smtClean="0"/>
              <a:t> entre eux…</a:t>
            </a:r>
          </a:p>
          <a:p>
            <a:pPr lvl="2"/>
            <a:endParaRPr lang="fr-FR" dirty="0" smtClean="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118</a:t>
            </a:fld>
            <a:endParaRPr lang="en-US" dirty="0"/>
          </a:p>
        </p:txBody>
      </p:sp>
    </p:spTree>
    <p:extLst>
      <p:ext uri="{BB962C8B-B14F-4D97-AF65-F5344CB8AC3E}">
        <p14:creationId xmlns:p14="http://schemas.microsoft.com/office/powerpoint/2010/main" val="160595929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36482"/>
            <a:ext cx="8229600" cy="1119727"/>
          </a:xfrm>
        </p:spPr>
        <p:txBody>
          <a:bodyPr>
            <a:normAutofit fontScale="90000"/>
          </a:bodyPr>
          <a:lstStyle/>
          <a:p>
            <a:r>
              <a:rPr lang="fr-FR" dirty="0" smtClean="0"/>
              <a:t/>
            </a:r>
            <a:br>
              <a:rPr lang="fr-FR" dirty="0" smtClean="0"/>
            </a:br>
            <a:r>
              <a:rPr lang="fr-FR" sz="3600" dirty="0" smtClean="0"/>
              <a:t>Les facteurs </a:t>
            </a:r>
            <a:r>
              <a:rPr lang="fr-FR" sz="3600" b="1" dirty="0" smtClean="0"/>
              <a:t>« métiers »</a:t>
            </a:r>
            <a:r>
              <a:rPr lang="fr-FR" sz="3600" dirty="0" smtClean="0"/>
              <a:t/>
            </a:r>
            <a:br>
              <a:rPr lang="fr-FR" sz="3600" dirty="0" smtClean="0"/>
            </a:br>
            <a:endParaRPr lang="fr-FR" sz="3600" dirty="0"/>
          </a:p>
        </p:txBody>
      </p:sp>
      <p:sp>
        <p:nvSpPr>
          <p:cNvPr id="3" name="Espace réservé du contenu 2"/>
          <p:cNvSpPr>
            <a:spLocks noGrp="1"/>
          </p:cNvSpPr>
          <p:nvPr>
            <p:ph idx="1"/>
          </p:nvPr>
        </p:nvSpPr>
        <p:spPr>
          <a:xfrm>
            <a:off x="457200" y="1838763"/>
            <a:ext cx="8229600" cy="4525963"/>
          </a:xfrm>
        </p:spPr>
        <p:txBody>
          <a:bodyPr/>
          <a:lstStyle/>
          <a:p>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119</a:t>
            </a:fld>
            <a:endParaRPr lang="en-US" dirty="0"/>
          </a:p>
        </p:txBody>
      </p:sp>
      <p:sp>
        <p:nvSpPr>
          <p:cNvPr id="6" name="Espace réservé du contenu 2"/>
          <p:cNvSpPr txBox="1">
            <a:spLocks/>
          </p:cNvSpPr>
          <p:nvPr/>
        </p:nvSpPr>
        <p:spPr>
          <a:xfrm>
            <a:off x="642262" y="2269128"/>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2"/>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2"/>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5500"/>
              </a:lnSpc>
              <a:spcBef>
                <a:spcPts val="1200"/>
              </a:spcBef>
              <a:spcAft>
                <a:spcPts val="1200"/>
              </a:spcAft>
            </a:pPr>
            <a:r>
              <a:rPr lang="fr-FR" sz="2400" dirty="0"/>
              <a:t>Le soignant : </a:t>
            </a:r>
            <a:r>
              <a:rPr lang="fr-FR" sz="2400" b="1" dirty="0"/>
              <a:t>outil du soin</a:t>
            </a:r>
          </a:p>
          <a:p>
            <a:pPr>
              <a:lnSpc>
                <a:spcPts val="5500"/>
              </a:lnSpc>
              <a:spcBef>
                <a:spcPts val="1200"/>
              </a:spcBef>
              <a:spcAft>
                <a:spcPts val="1200"/>
              </a:spcAft>
            </a:pPr>
            <a:r>
              <a:rPr lang="fr-FR" sz="2400" dirty="0" smtClean="0"/>
              <a:t>La souffrance est un </a:t>
            </a:r>
            <a:r>
              <a:rPr lang="fr-FR" sz="2400" b="1" dirty="0" smtClean="0"/>
              <a:t>appel au lien</a:t>
            </a:r>
          </a:p>
          <a:p>
            <a:pPr>
              <a:lnSpc>
                <a:spcPts val="5500"/>
              </a:lnSpc>
              <a:spcBef>
                <a:spcPts val="1200"/>
              </a:spcBef>
              <a:spcAft>
                <a:spcPts val="1200"/>
              </a:spcAft>
            </a:pPr>
            <a:r>
              <a:rPr lang="fr-FR" sz="2400" dirty="0" smtClean="0"/>
              <a:t>La confrontation à la </a:t>
            </a:r>
            <a:r>
              <a:rPr lang="fr-FR" sz="2400" b="1" dirty="0" smtClean="0"/>
              <a:t>mort </a:t>
            </a:r>
            <a:r>
              <a:rPr lang="fr-FR" sz="2400" dirty="0" smtClean="0"/>
              <a:t>et à la </a:t>
            </a:r>
            <a:r>
              <a:rPr lang="fr-FR" sz="2400" b="1" dirty="0" smtClean="0"/>
              <a:t>souffrance</a:t>
            </a:r>
          </a:p>
          <a:p>
            <a:pPr>
              <a:lnSpc>
                <a:spcPts val="5500"/>
              </a:lnSpc>
              <a:spcBef>
                <a:spcPts val="1200"/>
              </a:spcBef>
              <a:spcAft>
                <a:spcPts val="1200"/>
              </a:spcAft>
            </a:pPr>
            <a:r>
              <a:rPr lang="fr-FR" sz="2400" dirty="0" smtClean="0"/>
              <a:t>Identification et </a:t>
            </a:r>
            <a:r>
              <a:rPr lang="fr-FR" sz="2400" u="sng" dirty="0" smtClean="0"/>
              <a:t>identification projective</a:t>
            </a:r>
          </a:p>
          <a:p>
            <a:pPr lvl="2">
              <a:lnSpc>
                <a:spcPts val="5000"/>
              </a:lnSpc>
            </a:pPr>
            <a:endParaRPr lang="fr-FR" dirty="0" smtClean="0"/>
          </a:p>
        </p:txBody>
      </p:sp>
    </p:spTree>
    <p:extLst>
      <p:ext uri="{BB962C8B-B14F-4D97-AF65-F5344CB8AC3E}">
        <p14:creationId xmlns:p14="http://schemas.microsoft.com/office/powerpoint/2010/main" val="178336195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51DFA003-1032-441B-85E9-34E64465048F}"/>
              </a:ext>
            </a:extLst>
          </p:cNvPr>
          <p:cNvSpPr>
            <a:spLocks noGrp="1"/>
          </p:cNvSpPr>
          <p:nvPr>
            <p:ph type="title"/>
          </p:nvPr>
        </p:nvSpPr>
        <p:spPr/>
        <p:txBody>
          <a:bodyPr>
            <a:normAutofit fontScale="90000"/>
          </a:bodyPr>
          <a:lstStyle/>
          <a:p>
            <a:r>
              <a:rPr lang="fr-FR" dirty="0"/>
              <a:t>Conséquences d’une privation de sommeil</a:t>
            </a:r>
          </a:p>
        </p:txBody>
      </p:sp>
      <p:graphicFrame>
        <p:nvGraphicFramePr>
          <p:cNvPr id="4" name="Tableau 3">
            <a:extLst>
              <a:ext uri="{FF2B5EF4-FFF2-40B4-BE49-F238E27FC236}">
                <a16:creationId xmlns="" xmlns:a16="http://schemas.microsoft.com/office/drawing/2014/main" id="{5C5E6CE1-08D0-4AEF-8E2B-3A750E34E474}"/>
              </a:ext>
            </a:extLst>
          </p:cNvPr>
          <p:cNvGraphicFramePr>
            <a:graphicFrameLocks noGrp="1"/>
          </p:cNvGraphicFramePr>
          <p:nvPr>
            <p:extLst>
              <p:ext uri="{D42A27DB-BD31-4B8C-83A1-F6EECF244321}">
                <p14:modId xmlns:p14="http://schemas.microsoft.com/office/powerpoint/2010/main" val="517196629"/>
              </p:ext>
            </p:extLst>
          </p:nvPr>
        </p:nvGraphicFramePr>
        <p:xfrm>
          <a:off x="457200" y="2042903"/>
          <a:ext cx="3904432" cy="2833974"/>
        </p:xfrm>
        <a:graphic>
          <a:graphicData uri="http://schemas.openxmlformats.org/drawingml/2006/table">
            <a:tbl>
              <a:tblPr firstRow="1" firstCol="1">
                <a:tableStyleId>{21E4AEA4-8DFA-4A89-87EB-49C32662AFE0}</a:tableStyleId>
              </a:tblPr>
              <a:tblGrid>
                <a:gridCol w="964057">
                  <a:extLst>
                    <a:ext uri="{9D8B030D-6E8A-4147-A177-3AD203B41FA5}">
                      <a16:colId xmlns="" xmlns:a16="http://schemas.microsoft.com/office/drawing/2014/main" val="1297856422"/>
                    </a:ext>
                  </a:extLst>
                </a:gridCol>
                <a:gridCol w="980125">
                  <a:extLst>
                    <a:ext uri="{9D8B030D-6E8A-4147-A177-3AD203B41FA5}">
                      <a16:colId xmlns="" xmlns:a16="http://schemas.microsoft.com/office/drawing/2014/main" val="3319479170"/>
                    </a:ext>
                  </a:extLst>
                </a:gridCol>
                <a:gridCol w="980125">
                  <a:extLst>
                    <a:ext uri="{9D8B030D-6E8A-4147-A177-3AD203B41FA5}">
                      <a16:colId xmlns="" xmlns:a16="http://schemas.microsoft.com/office/drawing/2014/main" val="1984430570"/>
                    </a:ext>
                  </a:extLst>
                </a:gridCol>
                <a:gridCol w="980125">
                  <a:extLst>
                    <a:ext uri="{9D8B030D-6E8A-4147-A177-3AD203B41FA5}">
                      <a16:colId xmlns="" xmlns:a16="http://schemas.microsoft.com/office/drawing/2014/main" val="129164067"/>
                    </a:ext>
                  </a:extLst>
                </a:gridCol>
              </a:tblGrid>
              <a:tr h="692748">
                <a:tc>
                  <a:txBody>
                    <a:bodyPr/>
                    <a:lstStyle/>
                    <a:p>
                      <a:pPr algn="ctr" fontAlgn="b"/>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Privés du sommeil</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Non privés du sommeil</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p</a:t>
                      </a:r>
                    </a:p>
                  </a:txBody>
                  <a:tcPr marL="8467" marR="8467" marT="9525" marB="0" anchor="ctr"/>
                </a:tc>
                <a:extLst>
                  <a:ext uri="{0D108BD9-81ED-4DB2-BD59-A6C34878D82A}">
                    <a16:rowId xmlns="" xmlns:a16="http://schemas.microsoft.com/office/drawing/2014/main" val="2700982366"/>
                  </a:ext>
                </a:extLst>
              </a:tr>
              <a:tr h="356871">
                <a:tc>
                  <a:txBody>
                    <a:bodyPr/>
                    <a:lstStyle/>
                    <a:p>
                      <a:pPr algn="ctr" fontAlgn="b"/>
                      <a:r>
                        <a:rPr lang="fr-FR" sz="1000" u="none" strike="noStrike">
                          <a:effectLst/>
                        </a:rPr>
                        <a:t>IMC</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25,08 (5,61)</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24,02 (4,38)</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0,006</a:t>
                      </a:r>
                    </a:p>
                  </a:txBody>
                  <a:tcPr marL="8467" marR="8467" marT="9525" marB="0" anchor="ctr"/>
                </a:tc>
                <a:extLst>
                  <a:ext uri="{0D108BD9-81ED-4DB2-BD59-A6C34878D82A}">
                    <a16:rowId xmlns="" xmlns:a16="http://schemas.microsoft.com/office/drawing/2014/main" val="2826117043"/>
                  </a:ext>
                </a:extLst>
              </a:tr>
              <a:tr h="356871">
                <a:tc>
                  <a:txBody>
                    <a:bodyPr/>
                    <a:lstStyle/>
                    <a:p>
                      <a:pPr algn="ctr" fontAlgn="b"/>
                      <a:r>
                        <a:rPr lang="fr-FR" sz="1000" u="none" strike="noStrike">
                          <a:effectLst/>
                        </a:rPr>
                        <a:t>ESS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10,48 (4,47)</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9,02 (4,73)</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&lt; 0,0001</a:t>
                      </a:r>
                    </a:p>
                  </a:txBody>
                  <a:tcPr marL="8467" marR="8467" marT="9525" marB="0" anchor="ctr"/>
                </a:tc>
                <a:extLst>
                  <a:ext uri="{0D108BD9-81ED-4DB2-BD59-A6C34878D82A}">
                    <a16:rowId xmlns="" xmlns:a16="http://schemas.microsoft.com/office/drawing/2014/main" val="3509856834"/>
                  </a:ext>
                </a:extLst>
              </a:tr>
              <a:tr h="356871">
                <a:tc>
                  <a:txBody>
                    <a:bodyPr/>
                    <a:lstStyle/>
                    <a:p>
                      <a:pPr algn="ctr" fontAlgn="b"/>
                      <a:r>
                        <a:rPr lang="fr-FR" sz="1000" u="none" strike="noStrike">
                          <a:effectLst/>
                        </a:rPr>
                        <a:t>ISI</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15,28 (4,75)</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13,43 (6,09)</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&lt; 0,0001</a:t>
                      </a:r>
                    </a:p>
                  </a:txBody>
                  <a:tcPr marL="8467" marR="8467" marT="9525" marB="0" anchor="ctr"/>
                </a:tc>
                <a:extLst>
                  <a:ext uri="{0D108BD9-81ED-4DB2-BD59-A6C34878D82A}">
                    <a16:rowId xmlns="" xmlns:a16="http://schemas.microsoft.com/office/drawing/2014/main" val="3846769097"/>
                  </a:ext>
                </a:extLst>
              </a:tr>
              <a:tr h="356871">
                <a:tc>
                  <a:txBody>
                    <a:bodyPr/>
                    <a:lstStyle/>
                    <a:p>
                      <a:pPr algn="ctr" fontAlgn="b"/>
                      <a:r>
                        <a:rPr lang="fr-FR" sz="1000" u="none" strike="noStrike" dirty="0">
                          <a:effectLst/>
                        </a:rPr>
                        <a:t>HAD-A</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9,05 (3,74)</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8,42 (3,91)</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0,024</a:t>
                      </a:r>
                    </a:p>
                  </a:txBody>
                  <a:tcPr marL="8467" marR="8467" marT="9525" marB="0" anchor="ctr"/>
                </a:tc>
                <a:extLst>
                  <a:ext uri="{0D108BD9-81ED-4DB2-BD59-A6C34878D82A}">
                    <a16:rowId xmlns="" xmlns:a16="http://schemas.microsoft.com/office/drawing/2014/main" val="1676899277"/>
                  </a:ext>
                </a:extLst>
              </a:tr>
              <a:tr h="356871">
                <a:tc>
                  <a:txBody>
                    <a:bodyPr/>
                    <a:lstStyle/>
                    <a:p>
                      <a:pPr algn="ctr" fontAlgn="b"/>
                      <a:r>
                        <a:rPr lang="fr-FR" sz="1000" u="none" strike="noStrike" dirty="0">
                          <a:effectLst/>
                        </a:rPr>
                        <a:t>HADD</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6,36 (3,66)</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4,84 (3,48)</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&lt; 0,0001</a:t>
                      </a:r>
                    </a:p>
                  </a:txBody>
                  <a:tcPr marL="8467" marR="8467" marT="9525" marB="0" anchor="ctr"/>
                </a:tc>
                <a:extLst>
                  <a:ext uri="{0D108BD9-81ED-4DB2-BD59-A6C34878D82A}">
                    <a16:rowId xmlns="" xmlns:a16="http://schemas.microsoft.com/office/drawing/2014/main" val="3423544261"/>
                  </a:ext>
                </a:extLst>
              </a:tr>
              <a:tr h="356871">
                <a:tc>
                  <a:txBody>
                    <a:bodyPr/>
                    <a:lstStyle/>
                    <a:p>
                      <a:pPr algn="ctr" fontAlgn="b"/>
                      <a:r>
                        <a:rPr lang="fr-FR" sz="1000" u="none" strike="noStrike">
                          <a:effectLst/>
                        </a:rPr>
                        <a:t>Total</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421</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322</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817243743"/>
                  </a:ext>
                </a:extLst>
              </a:tr>
            </a:tbl>
          </a:graphicData>
        </a:graphic>
      </p:graphicFrame>
      <p:graphicFrame>
        <p:nvGraphicFramePr>
          <p:cNvPr id="5" name="Tableau 4">
            <a:extLst>
              <a:ext uri="{FF2B5EF4-FFF2-40B4-BE49-F238E27FC236}">
                <a16:creationId xmlns="" xmlns:a16="http://schemas.microsoft.com/office/drawing/2014/main" id="{CA738A92-872A-49C2-9EF3-DEDB3259484D}"/>
              </a:ext>
            </a:extLst>
          </p:cNvPr>
          <p:cNvGraphicFramePr>
            <a:graphicFrameLocks noGrp="1"/>
          </p:cNvGraphicFramePr>
          <p:nvPr>
            <p:extLst>
              <p:ext uri="{D42A27DB-BD31-4B8C-83A1-F6EECF244321}">
                <p14:modId xmlns:p14="http://schemas.microsoft.com/office/powerpoint/2010/main" val="2684518981"/>
              </p:ext>
            </p:extLst>
          </p:nvPr>
        </p:nvGraphicFramePr>
        <p:xfrm>
          <a:off x="5340086" y="2056906"/>
          <a:ext cx="3011508" cy="2285703"/>
        </p:xfrm>
        <a:graphic>
          <a:graphicData uri="http://schemas.openxmlformats.org/drawingml/2006/table">
            <a:tbl>
              <a:tblPr firstRow="1" firstCol="1">
                <a:tableStyleId>{21E4AEA4-8DFA-4A89-87EB-49C32662AFE0}</a:tableStyleId>
              </a:tblPr>
              <a:tblGrid>
                <a:gridCol w="674829">
                  <a:extLst>
                    <a:ext uri="{9D8B030D-6E8A-4147-A177-3AD203B41FA5}">
                      <a16:colId xmlns="" xmlns:a16="http://schemas.microsoft.com/office/drawing/2014/main" val="2813175328"/>
                    </a:ext>
                  </a:extLst>
                </a:gridCol>
                <a:gridCol w="704713">
                  <a:extLst>
                    <a:ext uri="{9D8B030D-6E8A-4147-A177-3AD203B41FA5}">
                      <a16:colId xmlns="" xmlns:a16="http://schemas.microsoft.com/office/drawing/2014/main" val="4158750440"/>
                    </a:ext>
                  </a:extLst>
                </a:gridCol>
                <a:gridCol w="815983">
                  <a:extLst>
                    <a:ext uri="{9D8B030D-6E8A-4147-A177-3AD203B41FA5}">
                      <a16:colId xmlns="" xmlns:a16="http://schemas.microsoft.com/office/drawing/2014/main" val="4016408566"/>
                    </a:ext>
                  </a:extLst>
                </a:gridCol>
                <a:gridCol w="815983">
                  <a:extLst>
                    <a:ext uri="{9D8B030D-6E8A-4147-A177-3AD203B41FA5}">
                      <a16:colId xmlns="" xmlns:a16="http://schemas.microsoft.com/office/drawing/2014/main" val="2817957356"/>
                    </a:ext>
                  </a:extLst>
                </a:gridCol>
              </a:tblGrid>
              <a:tr h="435745">
                <a:tc>
                  <a:txBody>
                    <a:bodyPr/>
                    <a:lstStyle/>
                    <a:p>
                      <a:pPr algn="ctr" fontAlgn="b"/>
                      <a:endParaRPr lang="fr-FR" sz="1000" b="0" i="0" u="none" strike="noStrike" dirty="0">
                        <a:effectLst/>
                        <a:latin typeface="Arial" panose="020B0604020202020204" pitchFamily="34" charset="0"/>
                      </a:endParaRPr>
                    </a:p>
                  </a:txBody>
                  <a:tcPr marL="8467" marR="8467" marT="9525" marB="0" anchor="ctr"/>
                </a:tc>
                <a:tc>
                  <a:txBody>
                    <a:bodyPr/>
                    <a:lstStyle/>
                    <a:p>
                      <a:pPr algn="ctr" fontAlgn="b"/>
                      <a:endParaRPr lang="fr-FR" sz="1000" u="none" strike="noStrike" dirty="0">
                        <a:effectLst/>
                      </a:endParaRPr>
                    </a:p>
                    <a:p>
                      <a:pPr algn="ctr" fontAlgn="b"/>
                      <a:r>
                        <a:rPr lang="fr-FR" sz="1000" u="none" strike="noStrike" dirty="0">
                          <a:effectLst/>
                        </a:rPr>
                        <a:t>&lt;6 heures au lit</a:t>
                      </a:r>
                    </a:p>
                    <a:p>
                      <a:pPr algn="ctr" fontAlgn="b"/>
                      <a:endParaRPr lang="fr-FR" sz="1000" b="0" i="0" u="none" strike="noStrike" dirty="0">
                        <a:effectLst/>
                        <a:latin typeface="Arial" panose="020B0604020202020204" pitchFamily="34" charset="0"/>
                      </a:endParaRPr>
                    </a:p>
                  </a:txBody>
                  <a:tcPr marL="8467" marR="8467" marT="9525" marB="0" anchor="ctr"/>
                </a:tc>
                <a:tc>
                  <a:txBody>
                    <a:bodyPr/>
                    <a:lstStyle/>
                    <a:p>
                      <a:pPr algn="ctr" fontAlgn="b"/>
                      <a:endParaRPr lang="fr-FR" sz="1000" u="none" strike="noStrike" dirty="0">
                        <a:effectLst/>
                      </a:endParaRPr>
                    </a:p>
                    <a:p>
                      <a:pPr algn="ctr" fontAlgn="b"/>
                      <a:r>
                        <a:rPr lang="fr-FR" sz="1000" u="none" strike="noStrike" dirty="0">
                          <a:effectLst/>
                        </a:rPr>
                        <a:t>&gt;6 heures au lit</a:t>
                      </a:r>
                    </a:p>
                    <a:p>
                      <a:pPr algn="ctr" fontAlgn="b"/>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p</a:t>
                      </a:r>
                    </a:p>
                  </a:txBody>
                  <a:tcPr marL="8467" marR="8467" marT="9525" marB="0" anchor="ctr"/>
                </a:tc>
                <a:extLst>
                  <a:ext uri="{0D108BD9-81ED-4DB2-BD59-A6C34878D82A}">
                    <a16:rowId xmlns="" xmlns:a16="http://schemas.microsoft.com/office/drawing/2014/main" val="1209862515"/>
                  </a:ext>
                </a:extLst>
              </a:tr>
              <a:tr h="277763">
                <a:tc>
                  <a:txBody>
                    <a:bodyPr/>
                    <a:lstStyle/>
                    <a:p>
                      <a:pPr algn="ctr" fontAlgn="b"/>
                      <a:r>
                        <a:rPr lang="fr-FR" sz="1000" u="none" strike="noStrike">
                          <a:effectLst/>
                        </a:rPr>
                        <a:t>IMC</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25,09 (5,50)</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24,32 (4,74)</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0,032</a:t>
                      </a:r>
                    </a:p>
                  </a:txBody>
                  <a:tcPr marL="8467" marR="8467" marT="9525" marB="0" anchor="ctr"/>
                </a:tc>
                <a:extLst>
                  <a:ext uri="{0D108BD9-81ED-4DB2-BD59-A6C34878D82A}">
                    <a16:rowId xmlns="" xmlns:a16="http://schemas.microsoft.com/office/drawing/2014/main" val="3253409444"/>
                  </a:ext>
                </a:extLst>
              </a:tr>
              <a:tr h="277763">
                <a:tc>
                  <a:txBody>
                    <a:bodyPr/>
                    <a:lstStyle/>
                    <a:p>
                      <a:pPr algn="ctr" fontAlgn="b"/>
                      <a:r>
                        <a:rPr lang="fr-FR" sz="1000" u="none" strike="noStrike">
                          <a:effectLst/>
                        </a:rPr>
                        <a:t>ESS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9,90 (4,55)</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9,39 (4,78)</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1007852341"/>
                  </a:ext>
                </a:extLst>
              </a:tr>
              <a:tr h="277763">
                <a:tc>
                  <a:txBody>
                    <a:bodyPr/>
                    <a:lstStyle/>
                    <a:p>
                      <a:pPr algn="ctr" fontAlgn="b"/>
                      <a:r>
                        <a:rPr lang="fr-FR" sz="1000" u="none" strike="noStrike">
                          <a:effectLst/>
                        </a:rPr>
                        <a:t>ISI</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14,71 (5,16)</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14,35 (5,61)</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298043451"/>
                  </a:ext>
                </a:extLst>
              </a:tr>
              <a:tr h="277763">
                <a:tc>
                  <a:txBody>
                    <a:bodyPr/>
                    <a:lstStyle/>
                    <a:p>
                      <a:pPr algn="ctr" fontAlgn="b"/>
                      <a:r>
                        <a:rPr lang="fr-FR" sz="1000" u="none" strike="noStrike" dirty="0">
                          <a:effectLst/>
                        </a:rPr>
                        <a:t>HAD-A</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8,79 (3,70)</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8,85 (3,97)</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21475504"/>
                  </a:ext>
                </a:extLst>
              </a:tr>
              <a:tr h="277763">
                <a:tc>
                  <a:txBody>
                    <a:bodyPr/>
                    <a:lstStyle/>
                    <a:p>
                      <a:pPr algn="ctr" fontAlgn="b"/>
                      <a:r>
                        <a:rPr lang="fr-FR" sz="1000" u="none" strike="noStrike" dirty="0">
                          <a:effectLst/>
                        </a:rPr>
                        <a:t>HAD-D</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5,93 (3,59)</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5,50 (3,82)</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2822792167"/>
                  </a:ext>
                </a:extLst>
              </a:tr>
              <a:tr h="277763">
                <a:tc>
                  <a:txBody>
                    <a:bodyPr/>
                    <a:lstStyle/>
                    <a:p>
                      <a:pPr algn="ctr" fontAlgn="b"/>
                      <a:r>
                        <a:rPr lang="fr-FR" sz="1000" u="none" strike="noStrike" dirty="0">
                          <a:effectLst/>
                        </a:rPr>
                        <a:t>Total</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531</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351</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122140386"/>
                  </a:ext>
                </a:extLst>
              </a:tr>
            </a:tbl>
          </a:graphicData>
        </a:graphic>
      </p:graphicFrame>
      <p:sp>
        <p:nvSpPr>
          <p:cNvPr id="6" name="ZoneTexte 5"/>
          <p:cNvSpPr txBox="1"/>
          <p:nvPr/>
        </p:nvSpPr>
        <p:spPr>
          <a:xfrm>
            <a:off x="283524" y="4870074"/>
            <a:ext cx="4288476" cy="1938992"/>
          </a:xfrm>
          <a:prstGeom prst="rect">
            <a:avLst/>
          </a:prstGeom>
          <a:noFill/>
        </p:spPr>
        <p:txBody>
          <a:bodyPr wrap="square" rtlCol="0">
            <a:spAutoFit/>
          </a:bodyPr>
          <a:lstStyle/>
          <a:p>
            <a:r>
              <a:rPr lang="fr-FR" sz="2000" dirty="0">
                <a:solidFill>
                  <a:srgbClr val="1F497D"/>
                </a:solidFill>
                <a:latin typeface="Arial"/>
                <a:cs typeface="Arial"/>
              </a:rPr>
              <a:t>Poids plus important, plus somnolents, et scores sur les échelles de sévérité d’insomnie, d’anxiété et de dépression plus élevés.</a:t>
            </a:r>
          </a:p>
          <a:p>
            <a:endParaRPr lang="fr-FR" sz="2000" dirty="0">
              <a:solidFill>
                <a:srgbClr val="1F497D"/>
              </a:solidFill>
              <a:latin typeface="Arial"/>
              <a:cs typeface="Arial"/>
            </a:endParaRPr>
          </a:p>
        </p:txBody>
      </p:sp>
      <p:sp>
        <p:nvSpPr>
          <p:cNvPr id="7" name="ZoneTexte 6"/>
          <p:cNvSpPr txBox="1"/>
          <p:nvPr/>
        </p:nvSpPr>
        <p:spPr>
          <a:xfrm>
            <a:off x="5148063" y="4577185"/>
            <a:ext cx="3755213" cy="1938992"/>
          </a:xfrm>
          <a:prstGeom prst="rect">
            <a:avLst/>
          </a:prstGeom>
          <a:noFill/>
        </p:spPr>
        <p:txBody>
          <a:bodyPr wrap="square" rtlCol="0">
            <a:spAutoFit/>
          </a:bodyPr>
          <a:lstStyle/>
          <a:p>
            <a:r>
              <a:rPr lang="fr-FR" sz="2000" dirty="0">
                <a:solidFill>
                  <a:srgbClr val="1F497D"/>
                </a:solidFill>
                <a:latin typeface="Arial"/>
                <a:cs typeface="Arial"/>
              </a:rPr>
              <a:t>Un temps de sommeil objectivement court (moins de 6 heures au lit) pendant la semaine n’est associé qu’à un IMC plus important mais pas aux autres éléments</a:t>
            </a:r>
          </a:p>
        </p:txBody>
      </p:sp>
    </p:spTree>
    <p:extLst>
      <p:ext uri="{BB962C8B-B14F-4D97-AF65-F5344CB8AC3E}">
        <p14:creationId xmlns:p14="http://schemas.microsoft.com/office/powerpoint/2010/main" val="27348479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36482"/>
            <a:ext cx="8229600" cy="1119727"/>
          </a:xfrm>
        </p:spPr>
        <p:txBody>
          <a:bodyPr>
            <a:normAutofit fontScale="90000"/>
          </a:bodyPr>
          <a:lstStyle/>
          <a:p>
            <a:r>
              <a:rPr lang="fr-FR" dirty="0" smtClean="0"/>
              <a:t/>
            </a:r>
            <a:br>
              <a:rPr lang="fr-FR" dirty="0" smtClean="0"/>
            </a:br>
            <a:r>
              <a:rPr lang="fr-FR" sz="3600" dirty="0" smtClean="0"/>
              <a:t>La </a:t>
            </a:r>
            <a:r>
              <a:rPr lang="fr-FR" sz="3600" b="1" dirty="0" smtClean="0"/>
              <a:t>« part violente du soin »</a:t>
            </a:r>
            <a:r>
              <a:rPr lang="fr-FR" dirty="0" smtClean="0"/>
              <a:t/>
            </a:r>
            <a:br>
              <a:rPr lang="fr-FR" dirty="0" smtClean="0"/>
            </a:br>
            <a:endParaRPr lang="fr-FR" dirty="0"/>
          </a:p>
        </p:txBody>
      </p:sp>
      <p:sp>
        <p:nvSpPr>
          <p:cNvPr id="3" name="Espace réservé du contenu 2"/>
          <p:cNvSpPr>
            <a:spLocks noGrp="1"/>
          </p:cNvSpPr>
          <p:nvPr>
            <p:ph idx="1"/>
          </p:nvPr>
        </p:nvSpPr>
        <p:spPr>
          <a:xfrm>
            <a:off x="457200" y="1838763"/>
            <a:ext cx="8229600" cy="4525963"/>
          </a:xfrm>
        </p:spPr>
        <p:txBody>
          <a:bodyPr/>
          <a:lstStyle/>
          <a:p>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120</a:t>
            </a:fld>
            <a:endParaRPr lang="en-US" dirty="0"/>
          </a:p>
        </p:txBody>
      </p:sp>
      <p:sp>
        <p:nvSpPr>
          <p:cNvPr id="6" name="Espace réservé du contenu 2"/>
          <p:cNvSpPr txBox="1">
            <a:spLocks/>
          </p:cNvSpPr>
          <p:nvPr/>
        </p:nvSpPr>
        <p:spPr>
          <a:xfrm>
            <a:off x="642262" y="2018750"/>
            <a:ext cx="8229600" cy="452596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2"/>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2"/>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2"/>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2800" dirty="0" smtClean="0"/>
              <a:t>La violence </a:t>
            </a:r>
            <a:r>
              <a:rPr lang="fr-FR" sz="2800" b="1" dirty="0" smtClean="0"/>
              <a:t>« intrinsèque »</a:t>
            </a:r>
          </a:p>
          <a:p>
            <a:pPr lvl="2"/>
            <a:r>
              <a:rPr lang="fr-FR" sz="1900" dirty="0" smtClean="0"/>
              <a:t>maladie, douleur, angoisse, mort, …</a:t>
            </a:r>
          </a:p>
          <a:p>
            <a:endParaRPr lang="fr-FR" dirty="0" smtClean="0"/>
          </a:p>
          <a:p>
            <a:r>
              <a:rPr lang="fr-FR" sz="2600" dirty="0" smtClean="0"/>
              <a:t>La </a:t>
            </a:r>
            <a:r>
              <a:rPr lang="fr-FR" sz="2600" dirty="0"/>
              <a:t>violence </a:t>
            </a:r>
            <a:r>
              <a:rPr lang="fr-FR" sz="2600" b="1" dirty="0"/>
              <a:t>« collatérale »</a:t>
            </a:r>
          </a:p>
          <a:p>
            <a:pPr lvl="2"/>
            <a:r>
              <a:rPr lang="fr-FR" sz="1900" dirty="0"/>
              <a:t>positionnement individuel</a:t>
            </a:r>
          </a:p>
          <a:p>
            <a:pPr lvl="2"/>
            <a:r>
              <a:rPr lang="fr-FR" sz="1900" dirty="0"/>
              <a:t>défaut d’étayage</a:t>
            </a:r>
          </a:p>
          <a:p>
            <a:pPr lvl="2"/>
            <a:r>
              <a:rPr lang="fr-FR" sz="1900" dirty="0"/>
              <a:t>défaut de cohérence</a:t>
            </a:r>
          </a:p>
          <a:p>
            <a:pPr lvl="2"/>
            <a:r>
              <a:rPr lang="fr-FR" sz="1900" dirty="0"/>
              <a:t>défaut de continuité</a:t>
            </a:r>
          </a:p>
          <a:p>
            <a:pPr lvl="2"/>
            <a:r>
              <a:rPr lang="fr-FR" sz="1900" dirty="0"/>
              <a:t>hiatus des mondes parallèles</a:t>
            </a:r>
          </a:p>
          <a:p>
            <a:pPr lvl="2"/>
            <a:r>
              <a:rPr lang="fr-FR" sz="1900" dirty="0"/>
              <a:t>…</a:t>
            </a:r>
          </a:p>
          <a:p>
            <a:endParaRPr lang="fr-FR" sz="2600" dirty="0" smtClean="0"/>
          </a:p>
          <a:p>
            <a:r>
              <a:rPr lang="fr-FR" sz="2600" dirty="0" smtClean="0"/>
              <a:t>Une </a:t>
            </a:r>
            <a:r>
              <a:rPr lang="fr-FR" sz="2600" u="sng" dirty="0" smtClean="0"/>
              <a:t>interaction croisée</a:t>
            </a:r>
            <a:r>
              <a:rPr lang="fr-FR" sz="2600" dirty="0" smtClean="0"/>
              <a:t> entre « </a:t>
            </a:r>
            <a:r>
              <a:rPr lang="fr-FR" sz="2600" dirty="0" err="1" smtClean="0"/>
              <a:t>p.v.s</a:t>
            </a:r>
            <a:r>
              <a:rPr lang="fr-FR" sz="2600" dirty="0" smtClean="0"/>
              <a:t> » et la souffrance des professionnels de santé</a:t>
            </a:r>
          </a:p>
          <a:p>
            <a:endParaRPr lang="fr-FR" dirty="0" smtClean="0"/>
          </a:p>
          <a:p>
            <a:endParaRPr lang="fr-FR" dirty="0" smtClean="0"/>
          </a:p>
        </p:txBody>
      </p:sp>
    </p:spTree>
    <p:extLst>
      <p:ext uri="{BB962C8B-B14F-4D97-AF65-F5344CB8AC3E}">
        <p14:creationId xmlns:p14="http://schemas.microsoft.com/office/powerpoint/2010/main" val="53511650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La question des </a:t>
            </a:r>
            <a:r>
              <a:rPr lang="fr-FR" sz="3200" b="1" dirty="0" smtClean="0"/>
              <a:t>mécanismes de défense </a:t>
            </a:r>
            <a:r>
              <a:rPr lang="fr-FR" sz="3200" dirty="0" smtClean="0"/>
              <a:t>des professionnels de santé </a:t>
            </a:r>
            <a:endParaRPr lang="fr-FR" sz="3200" dirty="0"/>
          </a:p>
        </p:txBody>
      </p:sp>
      <p:sp>
        <p:nvSpPr>
          <p:cNvPr id="3" name="Espace réservé du contenu 2"/>
          <p:cNvSpPr>
            <a:spLocks noGrp="1"/>
          </p:cNvSpPr>
          <p:nvPr>
            <p:ph idx="1"/>
          </p:nvPr>
        </p:nvSpPr>
        <p:spPr>
          <a:xfrm>
            <a:off x="457200" y="2253360"/>
            <a:ext cx="8229600" cy="4525963"/>
          </a:xfrm>
        </p:spPr>
        <p:txBody>
          <a:bodyPr>
            <a:normAutofit/>
          </a:bodyPr>
          <a:lstStyle/>
          <a:p>
            <a:pPr>
              <a:lnSpc>
                <a:spcPts val="5500"/>
              </a:lnSpc>
            </a:pPr>
            <a:r>
              <a:rPr lang="fr-FR" sz="2400" dirty="0" smtClean="0"/>
              <a:t>Entre mécanismes </a:t>
            </a:r>
            <a:r>
              <a:rPr lang="fr-FR" sz="2400" b="1" dirty="0" smtClean="0"/>
              <a:t>acquis</a:t>
            </a:r>
            <a:r>
              <a:rPr lang="fr-FR" sz="2400" dirty="0" smtClean="0"/>
              <a:t> et mécanismes </a:t>
            </a:r>
            <a:r>
              <a:rPr lang="fr-FR" sz="2400" b="1" dirty="0" smtClean="0"/>
              <a:t>innés</a:t>
            </a:r>
          </a:p>
          <a:p>
            <a:pPr>
              <a:lnSpc>
                <a:spcPts val="5500"/>
              </a:lnSpc>
            </a:pPr>
            <a:r>
              <a:rPr lang="fr-FR" sz="2400" dirty="0" smtClean="0"/>
              <a:t>Doit-on </a:t>
            </a:r>
            <a:r>
              <a:rPr lang="fr-FR" sz="2400" b="1" dirty="0" smtClean="0"/>
              <a:t>travailler</a:t>
            </a:r>
            <a:r>
              <a:rPr lang="fr-FR" sz="2400" dirty="0" smtClean="0"/>
              <a:t> les mécanismes de défense ?</a:t>
            </a:r>
          </a:p>
          <a:p>
            <a:pPr>
              <a:lnSpc>
                <a:spcPts val="5500"/>
              </a:lnSpc>
            </a:pPr>
            <a:r>
              <a:rPr lang="fr-FR" sz="2400" dirty="0" smtClean="0"/>
              <a:t>Qu’est-ce qu’un </a:t>
            </a:r>
            <a:r>
              <a:rPr lang="fr-FR" sz="2400" b="1" dirty="0" smtClean="0"/>
              <a:t>« bon »</a:t>
            </a:r>
            <a:r>
              <a:rPr lang="fr-FR" sz="2400" dirty="0" smtClean="0"/>
              <a:t> mécanisme de défense ?</a:t>
            </a:r>
          </a:p>
          <a:p>
            <a:pPr>
              <a:lnSpc>
                <a:spcPts val="3200"/>
              </a:lnSpc>
              <a:spcBef>
                <a:spcPts val="4200"/>
              </a:spcBef>
            </a:pPr>
            <a:r>
              <a:rPr lang="fr-FR" sz="2400" dirty="0" smtClean="0"/>
              <a:t>Entre intérêt individuel, intérêt collectif et prévention des risques psycho-sociaux </a:t>
            </a:r>
            <a:endParaRPr lang="fr-FR" sz="24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121</a:t>
            </a:fld>
            <a:endParaRPr lang="en-US" dirty="0"/>
          </a:p>
        </p:txBody>
      </p:sp>
    </p:spTree>
    <p:extLst>
      <p:ext uri="{BB962C8B-B14F-4D97-AF65-F5344CB8AC3E}">
        <p14:creationId xmlns:p14="http://schemas.microsoft.com/office/powerpoint/2010/main" val="4160270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6314" y="1600199"/>
            <a:ext cx="8229600" cy="3298371"/>
          </a:xfrm>
        </p:spPr>
        <p:txBody>
          <a:bodyPr>
            <a:normAutofit/>
          </a:bodyPr>
          <a:lstStyle/>
          <a:p>
            <a:pPr>
              <a:lnSpc>
                <a:spcPts val="5500"/>
              </a:lnSpc>
            </a:pPr>
            <a:r>
              <a:rPr lang="fr-FR" sz="2400" u="sng" dirty="0" smtClean="0"/>
              <a:t>Question 4 : </a:t>
            </a:r>
            <a:br>
              <a:rPr lang="fr-FR" sz="2400" u="sng" dirty="0" smtClean="0"/>
            </a:br>
            <a:r>
              <a:rPr lang="fr-FR" sz="3200" dirty="0" smtClean="0"/>
              <a:t>Quelles conclusions </a:t>
            </a:r>
            <a:r>
              <a:rPr lang="fr-FR" sz="3200" b="1" dirty="0" smtClean="0"/>
              <a:t>pratiques </a:t>
            </a:r>
            <a:r>
              <a:rPr lang="fr-FR" sz="3200" dirty="0" smtClean="0"/>
              <a:t>et </a:t>
            </a:r>
            <a:br>
              <a:rPr lang="fr-FR" sz="3200" dirty="0" smtClean="0"/>
            </a:br>
            <a:r>
              <a:rPr lang="fr-FR" sz="3200" b="1" dirty="0" smtClean="0"/>
              <a:t>organisationnelles </a:t>
            </a:r>
            <a:r>
              <a:rPr lang="fr-FR" sz="3200" dirty="0" smtClean="0"/>
              <a:t>peut-on tirer </a:t>
            </a:r>
            <a:br>
              <a:rPr lang="fr-FR" sz="3200" dirty="0" smtClean="0"/>
            </a:br>
            <a:r>
              <a:rPr lang="fr-FR" sz="3200" dirty="0" smtClean="0"/>
              <a:t>de ces réflexions ?</a:t>
            </a:r>
            <a:endParaRPr lang="fr-FR" sz="36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122</a:t>
            </a:fld>
            <a:endParaRPr lang="en-US" dirty="0"/>
          </a:p>
        </p:txBody>
      </p:sp>
    </p:spTree>
    <p:extLst>
      <p:ext uri="{BB962C8B-B14F-4D97-AF65-F5344CB8AC3E}">
        <p14:creationId xmlns:p14="http://schemas.microsoft.com/office/powerpoint/2010/main" val="128449446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401762"/>
          </a:xfrm>
        </p:spPr>
        <p:txBody>
          <a:bodyPr>
            <a:normAutofit/>
          </a:bodyPr>
          <a:lstStyle/>
          <a:p>
            <a:r>
              <a:rPr lang="fr-FR" sz="2400" u="sng" dirty="0" smtClean="0"/>
              <a:t>Objectif 1 :</a:t>
            </a:r>
            <a:r>
              <a:rPr lang="fr-FR" sz="2400" dirty="0" smtClean="0"/>
              <a:t> garantir une </a:t>
            </a:r>
            <a:r>
              <a:rPr lang="fr-FR" sz="2400" b="1" dirty="0" smtClean="0"/>
              <a:t>approche intégrative</a:t>
            </a:r>
            <a:endParaRPr lang="fr-FR" sz="2400" b="1" dirty="0"/>
          </a:p>
        </p:txBody>
      </p:sp>
      <p:sp>
        <p:nvSpPr>
          <p:cNvPr id="3" name="Espace réservé du contenu 2"/>
          <p:cNvSpPr>
            <a:spLocks noGrp="1"/>
          </p:cNvSpPr>
          <p:nvPr>
            <p:ph idx="1"/>
          </p:nvPr>
        </p:nvSpPr>
        <p:spPr>
          <a:xfrm>
            <a:off x="457200" y="2525510"/>
            <a:ext cx="8229600" cy="4525963"/>
          </a:xfrm>
        </p:spPr>
        <p:txBody>
          <a:bodyPr>
            <a:normAutofit/>
          </a:bodyPr>
          <a:lstStyle/>
          <a:p>
            <a:r>
              <a:rPr lang="fr-FR" sz="2400" dirty="0" smtClean="0"/>
              <a:t>L’organisation du soin des professionnels de santé doit pouvoir permettre de travailler </a:t>
            </a:r>
            <a:r>
              <a:rPr lang="fr-FR" sz="2400" u="sng" dirty="0" smtClean="0"/>
              <a:t>conjointement</a:t>
            </a:r>
            <a:r>
              <a:rPr lang="fr-FR" sz="2400" dirty="0" smtClean="0"/>
              <a:t> :</a:t>
            </a:r>
          </a:p>
          <a:p>
            <a:pPr marL="914400" lvl="2" indent="0">
              <a:buNone/>
            </a:pPr>
            <a:endParaRPr lang="fr-FR" dirty="0" smtClean="0"/>
          </a:p>
          <a:p>
            <a:pPr lvl="2"/>
            <a:r>
              <a:rPr lang="fr-FR" sz="2000" dirty="0"/>
              <a:t>les facteurs </a:t>
            </a:r>
            <a:r>
              <a:rPr lang="fr-FR" sz="2000" b="1" dirty="0"/>
              <a:t>individuels </a:t>
            </a:r>
            <a:r>
              <a:rPr lang="fr-FR" sz="2000" dirty="0"/>
              <a:t>de souffrance </a:t>
            </a:r>
          </a:p>
          <a:p>
            <a:pPr lvl="2"/>
            <a:endParaRPr lang="fr-FR" sz="2000" dirty="0"/>
          </a:p>
          <a:p>
            <a:pPr lvl="2"/>
            <a:r>
              <a:rPr lang="fr-FR" sz="2000" dirty="0" smtClean="0"/>
              <a:t>les facteurs </a:t>
            </a:r>
            <a:r>
              <a:rPr lang="fr-FR" sz="2000" b="1" dirty="0" smtClean="0"/>
              <a:t>structurels </a:t>
            </a:r>
            <a:r>
              <a:rPr lang="fr-FR" sz="2000" dirty="0" smtClean="0"/>
              <a:t>« métiers »</a:t>
            </a:r>
          </a:p>
          <a:p>
            <a:pPr marL="914400" lvl="2" indent="0">
              <a:buNone/>
            </a:pPr>
            <a:endParaRPr lang="fr-FR" sz="2000" dirty="0" smtClean="0"/>
          </a:p>
          <a:p>
            <a:pPr lvl="2"/>
            <a:r>
              <a:rPr lang="fr-FR" sz="2000" dirty="0" smtClean="0"/>
              <a:t>les facteurs </a:t>
            </a:r>
            <a:r>
              <a:rPr lang="fr-FR" sz="2000" b="1" dirty="0" smtClean="0"/>
              <a:t>environnementaux</a:t>
            </a:r>
            <a:endParaRPr lang="fr-FR" sz="2000" b="1"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123</a:t>
            </a:fld>
            <a:endParaRPr lang="en-US" dirty="0"/>
          </a:p>
        </p:txBody>
      </p:sp>
    </p:spTree>
    <p:extLst>
      <p:ext uri="{BB962C8B-B14F-4D97-AF65-F5344CB8AC3E}">
        <p14:creationId xmlns:p14="http://schemas.microsoft.com/office/powerpoint/2010/main" val="199288722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652133"/>
          </a:xfrm>
        </p:spPr>
        <p:txBody>
          <a:bodyPr>
            <a:normAutofit fontScale="90000"/>
          </a:bodyPr>
          <a:lstStyle/>
          <a:p>
            <a:r>
              <a:rPr lang="fr-FR" dirty="0" smtClean="0"/>
              <a:t/>
            </a:r>
            <a:br>
              <a:rPr lang="fr-FR" dirty="0" smtClean="0"/>
            </a:br>
            <a:r>
              <a:rPr lang="fr-FR" sz="2700" u="sng" dirty="0" smtClean="0"/>
              <a:t>Objectif 2 :</a:t>
            </a:r>
            <a:r>
              <a:rPr lang="fr-FR" sz="2700" dirty="0" smtClean="0"/>
              <a:t> mettre en place un dispositif </a:t>
            </a:r>
            <a:r>
              <a:rPr lang="fr-FR" sz="2700" b="1" dirty="0" smtClean="0"/>
              <a:t>coordonné </a:t>
            </a:r>
            <a:r>
              <a:rPr lang="fr-FR" sz="2700" dirty="0" smtClean="0"/>
              <a:t>et </a:t>
            </a:r>
            <a:br>
              <a:rPr lang="fr-FR" sz="2700" dirty="0" smtClean="0"/>
            </a:br>
            <a:r>
              <a:rPr lang="fr-FR" sz="1100" dirty="0"/>
              <a:t/>
            </a:r>
            <a:br>
              <a:rPr lang="fr-FR" sz="1100" dirty="0"/>
            </a:br>
            <a:r>
              <a:rPr lang="fr-FR" sz="2700" b="1" dirty="0" smtClean="0"/>
              <a:t>gradué </a:t>
            </a:r>
            <a:r>
              <a:rPr lang="fr-FR" sz="2700" dirty="0" smtClean="0"/>
              <a:t>améliorant les parcours de soins</a:t>
            </a:r>
            <a:br>
              <a:rPr lang="fr-FR" sz="2700" dirty="0" smtClean="0"/>
            </a:br>
            <a:endParaRPr lang="fr-FR" sz="27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124</a:t>
            </a:fld>
            <a:endParaRPr lang="en-US" dirty="0"/>
          </a:p>
        </p:txBody>
      </p:sp>
      <p:sp>
        <p:nvSpPr>
          <p:cNvPr id="5" name="Espace réservé du contenu 4"/>
          <p:cNvSpPr>
            <a:spLocks noGrp="1"/>
          </p:cNvSpPr>
          <p:nvPr>
            <p:ph idx="1"/>
          </p:nvPr>
        </p:nvSpPr>
        <p:spPr>
          <a:xfrm>
            <a:off x="1099469" y="2486924"/>
            <a:ext cx="8229600" cy="4525963"/>
          </a:xfrm>
        </p:spPr>
        <p:txBody>
          <a:bodyPr/>
          <a:lstStyle/>
          <a:p>
            <a:endParaRPr lang="fr-FR" dirty="0" smtClean="0"/>
          </a:p>
          <a:p>
            <a:r>
              <a:rPr lang="fr-FR" sz="2400" dirty="0" smtClean="0"/>
              <a:t>En </a:t>
            </a:r>
            <a:r>
              <a:rPr lang="fr-FR" sz="2400" b="1" dirty="0" smtClean="0"/>
              <a:t>amont </a:t>
            </a:r>
            <a:r>
              <a:rPr lang="fr-FR" sz="2400" dirty="0" smtClean="0"/>
              <a:t>de l’hospitalisation</a:t>
            </a:r>
          </a:p>
          <a:p>
            <a:endParaRPr lang="fr-FR" sz="2400" dirty="0" smtClean="0"/>
          </a:p>
          <a:p>
            <a:r>
              <a:rPr lang="fr-FR" sz="2400" b="1" dirty="0" smtClean="0"/>
              <a:t>Pendant </a:t>
            </a:r>
            <a:r>
              <a:rPr lang="fr-FR" sz="2400" dirty="0" smtClean="0"/>
              <a:t>l’hospitalisation</a:t>
            </a:r>
          </a:p>
          <a:p>
            <a:endParaRPr lang="fr-FR" sz="2400" dirty="0" smtClean="0"/>
          </a:p>
          <a:p>
            <a:r>
              <a:rPr lang="fr-FR" sz="2400" dirty="0" smtClean="0"/>
              <a:t>En </a:t>
            </a:r>
            <a:r>
              <a:rPr lang="fr-FR" sz="2400" b="1" dirty="0" smtClean="0"/>
              <a:t>aval </a:t>
            </a:r>
            <a:r>
              <a:rPr lang="fr-FR" sz="2400" dirty="0" smtClean="0"/>
              <a:t>de l’hospitalisation</a:t>
            </a:r>
            <a:endParaRPr lang="fr-FR" sz="2400" dirty="0"/>
          </a:p>
        </p:txBody>
      </p:sp>
    </p:spTree>
    <p:extLst>
      <p:ext uri="{BB962C8B-B14F-4D97-AF65-F5344CB8AC3E}">
        <p14:creationId xmlns:p14="http://schemas.microsoft.com/office/powerpoint/2010/main" val="15314831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691267"/>
            <a:ext cx="8229600" cy="1143000"/>
          </a:xfrm>
        </p:spPr>
        <p:txBody>
          <a:bodyPr>
            <a:normAutofit/>
          </a:bodyPr>
          <a:lstStyle/>
          <a:p>
            <a:r>
              <a:rPr lang="fr-FR" sz="2400" u="sng" dirty="0" smtClean="0"/>
              <a:t>Objectif 3 :</a:t>
            </a:r>
            <a:r>
              <a:rPr lang="fr-FR" sz="2400" dirty="0" smtClean="0"/>
              <a:t> tenir compte des </a:t>
            </a:r>
            <a:r>
              <a:rPr lang="fr-FR" sz="2400" b="1" dirty="0" smtClean="0"/>
              <a:t>« retours d’expérience »</a:t>
            </a:r>
            <a:endParaRPr lang="fr-FR" sz="2400" b="1"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125</a:t>
            </a:fld>
            <a:endParaRPr lang="en-US" dirty="0"/>
          </a:p>
        </p:txBody>
      </p:sp>
      <p:sp>
        <p:nvSpPr>
          <p:cNvPr id="5" name="Espace réservé du contenu 4"/>
          <p:cNvSpPr>
            <a:spLocks noGrp="1"/>
          </p:cNvSpPr>
          <p:nvPr>
            <p:ph idx="1"/>
          </p:nvPr>
        </p:nvSpPr>
        <p:spPr/>
        <p:txBody>
          <a:bodyPr/>
          <a:lstStyle/>
          <a:p>
            <a:endParaRPr lang="fr-FR"/>
          </a:p>
        </p:txBody>
      </p:sp>
    </p:spTree>
    <p:extLst>
      <p:ext uri="{BB962C8B-B14F-4D97-AF65-F5344CB8AC3E}">
        <p14:creationId xmlns:p14="http://schemas.microsoft.com/office/powerpoint/2010/main" val="127833790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u="sng" dirty="0" smtClean="0"/>
              <a:t>Objectif 3 :</a:t>
            </a:r>
            <a:r>
              <a:rPr lang="fr-FR" sz="2400" dirty="0" smtClean="0"/>
              <a:t> tenir compte des </a:t>
            </a:r>
            <a:r>
              <a:rPr lang="fr-FR" sz="2400" b="1" dirty="0" smtClean="0"/>
              <a:t>« retours d’expérience »</a:t>
            </a:r>
            <a:endParaRPr lang="fr-FR" sz="2400" b="1" dirty="0"/>
          </a:p>
        </p:txBody>
      </p:sp>
      <p:sp>
        <p:nvSpPr>
          <p:cNvPr id="3" name="Espace réservé du contenu 2"/>
          <p:cNvSpPr>
            <a:spLocks noGrp="1"/>
          </p:cNvSpPr>
          <p:nvPr>
            <p:ph idx="1"/>
          </p:nvPr>
        </p:nvSpPr>
        <p:spPr>
          <a:xfrm>
            <a:off x="457200" y="1948538"/>
            <a:ext cx="8229600" cy="4525963"/>
          </a:xfrm>
        </p:spPr>
        <p:txBody>
          <a:bodyPr>
            <a:normAutofit fontScale="47500" lnSpcReduction="20000"/>
          </a:bodyPr>
          <a:lstStyle/>
          <a:p>
            <a:pPr>
              <a:lnSpc>
                <a:spcPts val="3000"/>
              </a:lnSpc>
              <a:spcBef>
                <a:spcPts val="0"/>
              </a:spcBef>
            </a:pPr>
            <a:r>
              <a:rPr lang="fr-FR" dirty="0"/>
              <a:t>La prise en compte du fait que le soignant est en lui-même l’outil du soin</a:t>
            </a:r>
          </a:p>
          <a:p>
            <a:pPr>
              <a:lnSpc>
                <a:spcPts val="3000"/>
              </a:lnSpc>
              <a:spcBef>
                <a:spcPts val="0"/>
              </a:spcBef>
            </a:pPr>
            <a:r>
              <a:rPr lang="fr-FR" dirty="0"/>
              <a:t>La nécessité de tenir compte de l’impact psychique de soin sur le soignant </a:t>
            </a:r>
          </a:p>
          <a:p>
            <a:pPr>
              <a:lnSpc>
                <a:spcPts val="3000"/>
              </a:lnSpc>
              <a:spcBef>
                <a:spcPts val="0"/>
              </a:spcBef>
            </a:pPr>
            <a:r>
              <a:rPr lang="fr-FR" dirty="0"/>
              <a:t>La prise en compte des mécanismes de défenses des soignants sur la qualité du soin mais aussi sur la santé des soignants</a:t>
            </a:r>
          </a:p>
          <a:p>
            <a:pPr>
              <a:lnSpc>
                <a:spcPts val="3000"/>
              </a:lnSpc>
              <a:spcBef>
                <a:spcPts val="0"/>
              </a:spcBef>
            </a:pPr>
            <a:r>
              <a:rPr lang="fr-FR" dirty="0"/>
              <a:t>Une attention particulière aux biais de représentation et de </a:t>
            </a:r>
            <a:r>
              <a:rPr lang="fr-FR" dirty="0" smtClean="0"/>
              <a:t>recours au soin</a:t>
            </a:r>
          </a:p>
          <a:p>
            <a:pPr>
              <a:lnSpc>
                <a:spcPts val="3000"/>
              </a:lnSpc>
              <a:spcBef>
                <a:spcPts val="0"/>
              </a:spcBef>
            </a:pPr>
            <a:r>
              <a:rPr lang="fr-FR" dirty="0"/>
              <a:t>Un décalage important de recours </a:t>
            </a:r>
          </a:p>
          <a:p>
            <a:pPr>
              <a:lnSpc>
                <a:spcPts val="3000"/>
              </a:lnSpc>
              <a:spcBef>
                <a:spcPts val="0"/>
              </a:spcBef>
            </a:pPr>
            <a:r>
              <a:rPr lang="fr-FR" dirty="0"/>
              <a:t>Des actions </a:t>
            </a:r>
            <a:r>
              <a:rPr lang="fr-FR" dirty="0" smtClean="0"/>
              <a:t>soignantes adaptées </a:t>
            </a:r>
            <a:r>
              <a:rPr lang="fr-FR" dirty="0"/>
              <a:t>aux processus </a:t>
            </a:r>
            <a:r>
              <a:rPr lang="fr-FR" dirty="0" smtClean="0"/>
              <a:t>en jeu</a:t>
            </a:r>
            <a:endParaRPr lang="fr-FR" dirty="0"/>
          </a:p>
          <a:p>
            <a:pPr>
              <a:lnSpc>
                <a:spcPts val="3000"/>
              </a:lnSpc>
              <a:spcBef>
                <a:spcPts val="0"/>
              </a:spcBef>
            </a:pPr>
            <a:r>
              <a:rPr lang="fr-FR" dirty="0"/>
              <a:t>Une nécessaire gradation des actions et donc gradation des soins sur chaque territoire</a:t>
            </a:r>
          </a:p>
          <a:p>
            <a:pPr>
              <a:lnSpc>
                <a:spcPts val="3000"/>
              </a:lnSpc>
              <a:spcBef>
                <a:spcPts val="0"/>
              </a:spcBef>
            </a:pPr>
            <a:r>
              <a:rPr lang="fr-FR" dirty="0"/>
              <a:t>La nécessité de renforcer le travail de réseau</a:t>
            </a:r>
          </a:p>
          <a:p>
            <a:pPr>
              <a:lnSpc>
                <a:spcPts val="3000"/>
              </a:lnSpc>
              <a:spcBef>
                <a:spcPts val="0"/>
              </a:spcBef>
            </a:pPr>
            <a:r>
              <a:rPr lang="fr-FR" dirty="0"/>
              <a:t>La nécessaire promotion d’actions sur le </a:t>
            </a:r>
            <a:r>
              <a:rPr lang="fr-FR" dirty="0" smtClean="0"/>
              <a:t>milieu</a:t>
            </a:r>
          </a:p>
          <a:p>
            <a:pPr>
              <a:lnSpc>
                <a:spcPts val="3000"/>
              </a:lnSpc>
              <a:spcBef>
                <a:spcPts val="0"/>
              </a:spcBef>
            </a:pPr>
            <a:r>
              <a:rPr lang="fr-FR" dirty="0" smtClean="0"/>
              <a:t>La prise en compte dans la formation initiale de la préparation de la confrontation à la </a:t>
            </a:r>
            <a:r>
              <a:rPr lang="fr-FR" dirty="0" err="1" smtClean="0"/>
              <a:t>p.v.s</a:t>
            </a:r>
            <a:r>
              <a:rPr lang="fr-FR" dirty="0" smtClean="0"/>
              <a:t>.</a:t>
            </a:r>
            <a:endParaRPr lang="fr-FR" dirty="0"/>
          </a:p>
          <a:p>
            <a:endParaRPr lang="fr-FR" dirty="0" smtClean="0"/>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126</a:t>
            </a:fld>
            <a:endParaRPr lang="en-US" dirty="0"/>
          </a:p>
        </p:txBody>
      </p:sp>
    </p:spTree>
    <p:extLst>
      <p:ext uri="{BB962C8B-B14F-4D97-AF65-F5344CB8AC3E}">
        <p14:creationId xmlns:p14="http://schemas.microsoft.com/office/powerpoint/2010/main" val="159878155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685800" y="1306286"/>
            <a:ext cx="7772400" cy="2022015"/>
          </a:xfrm>
        </p:spPr>
        <p:txBody>
          <a:bodyPr>
            <a:normAutofit/>
          </a:bodyPr>
          <a:lstStyle/>
          <a:p>
            <a:r>
              <a:rPr lang="fr-FR" sz="3600" dirty="0" smtClean="0"/>
              <a:t>Pour faire de la santé </a:t>
            </a:r>
            <a:br>
              <a:rPr lang="fr-FR" sz="3600" dirty="0" smtClean="0"/>
            </a:br>
            <a:r>
              <a:rPr lang="fr-FR" sz="3600" dirty="0" smtClean="0"/>
              <a:t>un monde en bonne santé </a:t>
            </a:r>
            <a:r>
              <a:rPr lang="fr-FR" dirty="0" smtClean="0"/>
              <a:t/>
            </a:r>
            <a:br>
              <a:rPr lang="fr-FR" dirty="0" smtClean="0"/>
            </a:br>
            <a:r>
              <a:rPr lang="fr-FR" sz="1600" dirty="0" smtClean="0"/>
              <a:t/>
            </a:r>
            <a:br>
              <a:rPr lang="fr-FR" sz="1600" dirty="0" smtClean="0"/>
            </a:br>
            <a:r>
              <a:rPr lang="fr-FR" sz="1600" dirty="0" smtClean="0"/>
              <a:t>Repères cliniques, scientifiques et organisationnels</a:t>
            </a:r>
            <a:endParaRPr lang="fr-FR" sz="1800" dirty="0" smtClean="0"/>
          </a:p>
        </p:txBody>
      </p:sp>
      <p:sp>
        <p:nvSpPr>
          <p:cNvPr id="5" name="Sous-titre 4"/>
          <p:cNvSpPr>
            <a:spLocks noGrp="1"/>
          </p:cNvSpPr>
          <p:nvPr>
            <p:ph type="subTitle" idx="1"/>
          </p:nvPr>
        </p:nvSpPr>
        <p:spPr>
          <a:xfrm>
            <a:off x="1371600" y="3886200"/>
            <a:ext cx="6400800" cy="2362200"/>
          </a:xfrm>
        </p:spPr>
        <p:txBody>
          <a:bodyPr>
            <a:normAutofit/>
          </a:bodyPr>
          <a:lstStyle/>
          <a:p>
            <a:pPr>
              <a:lnSpc>
                <a:spcPct val="120000"/>
              </a:lnSpc>
            </a:pPr>
            <a:r>
              <a:rPr lang="fr-FR" sz="2000" dirty="0" smtClean="0"/>
              <a:t>Docteur Laurent MORASZ</a:t>
            </a:r>
          </a:p>
          <a:p>
            <a:pPr>
              <a:lnSpc>
                <a:spcPct val="120000"/>
              </a:lnSpc>
            </a:pPr>
            <a:r>
              <a:rPr lang="fr-FR" sz="1600" dirty="0" smtClean="0"/>
              <a:t>Psychiatre</a:t>
            </a:r>
          </a:p>
          <a:p>
            <a:pPr>
              <a:lnSpc>
                <a:spcPct val="120000"/>
              </a:lnSpc>
            </a:pPr>
            <a:endParaRPr lang="fr-FR" sz="1600" dirty="0" smtClean="0"/>
          </a:p>
          <a:p>
            <a:pPr>
              <a:lnSpc>
                <a:spcPct val="120000"/>
              </a:lnSpc>
            </a:pPr>
            <a:r>
              <a:rPr lang="fr-FR" sz="2000" dirty="0" smtClean="0"/>
              <a:t>Co-promoteur du réseau national des U.S.P.S </a:t>
            </a:r>
          </a:p>
          <a:p>
            <a:pPr>
              <a:lnSpc>
                <a:spcPct val="120000"/>
              </a:lnSpc>
            </a:pPr>
            <a:r>
              <a:rPr lang="fr-FR" sz="1600" dirty="0" smtClean="0"/>
              <a:t>- Unités de Soins des Professionnels de Santé -</a:t>
            </a:r>
            <a:endParaRPr lang="fr-FR" sz="1600" dirty="0"/>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127</a:t>
            </a:fld>
            <a:endParaRPr lang="en-US" dirty="0"/>
          </a:p>
        </p:txBody>
      </p:sp>
    </p:spTree>
    <p:extLst>
      <p:ext uri="{BB962C8B-B14F-4D97-AF65-F5344CB8AC3E}">
        <p14:creationId xmlns:p14="http://schemas.microsoft.com/office/powerpoint/2010/main" val="140618681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44314"/>
            <a:ext cx="8229600" cy="5581850"/>
          </a:xfrm>
        </p:spPr>
        <p:txBody>
          <a:bodyPr>
            <a:normAutofit lnSpcReduction="10000"/>
          </a:bodyPr>
          <a:lstStyle/>
          <a:p>
            <a:r>
              <a:rPr lang="fr-FR" dirty="0" smtClean="0"/>
              <a:t>Anne-Marie </a:t>
            </a:r>
            <a:r>
              <a:rPr lang="fr-FR" dirty="0" err="1" smtClean="0"/>
              <a:t>Armantéras</a:t>
            </a:r>
            <a:r>
              <a:rPr lang="fr-FR" dirty="0" smtClean="0"/>
              <a:t> de </a:t>
            </a:r>
            <a:r>
              <a:rPr lang="fr-FR" dirty="0" err="1" smtClean="0"/>
              <a:t>Saxcé</a:t>
            </a:r>
            <a:endParaRPr lang="fr-FR" dirty="0" smtClean="0"/>
          </a:p>
          <a:p>
            <a:pPr marL="457200" lvl="1" indent="0">
              <a:buNone/>
            </a:pPr>
            <a:r>
              <a:rPr lang="fr-FR" dirty="0"/>
              <a:t>p</a:t>
            </a:r>
            <a:r>
              <a:rPr lang="fr-FR" dirty="0" smtClean="0"/>
              <a:t>résidente de la commission certification des établissement de santé à la HAS</a:t>
            </a:r>
          </a:p>
          <a:p>
            <a:r>
              <a:rPr lang="fr-FR" dirty="0" smtClean="0"/>
              <a:t>Philippe </a:t>
            </a:r>
            <a:r>
              <a:rPr lang="fr-FR" dirty="0" err="1" smtClean="0"/>
              <a:t>Colombat</a:t>
            </a:r>
            <a:endParaRPr lang="fr-FR" dirty="0" smtClean="0"/>
          </a:p>
          <a:p>
            <a:pPr marL="457200" lvl="1" indent="0">
              <a:buNone/>
            </a:pPr>
            <a:r>
              <a:rPr lang="fr-FR" dirty="0"/>
              <a:t>h</a:t>
            </a:r>
            <a:r>
              <a:rPr lang="fr-FR" dirty="0" smtClean="0"/>
              <a:t>ématologue-oncologue, professeur au CHU de Tour, « La démarche participative »</a:t>
            </a:r>
          </a:p>
          <a:p>
            <a:r>
              <a:rPr lang="fr-FR" dirty="0" smtClean="0"/>
              <a:t>Ségolène </a:t>
            </a:r>
            <a:r>
              <a:rPr lang="fr-FR" dirty="0" err="1" smtClean="0"/>
              <a:t>Arzalier</a:t>
            </a:r>
            <a:r>
              <a:rPr lang="fr-FR" dirty="0" err="1"/>
              <a:t>-</a:t>
            </a:r>
            <a:r>
              <a:rPr lang="fr-FR" dirty="0" err="1" smtClean="0"/>
              <a:t>Daret</a:t>
            </a:r>
            <a:endParaRPr lang="fr-FR" dirty="0" smtClean="0"/>
          </a:p>
          <a:p>
            <a:pPr marL="457200" lvl="1" indent="0">
              <a:buNone/>
            </a:pPr>
            <a:r>
              <a:rPr lang="fr-FR" dirty="0"/>
              <a:t>m</a:t>
            </a:r>
            <a:r>
              <a:rPr lang="fr-FR" dirty="0" smtClean="0"/>
              <a:t>édecin au CHU de Caen, campagne « Dis doc, t’as ton doc ? »</a:t>
            </a:r>
          </a:p>
          <a:p>
            <a:r>
              <a:rPr lang="fr-FR" dirty="0" smtClean="0"/>
              <a:t>Sébastien </a:t>
            </a:r>
            <a:r>
              <a:rPr lang="fr-FR" dirty="0" err="1" smtClean="0"/>
              <a:t>Tessuto</a:t>
            </a:r>
            <a:endParaRPr lang="fr-FR" dirty="0" smtClean="0"/>
          </a:p>
          <a:p>
            <a:pPr marL="457200" lvl="1" indent="0">
              <a:buNone/>
            </a:pPr>
            <a:r>
              <a:rPr lang="fr-FR" dirty="0"/>
              <a:t>m</a:t>
            </a:r>
            <a:r>
              <a:rPr lang="fr-FR" dirty="0" smtClean="0"/>
              <a:t>asseur-kinésithérapeute ostéopathe, secrétaire général de l’URPS MK Occitanie</a:t>
            </a:r>
          </a:p>
          <a:p>
            <a:pPr marL="0" indent="0">
              <a:buNone/>
            </a:pPr>
            <a:endParaRPr lang="fr-FR" dirty="0"/>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128</a:t>
            </a:fld>
            <a:endParaRPr lang="en-US" dirty="0"/>
          </a:p>
        </p:txBody>
      </p:sp>
      <p:sp>
        <p:nvSpPr>
          <p:cNvPr id="5" name="Espace réservé du numéro de diapositive 3"/>
          <p:cNvSpPr txBox="1">
            <a:spLocks/>
          </p:cNvSpPr>
          <p:nvPr/>
        </p:nvSpPr>
        <p:spPr>
          <a:xfrm>
            <a:off x="98528" y="6364726"/>
            <a:ext cx="587272" cy="365125"/>
          </a:xfrm>
          <a:prstGeom prst="rect">
            <a:avLst/>
          </a:prstGeom>
        </p:spPr>
        <p:txBody>
          <a:bodyPr/>
          <a:lstStyle>
            <a:defPPr>
              <a:defRPr lang="fr-FR"/>
            </a:defPPr>
            <a:lvl1pPr marL="0" algn="l" defTabSz="457200" rtl="0" eaLnBrk="1" latinLnBrk="0" hangingPunct="1">
              <a:defRPr sz="1400" kern="1200">
                <a:solidFill>
                  <a:srgbClr val="7F7F7F"/>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F5CE407-6216-4202-80E4-A30DC2F709B2}" type="slidenum">
              <a:rPr lang="en-US" smtClean="0"/>
              <a:pPr/>
              <a:t>128</a:t>
            </a:fld>
            <a:endParaRPr lang="en-US" dirty="0"/>
          </a:p>
        </p:txBody>
      </p:sp>
      <p:sp>
        <p:nvSpPr>
          <p:cNvPr id="6"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7" name="ZoneTexte 6"/>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24393974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8528" y="181438"/>
            <a:ext cx="9045472" cy="5944726"/>
          </a:xfrm>
        </p:spPr>
        <p:txBody>
          <a:bodyPr>
            <a:normAutofit/>
          </a:bodyPr>
          <a:lstStyle/>
          <a:p>
            <a:r>
              <a:rPr lang="fr-FR" dirty="0" smtClean="0"/>
              <a:t>Philippe David</a:t>
            </a:r>
          </a:p>
          <a:p>
            <a:pPr marL="457200" lvl="1" indent="0">
              <a:buNone/>
            </a:pPr>
            <a:r>
              <a:rPr lang="fr-FR" dirty="0" smtClean="0"/>
              <a:t>Gynécologue à la clinique Jules Vernes à Nantes</a:t>
            </a:r>
          </a:p>
          <a:p>
            <a:r>
              <a:rPr lang="fr-FR" dirty="0" smtClean="0"/>
              <a:t>Olivier </a:t>
            </a:r>
            <a:r>
              <a:rPr lang="fr-FR" dirty="0" err="1" smtClean="0"/>
              <a:t>Debay</a:t>
            </a:r>
            <a:endParaRPr lang="fr-FR" dirty="0" smtClean="0"/>
          </a:p>
          <a:p>
            <a:pPr marL="457200" lvl="1" indent="0">
              <a:buNone/>
            </a:pPr>
            <a:r>
              <a:rPr lang="fr-FR" dirty="0"/>
              <a:t>d</a:t>
            </a:r>
            <a:r>
              <a:rPr lang="fr-FR" dirty="0" smtClean="0"/>
              <a:t>irecteur à la clinique de </a:t>
            </a:r>
            <a:r>
              <a:rPr lang="fr-FR" dirty="0" err="1" smtClean="0"/>
              <a:t>Miremont</a:t>
            </a:r>
            <a:r>
              <a:rPr lang="fr-FR" dirty="0" smtClean="0"/>
              <a:t> près de Carcassonne</a:t>
            </a:r>
          </a:p>
          <a:p>
            <a:r>
              <a:rPr lang="fr-FR" dirty="0" smtClean="0"/>
              <a:t>Marie </a:t>
            </a:r>
            <a:r>
              <a:rPr lang="fr-FR" dirty="0" err="1" smtClean="0"/>
              <a:t>Houssel</a:t>
            </a:r>
            <a:endParaRPr lang="fr-FR" dirty="0" smtClean="0"/>
          </a:p>
          <a:p>
            <a:pPr marL="457200" lvl="1" indent="0">
              <a:buNone/>
            </a:pPr>
            <a:r>
              <a:rPr lang="fr-FR" dirty="0" smtClean="0"/>
              <a:t>Responsable du pôle ressources humaines à la FHF</a:t>
            </a:r>
          </a:p>
          <a:p>
            <a:r>
              <a:rPr lang="fr-FR" dirty="0" smtClean="0"/>
              <a:t>Christian Feuillette</a:t>
            </a:r>
          </a:p>
          <a:p>
            <a:pPr marL="457200" lvl="1" indent="0">
              <a:buNone/>
            </a:pPr>
            <a:r>
              <a:rPr lang="fr-FR" dirty="0" smtClean="0"/>
              <a:t>Président du conseil d’administration de la Fondation John </a:t>
            </a:r>
            <a:r>
              <a:rPr lang="fr-FR" dirty="0" err="1" smtClean="0"/>
              <a:t>Bost</a:t>
            </a:r>
            <a:endParaRPr lang="fr-FR" dirty="0" smtClean="0"/>
          </a:p>
          <a:p>
            <a:pPr marL="0" indent="0">
              <a:buNone/>
            </a:pPr>
            <a:endParaRPr lang="fr-FR" dirty="0"/>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129</a:t>
            </a:fld>
            <a:endParaRPr lang="en-US" dirty="0"/>
          </a:p>
        </p:txBody>
      </p:sp>
      <p:sp>
        <p:nvSpPr>
          <p:cNvPr id="5" name="Espace réservé du numéro de diapositive 3"/>
          <p:cNvSpPr txBox="1">
            <a:spLocks/>
          </p:cNvSpPr>
          <p:nvPr/>
        </p:nvSpPr>
        <p:spPr>
          <a:xfrm>
            <a:off x="98528" y="6364726"/>
            <a:ext cx="587272" cy="365125"/>
          </a:xfrm>
          <a:prstGeom prst="rect">
            <a:avLst/>
          </a:prstGeom>
        </p:spPr>
        <p:txBody>
          <a:bodyPr/>
          <a:lstStyle>
            <a:defPPr>
              <a:defRPr lang="fr-FR"/>
            </a:defPPr>
            <a:lvl1pPr marL="0" algn="l" defTabSz="457200" rtl="0" eaLnBrk="1" latinLnBrk="0" hangingPunct="1">
              <a:defRPr sz="1400" kern="1200">
                <a:solidFill>
                  <a:srgbClr val="7F7F7F"/>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F5CE407-6216-4202-80E4-A30DC2F709B2}" type="slidenum">
              <a:rPr lang="en-US" smtClean="0"/>
              <a:pPr/>
              <a:t>129</a:t>
            </a:fld>
            <a:endParaRPr lang="en-US" dirty="0"/>
          </a:p>
        </p:txBody>
      </p:sp>
      <p:sp>
        <p:nvSpPr>
          <p:cNvPr id="6"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7" name="ZoneTexte 6"/>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588345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00BD46A-AFED-4464-BE06-A5C1BFF28108}"/>
              </a:ext>
            </a:extLst>
          </p:cNvPr>
          <p:cNvSpPr>
            <a:spLocks noGrp="1"/>
          </p:cNvSpPr>
          <p:nvPr>
            <p:ph type="title"/>
          </p:nvPr>
        </p:nvSpPr>
        <p:spPr/>
        <p:txBody>
          <a:bodyPr/>
          <a:lstStyle/>
          <a:p>
            <a:r>
              <a:rPr lang="fr-FR" dirty="0"/>
              <a:t>Irrégularité des horaires </a:t>
            </a:r>
          </a:p>
        </p:txBody>
      </p:sp>
      <p:sp>
        <p:nvSpPr>
          <p:cNvPr id="3" name="Espace réservé du contenu 2">
            <a:extLst>
              <a:ext uri="{FF2B5EF4-FFF2-40B4-BE49-F238E27FC236}">
                <a16:creationId xmlns="" xmlns:a16="http://schemas.microsoft.com/office/drawing/2014/main" id="{65DC0188-41F7-4DDB-A54C-FF93F064315B}"/>
              </a:ext>
            </a:extLst>
          </p:cNvPr>
          <p:cNvSpPr>
            <a:spLocks noGrp="1"/>
          </p:cNvSpPr>
          <p:nvPr>
            <p:ph idx="1"/>
          </p:nvPr>
        </p:nvSpPr>
        <p:spPr>
          <a:xfrm>
            <a:off x="457200" y="1600200"/>
            <a:ext cx="6227235" cy="4525963"/>
          </a:xfrm>
        </p:spPr>
        <p:txBody>
          <a:bodyPr/>
          <a:lstStyle/>
          <a:p>
            <a:r>
              <a:rPr lang="fr-FR" sz="1800" dirty="0"/>
              <a:t>Les horaires de coucher et de lever sont variables entre la semaine et le weekend pour les deux groupes</a:t>
            </a:r>
          </a:p>
          <a:p>
            <a:r>
              <a:rPr lang="fr-FR" sz="1800" dirty="0"/>
              <a:t>Des horaires décalés sont plus fréquents chez les soignants (39%) et en rapport avec un travail posté chez 81% </a:t>
            </a:r>
          </a:p>
          <a:p>
            <a:r>
              <a:rPr lang="fr-FR" sz="1800" dirty="0"/>
              <a:t>Chez les non soignants les horaires décalés sont moins fréquents (26%) et en rapport avec un travail posté chez 31%. </a:t>
            </a:r>
          </a:p>
        </p:txBody>
      </p:sp>
      <p:pic>
        <p:nvPicPr>
          <p:cNvPr id="7" name="Image 6">
            <a:extLst>
              <a:ext uri="{FF2B5EF4-FFF2-40B4-BE49-F238E27FC236}">
                <a16:creationId xmlns="" xmlns:a16="http://schemas.microsoft.com/office/drawing/2014/main" id="{1C13A8ED-8B7A-4C39-B3C3-A82536C529DD}"/>
              </a:ext>
            </a:extLst>
          </p:cNvPr>
          <p:cNvPicPr>
            <a:picLocks noChangeAspect="1"/>
          </p:cNvPicPr>
          <p:nvPr/>
        </p:nvPicPr>
        <p:blipFill>
          <a:blip r:embed="rId2"/>
          <a:stretch>
            <a:fillRect/>
          </a:stretch>
        </p:blipFill>
        <p:spPr>
          <a:xfrm>
            <a:off x="4572000" y="3963805"/>
            <a:ext cx="4075190" cy="2755631"/>
          </a:xfrm>
          <a:prstGeom prst="rect">
            <a:avLst/>
          </a:prstGeom>
        </p:spPr>
      </p:pic>
      <p:graphicFrame>
        <p:nvGraphicFramePr>
          <p:cNvPr id="9" name="Graphique 8">
            <a:extLst>
              <a:ext uri="{FF2B5EF4-FFF2-40B4-BE49-F238E27FC236}">
                <a16:creationId xmlns="" xmlns:a16="http://schemas.microsoft.com/office/drawing/2014/main" id="{BED11E08-7008-414D-93D2-B5BADC230E5A}"/>
              </a:ext>
            </a:extLst>
          </p:cNvPr>
          <p:cNvGraphicFramePr>
            <a:graphicFrameLocks/>
          </p:cNvGraphicFramePr>
          <p:nvPr>
            <p:extLst>
              <p:ext uri="{D42A27DB-BD31-4B8C-83A1-F6EECF244321}">
                <p14:modId xmlns:p14="http://schemas.microsoft.com/office/powerpoint/2010/main" val="1359200838"/>
              </p:ext>
            </p:extLst>
          </p:nvPr>
        </p:nvGraphicFramePr>
        <p:xfrm>
          <a:off x="468390" y="3976235"/>
          <a:ext cx="4064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Tableau 10">
            <a:extLst>
              <a:ext uri="{FF2B5EF4-FFF2-40B4-BE49-F238E27FC236}">
                <a16:creationId xmlns="" xmlns:a16="http://schemas.microsoft.com/office/drawing/2014/main" id="{392997AF-B865-438F-A6E8-D82CF883A475}"/>
              </a:ext>
            </a:extLst>
          </p:cNvPr>
          <p:cNvGraphicFramePr>
            <a:graphicFrameLocks noGrp="1"/>
          </p:cNvGraphicFramePr>
          <p:nvPr>
            <p:extLst>
              <p:ext uri="{D42A27DB-BD31-4B8C-83A1-F6EECF244321}">
                <p14:modId xmlns:p14="http://schemas.microsoft.com/office/powerpoint/2010/main" val="3697357671"/>
              </p:ext>
            </p:extLst>
          </p:nvPr>
        </p:nvGraphicFramePr>
        <p:xfrm>
          <a:off x="6670480" y="1810353"/>
          <a:ext cx="2432269" cy="1501140"/>
        </p:xfrm>
        <a:graphic>
          <a:graphicData uri="http://schemas.openxmlformats.org/drawingml/2006/table">
            <a:tbl>
              <a:tblPr>
                <a:tableStyleId>{69CF1AB2-1976-4502-BF36-3FF5EA218861}</a:tableStyleId>
              </a:tblPr>
              <a:tblGrid>
                <a:gridCol w="640071">
                  <a:extLst>
                    <a:ext uri="{9D8B030D-6E8A-4147-A177-3AD203B41FA5}">
                      <a16:colId xmlns="" xmlns:a16="http://schemas.microsoft.com/office/drawing/2014/main" val="373882390"/>
                    </a:ext>
                  </a:extLst>
                </a:gridCol>
                <a:gridCol w="1216135">
                  <a:extLst>
                    <a:ext uri="{9D8B030D-6E8A-4147-A177-3AD203B41FA5}">
                      <a16:colId xmlns="" xmlns:a16="http://schemas.microsoft.com/office/drawing/2014/main" val="1700061981"/>
                    </a:ext>
                  </a:extLst>
                </a:gridCol>
                <a:gridCol w="576063">
                  <a:extLst>
                    <a:ext uri="{9D8B030D-6E8A-4147-A177-3AD203B41FA5}">
                      <a16:colId xmlns="" xmlns:a16="http://schemas.microsoft.com/office/drawing/2014/main" val="3966485595"/>
                    </a:ext>
                  </a:extLst>
                </a:gridCol>
              </a:tblGrid>
              <a:tr h="145132">
                <a:tc rowSpan="4">
                  <a:txBody>
                    <a:bodyPr/>
                    <a:lstStyle/>
                    <a:p>
                      <a:pPr algn="ctr" fontAlgn="b"/>
                      <a:r>
                        <a:rPr lang="fr-FR" sz="1100" u="none" strike="noStrike" dirty="0">
                          <a:effectLst/>
                        </a:rPr>
                        <a:t>non soignants</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 coucher semaine</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a:effectLst/>
                        </a:rPr>
                        <a:t>23h18</a:t>
                      </a:r>
                      <a:endParaRPr lang="fr-FR" sz="11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1179780021"/>
                  </a:ext>
                </a:extLst>
              </a:tr>
              <a:tr h="190500">
                <a:tc vMerge="1">
                  <a:txBody>
                    <a:bodyPr/>
                    <a:lstStyle/>
                    <a:p>
                      <a:pPr algn="l" fontAlgn="b"/>
                      <a:endParaRPr lang="fr-FR"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fr-FR" sz="1100" u="none" strike="noStrike" dirty="0">
                          <a:effectLst/>
                        </a:rPr>
                        <a:t>coucher weekend</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23h58</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620172933"/>
                  </a:ext>
                </a:extLst>
              </a:tr>
              <a:tr h="190500">
                <a:tc vMerge="1">
                  <a:txBody>
                    <a:bodyPr/>
                    <a:lstStyle/>
                    <a:p>
                      <a:pPr algn="l" fontAlgn="b"/>
                      <a:endParaRPr lang="fr-FR"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fr-FR" sz="1100" u="none" strike="noStrike" dirty="0">
                          <a:effectLst/>
                        </a:rPr>
                        <a:t>lever semaine</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07h13</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155196250"/>
                  </a:ext>
                </a:extLst>
              </a:tr>
              <a:tr h="190500">
                <a:tc vMerge="1">
                  <a:txBody>
                    <a:bodyPr/>
                    <a:lstStyle/>
                    <a:p>
                      <a:pPr algn="l" fontAlgn="b"/>
                      <a:endParaRPr lang="fr-FR"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fr-FR" sz="1100" u="none" strike="noStrike" dirty="0">
                          <a:effectLst/>
                        </a:rPr>
                        <a:t>lever weekend</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08h55</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2086175948"/>
                  </a:ext>
                </a:extLst>
              </a:tr>
              <a:tr h="190500">
                <a:tc rowSpan="4">
                  <a:txBody>
                    <a:bodyPr/>
                    <a:lstStyle/>
                    <a:p>
                      <a:pPr algn="ctr" fontAlgn="b"/>
                      <a:r>
                        <a:rPr lang="fr-FR" sz="1100" u="none" strike="noStrike" dirty="0">
                          <a:effectLst/>
                        </a:rPr>
                        <a:t>Soignants</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coucher semaine</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23h37</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2572300387"/>
                  </a:ext>
                </a:extLst>
              </a:tr>
              <a:tr h="190500">
                <a:tc vMerge="1">
                  <a:txBody>
                    <a:bodyPr/>
                    <a:lstStyle/>
                    <a:p>
                      <a:pPr algn="l" fontAlgn="b"/>
                      <a:endParaRPr lang="fr-FR"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fr-FR" sz="1100" u="none" strike="noStrike" dirty="0">
                          <a:effectLst/>
                        </a:rPr>
                        <a:t>coucher weekend</a:t>
                      </a:r>
                      <a:endParaRPr lang="fr-FR" sz="11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23h51</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1594535919"/>
                  </a:ext>
                </a:extLst>
              </a:tr>
              <a:tr h="190500">
                <a:tc vMerge="1">
                  <a:txBody>
                    <a:bodyPr/>
                    <a:lstStyle/>
                    <a:p>
                      <a:pPr algn="l" fontAlgn="b"/>
                      <a:endParaRPr lang="fr-FR"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fr-FR" sz="1100" u="none" strike="noStrike">
                          <a:effectLst/>
                        </a:rPr>
                        <a:t>lever semaine</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07h12</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456598959"/>
                  </a:ext>
                </a:extLst>
              </a:tr>
              <a:tr h="190500">
                <a:tc vMerge="1">
                  <a:txBody>
                    <a:bodyPr/>
                    <a:lstStyle/>
                    <a:p>
                      <a:pPr algn="l" fontAlgn="b"/>
                      <a:endParaRPr lang="fr-FR" sz="11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fr-FR" sz="1100" u="none" strike="noStrike">
                          <a:effectLst/>
                        </a:rPr>
                        <a:t>lever weekend</a:t>
                      </a:r>
                      <a:endParaRPr lang="fr-FR" sz="1100" b="0" i="0" u="none" strike="noStrike">
                        <a:solidFill>
                          <a:srgbClr val="000000"/>
                        </a:solidFill>
                        <a:effectLst/>
                        <a:latin typeface="Calibri" panose="020F0502020204030204" pitchFamily="34" charset="0"/>
                      </a:endParaRPr>
                    </a:p>
                  </a:txBody>
                  <a:tcPr marL="0" marR="0" marT="0" marB="0" anchor="ctr"/>
                </a:tc>
                <a:tc>
                  <a:txBody>
                    <a:bodyPr/>
                    <a:lstStyle/>
                    <a:p>
                      <a:pPr algn="ctr" fontAlgn="b"/>
                      <a:r>
                        <a:rPr lang="fr-FR" sz="1100" u="none" strike="noStrike" dirty="0">
                          <a:effectLst/>
                        </a:rPr>
                        <a:t>08h45</a:t>
                      </a:r>
                      <a:endParaRPr lang="fr-FR" sz="11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 xmlns:a16="http://schemas.microsoft.com/office/drawing/2014/main" val="576554979"/>
                  </a:ext>
                </a:extLst>
              </a:tr>
            </a:tbl>
          </a:graphicData>
        </a:graphic>
      </p:graphicFrame>
    </p:spTree>
    <p:extLst>
      <p:ext uri="{BB962C8B-B14F-4D97-AF65-F5344CB8AC3E}">
        <p14:creationId xmlns:p14="http://schemas.microsoft.com/office/powerpoint/2010/main" val="142960611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67400"/>
            <a:ext cx="8229600" cy="4525963"/>
          </a:xfrm>
        </p:spPr>
        <p:txBody>
          <a:bodyPr>
            <a:normAutofit/>
          </a:bodyPr>
          <a:lstStyle/>
          <a:p>
            <a:r>
              <a:rPr lang="fr-FR" dirty="0" smtClean="0"/>
              <a:t>Didier </a:t>
            </a:r>
            <a:r>
              <a:rPr lang="fr-FR" dirty="0" err="1" smtClean="0"/>
              <a:t>Jaffre</a:t>
            </a:r>
            <a:endParaRPr lang="fr-FR" dirty="0" smtClean="0"/>
          </a:p>
          <a:p>
            <a:pPr marL="457200" lvl="1" indent="0">
              <a:buNone/>
            </a:pPr>
            <a:r>
              <a:rPr lang="fr-FR" dirty="0" smtClean="0"/>
              <a:t>Directeur de l’offre de soins et de l’autonomie à l’ARS Ile de France</a:t>
            </a:r>
          </a:p>
          <a:p>
            <a:r>
              <a:rPr lang="fr-FR" dirty="0" smtClean="0"/>
              <a:t>Carole </a:t>
            </a:r>
            <a:r>
              <a:rPr lang="fr-FR" dirty="0" err="1" smtClean="0"/>
              <a:t>Cretin</a:t>
            </a:r>
            <a:endParaRPr lang="fr-FR" dirty="0" smtClean="0"/>
          </a:p>
          <a:p>
            <a:pPr marL="457200" lvl="1" indent="0">
              <a:buNone/>
            </a:pPr>
            <a:r>
              <a:rPr lang="fr-FR" dirty="0" smtClean="0"/>
              <a:t>Médecin de santé publique, directrice de la stratégie de l’ARS Grand-Est</a:t>
            </a:r>
          </a:p>
          <a:p>
            <a:pPr marL="0" indent="0">
              <a:buNone/>
            </a:pPr>
            <a:endParaRPr lang="fr-FR" dirty="0"/>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130</a:t>
            </a:fld>
            <a:endParaRPr lang="en-US" dirty="0"/>
          </a:p>
        </p:txBody>
      </p:sp>
      <p:sp>
        <p:nvSpPr>
          <p:cNvPr id="5" name="Espace réservé du numéro de diapositive 3"/>
          <p:cNvSpPr txBox="1">
            <a:spLocks/>
          </p:cNvSpPr>
          <p:nvPr/>
        </p:nvSpPr>
        <p:spPr>
          <a:xfrm>
            <a:off x="98528" y="6364726"/>
            <a:ext cx="587272" cy="365125"/>
          </a:xfrm>
          <a:prstGeom prst="rect">
            <a:avLst/>
          </a:prstGeom>
        </p:spPr>
        <p:txBody>
          <a:bodyPr/>
          <a:lstStyle>
            <a:defPPr>
              <a:defRPr lang="fr-FR"/>
            </a:defPPr>
            <a:lvl1pPr marL="0" algn="l" defTabSz="457200" rtl="0" eaLnBrk="1" latinLnBrk="0" hangingPunct="1">
              <a:defRPr sz="1400" kern="1200">
                <a:solidFill>
                  <a:srgbClr val="7F7F7F"/>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F5CE407-6216-4202-80E4-A30DC2F709B2}" type="slidenum">
              <a:rPr lang="en-US" smtClean="0"/>
              <a:pPr/>
              <a:t>130</a:t>
            </a:fld>
            <a:endParaRPr lang="en-US" dirty="0"/>
          </a:p>
        </p:txBody>
      </p:sp>
      <p:sp>
        <p:nvSpPr>
          <p:cNvPr id="6"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7" name="ZoneTexte 6"/>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195250728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8528" y="97698"/>
            <a:ext cx="9045472" cy="6028466"/>
          </a:xfrm>
        </p:spPr>
        <p:txBody>
          <a:bodyPr>
            <a:noAutofit/>
          </a:bodyPr>
          <a:lstStyle/>
          <a:p>
            <a:r>
              <a:rPr lang="fr-FR" sz="2800" dirty="0" smtClean="0"/>
              <a:t>Matthieu </a:t>
            </a:r>
            <a:r>
              <a:rPr lang="fr-FR" sz="2800" dirty="0" err="1" smtClean="0"/>
              <a:t>Sibé</a:t>
            </a:r>
            <a:endParaRPr lang="fr-FR" sz="2800" dirty="0" smtClean="0"/>
          </a:p>
          <a:p>
            <a:pPr marL="457200" lvl="1" indent="0">
              <a:buNone/>
            </a:pPr>
            <a:r>
              <a:rPr lang="fr-FR" sz="2400" dirty="0" smtClean="0"/>
              <a:t>Directeur adjoint « formation continue et des partenariats socio-économiques » ISPED – Université de Bordeaux</a:t>
            </a:r>
          </a:p>
          <a:p>
            <a:r>
              <a:rPr lang="fr-FR" sz="2800" dirty="0" smtClean="0"/>
              <a:t>Patrick </a:t>
            </a:r>
            <a:r>
              <a:rPr lang="fr-FR" sz="2800" dirty="0" err="1" smtClean="0"/>
              <a:t>Issartelle</a:t>
            </a:r>
            <a:endParaRPr lang="fr-FR" sz="2800" dirty="0" smtClean="0"/>
          </a:p>
          <a:p>
            <a:pPr marL="457200" lvl="1" indent="0">
              <a:buNone/>
            </a:pPr>
            <a:r>
              <a:rPr lang="fr-FR" sz="2400" dirty="0" smtClean="0"/>
              <a:t>Chargé de mission – département EDOM de l’ANACT</a:t>
            </a:r>
          </a:p>
          <a:p>
            <a:r>
              <a:rPr lang="fr-FR" sz="2800" dirty="0" smtClean="0"/>
              <a:t>Michèle Lenoir </a:t>
            </a:r>
            <a:r>
              <a:rPr lang="fr-FR" sz="2800" dirty="0" err="1" smtClean="0"/>
              <a:t>Salfati</a:t>
            </a:r>
            <a:endParaRPr lang="fr-FR" sz="2800" dirty="0" smtClean="0"/>
          </a:p>
          <a:p>
            <a:pPr marL="457200" lvl="1" indent="0">
              <a:buNone/>
            </a:pPr>
            <a:r>
              <a:rPr lang="fr-FR" sz="2400" dirty="0" smtClean="0"/>
              <a:t>Directrice générale de ANDPC</a:t>
            </a:r>
          </a:p>
          <a:p>
            <a:r>
              <a:rPr lang="fr-FR" sz="2800" dirty="0" smtClean="0"/>
              <a:t>Philippe Lamoureux</a:t>
            </a:r>
          </a:p>
          <a:p>
            <a:pPr marL="457200" lvl="1" indent="0">
              <a:buNone/>
            </a:pPr>
            <a:r>
              <a:rPr lang="fr-FR" sz="2400" dirty="0" smtClean="0"/>
              <a:t>Directeur général du </a:t>
            </a:r>
            <a:r>
              <a:rPr lang="fr-FR" sz="2400" dirty="0" err="1" smtClean="0"/>
              <a:t>Leem</a:t>
            </a:r>
            <a:endParaRPr lang="fr-FR" sz="2400" dirty="0" smtClean="0"/>
          </a:p>
          <a:p>
            <a:r>
              <a:rPr lang="fr-FR" sz="2800" dirty="0" smtClean="0"/>
              <a:t>Antoine Jourdan</a:t>
            </a:r>
          </a:p>
          <a:p>
            <a:pPr marL="457200" lvl="1" indent="0">
              <a:buNone/>
            </a:pPr>
            <a:r>
              <a:rPr lang="fr-FR" sz="2400" dirty="0" smtClean="0"/>
              <a:t>Vice-président en charge de l’innovation sociale à la FNESI</a:t>
            </a:r>
          </a:p>
          <a:p>
            <a:r>
              <a:rPr lang="fr-FR" sz="2800" dirty="0" smtClean="0"/>
              <a:t>Sébastien Potier</a:t>
            </a:r>
          </a:p>
          <a:p>
            <a:pPr marL="457200" lvl="1" indent="0">
              <a:buNone/>
            </a:pPr>
            <a:r>
              <a:rPr lang="fr-FR" sz="2400" dirty="0" smtClean="0"/>
              <a:t>Vice-président des préventions des RPS à l’ISNI</a:t>
            </a:r>
          </a:p>
          <a:p>
            <a:pPr marL="0" indent="0">
              <a:buNone/>
            </a:pPr>
            <a:endParaRPr lang="fr-FR" sz="28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131</a:t>
            </a:fld>
            <a:endParaRPr lang="en-US" dirty="0"/>
          </a:p>
        </p:txBody>
      </p:sp>
      <p:sp>
        <p:nvSpPr>
          <p:cNvPr id="5" name="Espace réservé du numéro de diapositive 3"/>
          <p:cNvSpPr txBox="1">
            <a:spLocks/>
          </p:cNvSpPr>
          <p:nvPr/>
        </p:nvSpPr>
        <p:spPr>
          <a:xfrm>
            <a:off x="98528" y="6364726"/>
            <a:ext cx="587272" cy="365125"/>
          </a:xfrm>
          <a:prstGeom prst="rect">
            <a:avLst/>
          </a:prstGeom>
        </p:spPr>
        <p:txBody>
          <a:bodyPr/>
          <a:lstStyle>
            <a:defPPr>
              <a:defRPr lang="fr-FR"/>
            </a:defPPr>
            <a:lvl1pPr marL="0" algn="l" defTabSz="457200" rtl="0" eaLnBrk="1" latinLnBrk="0" hangingPunct="1">
              <a:defRPr sz="1400" kern="1200">
                <a:solidFill>
                  <a:srgbClr val="7F7F7F"/>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F5CE407-6216-4202-80E4-A30DC2F709B2}" type="slidenum">
              <a:rPr lang="en-US" smtClean="0"/>
              <a:pPr/>
              <a:t>131</a:t>
            </a:fld>
            <a:endParaRPr lang="en-US" dirty="0"/>
          </a:p>
        </p:txBody>
      </p:sp>
      <p:sp>
        <p:nvSpPr>
          <p:cNvPr id="6"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7" name="ZoneTexte 6"/>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236985147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SPS-3eColloqueNationa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055" y="792089"/>
            <a:ext cx="6104417" cy="2906983"/>
          </a:xfrm>
          <a:prstGeom prst="rect">
            <a:avLst/>
          </a:prstGeom>
        </p:spPr>
      </p:pic>
      <p:pic>
        <p:nvPicPr>
          <p:cNvPr id="2" name="Image 1" descr="Logo-SPS-ne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1362" y="1511605"/>
            <a:ext cx="2833854" cy="1467952"/>
          </a:xfrm>
          <a:prstGeom prst="rect">
            <a:avLst/>
          </a:prstGeom>
        </p:spPr>
      </p:pic>
      <p:sp>
        <p:nvSpPr>
          <p:cNvPr id="7" name="ZoneTexte 6"/>
          <p:cNvSpPr txBox="1"/>
          <p:nvPr/>
        </p:nvSpPr>
        <p:spPr>
          <a:xfrm>
            <a:off x="461799" y="3813570"/>
            <a:ext cx="8413418" cy="1754327"/>
          </a:xfrm>
          <a:prstGeom prst="rect">
            <a:avLst/>
          </a:prstGeom>
          <a:noFill/>
        </p:spPr>
        <p:txBody>
          <a:bodyPr wrap="square" rtlCol="0">
            <a:spAutoFit/>
          </a:bodyPr>
          <a:lstStyle/>
          <a:p>
            <a:pPr algn="ctr"/>
            <a:r>
              <a:rPr lang="fr-FR" sz="3600" b="1" dirty="0" smtClean="0">
                <a:solidFill>
                  <a:schemeClr val="accent2"/>
                </a:solidFill>
                <a:latin typeface="Arial"/>
                <a:cs typeface="Arial"/>
              </a:rPr>
              <a:t>QUELLES INNOVATIONS </a:t>
            </a:r>
          </a:p>
          <a:p>
            <a:pPr algn="ctr"/>
            <a:r>
              <a:rPr lang="fr-FR" sz="3600" b="1" dirty="0" smtClean="0">
                <a:solidFill>
                  <a:schemeClr val="accent2"/>
                </a:solidFill>
                <a:latin typeface="Arial"/>
                <a:cs typeface="Arial"/>
              </a:rPr>
              <a:t>DANS LA PRISE EN CHARGE </a:t>
            </a:r>
          </a:p>
          <a:p>
            <a:pPr algn="ctr"/>
            <a:r>
              <a:rPr lang="fr-FR" sz="3600" b="1" dirty="0" smtClean="0">
                <a:solidFill>
                  <a:schemeClr val="accent2"/>
                </a:solidFill>
                <a:latin typeface="Arial"/>
                <a:cs typeface="Arial"/>
              </a:rPr>
              <a:t>DES SOIGNANTS EN SOUFFRANCE</a:t>
            </a:r>
            <a:endParaRPr lang="fr-FR" sz="3600" b="1" dirty="0">
              <a:solidFill>
                <a:schemeClr val="accent2"/>
              </a:solidFill>
              <a:latin typeface="Arial"/>
              <a:cs typeface="Arial"/>
            </a:endParaRPr>
          </a:p>
        </p:txBody>
      </p:sp>
      <p:sp>
        <p:nvSpPr>
          <p:cNvPr id="3" name="ZoneTexte 2"/>
          <p:cNvSpPr txBox="1"/>
          <p:nvPr/>
        </p:nvSpPr>
        <p:spPr>
          <a:xfrm>
            <a:off x="235192" y="6401911"/>
            <a:ext cx="8866633" cy="461665"/>
          </a:xfrm>
          <a:prstGeom prst="rect">
            <a:avLst/>
          </a:prstGeom>
          <a:noFill/>
        </p:spPr>
        <p:txBody>
          <a:bodyPr wrap="square" rtlCol="0">
            <a:spAutoFit/>
          </a:bodyPr>
          <a:lstStyle/>
          <a:p>
            <a:pPr algn="ctr"/>
            <a:r>
              <a:rPr lang="fr-FR" sz="2400" dirty="0" smtClean="0">
                <a:solidFill>
                  <a:schemeClr val="tx2"/>
                </a:solidFill>
              </a:rPr>
              <a:t>Ministère de la Santé - 11 décembre 2017</a:t>
            </a:r>
            <a:endParaRPr lang="fr-FR" sz="2400" dirty="0">
              <a:solidFill>
                <a:schemeClr val="tx2"/>
              </a:solidFill>
            </a:endParaRPr>
          </a:p>
        </p:txBody>
      </p:sp>
      <p:sp>
        <p:nvSpPr>
          <p:cNvPr id="8" name="ZoneTexte 7"/>
          <p:cNvSpPr txBox="1"/>
          <p:nvPr/>
        </p:nvSpPr>
        <p:spPr>
          <a:xfrm>
            <a:off x="3711753" y="36933"/>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203377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E2AB43C-3135-47D9-94D6-0A5D51E5EC63}"/>
              </a:ext>
            </a:extLst>
          </p:cNvPr>
          <p:cNvSpPr>
            <a:spLocks noGrp="1"/>
          </p:cNvSpPr>
          <p:nvPr>
            <p:ph type="title"/>
          </p:nvPr>
        </p:nvSpPr>
        <p:spPr/>
        <p:txBody>
          <a:bodyPr/>
          <a:lstStyle/>
          <a:p>
            <a:r>
              <a:rPr lang="fr-FR" dirty="0"/>
              <a:t>Conséquences d’un décalage</a:t>
            </a:r>
          </a:p>
        </p:txBody>
      </p:sp>
      <p:graphicFrame>
        <p:nvGraphicFramePr>
          <p:cNvPr id="4" name="Espace réservé du contenu 3">
            <a:extLst>
              <a:ext uri="{FF2B5EF4-FFF2-40B4-BE49-F238E27FC236}">
                <a16:creationId xmlns="" xmlns:a16="http://schemas.microsoft.com/office/drawing/2014/main" id="{32A3700B-0B5D-4C8A-A478-E16ACDB1E92A}"/>
              </a:ext>
            </a:extLst>
          </p:cNvPr>
          <p:cNvGraphicFramePr>
            <a:graphicFrameLocks noGrp="1"/>
          </p:cNvGraphicFramePr>
          <p:nvPr>
            <p:ph idx="1"/>
            <p:extLst>
              <p:ext uri="{D42A27DB-BD31-4B8C-83A1-F6EECF244321}">
                <p14:modId xmlns:p14="http://schemas.microsoft.com/office/powerpoint/2010/main" val="577597648"/>
              </p:ext>
            </p:extLst>
          </p:nvPr>
        </p:nvGraphicFramePr>
        <p:xfrm>
          <a:off x="1582009" y="2923615"/>
          <a:ext cx="6638396" cy="2859404"/>
        </p:xfrm>
        <a:graphic>
          <a:graphicData uri="http://schemas.openxmlformats.org/drawingml/2006/table">
            <a:tbl>
              <a:tblPr firstRow="1" firstCol="1">
                <a:tableStyleId>{21E4AEA4-8DFA-4A89-87EB-49C32662AFE0}</a:tableStyleId>
              </a:tblPr>
              <a:tblGrid>
                <a:gridCol w="1997964">
                  <a:extLst>
                    <a:ext uri="{9D8B030D-6E8A-4147-A177-3AD203B41FA5}">
                      <a16:colId xmlns="" xmlns:a16="http://schemas.microsoft.com/office/drawing/2014/main" val="4264820767"/>
                    </a:ext>
                  </a:extLst>
                </a:gridCol>
                <a:gridCol w="1890174">
                  <a:extLst>
                    <a:ext uri="{9D8B030D-6E8A-4147-A177-3AD203B41FA5}">
                      <a16:colId xmlns="" xmlns:a16="http://schemas.microsoft.com/office/drawing/2014/main" val="1269665782"/>
                    </a:ext>
                  </a:extLst>
                </a:gridCol>
                <a:gridCol w="1696479">
                  <a:extLst>
                    <a:ext uri="{9D8B030D-6E8A-4147-A177-3AD203B41FA5}">
                      <a16:colId xmlns="" xmlns:a16="http://schemas.microsoft.com/office/drawing/2014/main" val="3407843710"/>
                    </a:ext>
                  </a:extLst>
                </a:gridCol>
                <a:gridCol w="1053779">
                  <a:extLst>
                    <a:ext uri="{9D8B030D-6E8A-4147-A177-3AD203B41FA5}">
                      <a16:colId xmlns="" xmlns:a16="http://schemas.microsoft.com/office/drawing/2014/main" val="2112809006"/>
                    </a:ext>
                  </a:extLst>
                </a:gridCol>
              </a:tblGrid>
              <a:tr h="0">
                <a:tc>
                  <a:txBody>
                    <a:bodyPr/>
                    <a:lstStyle/>
                    <a:p>
                      <a:pPr algn="ctr" fontAlgn="b"/>
                      <a:endParaRPr lang="fr-FR" sz="1400" b="0" i="0" u="none" strike="noStrike" dirty="0">
                        <a:effectLst/>
                        <a:latin typeface="Arial" panose="020B0604020202020204" pitchFamily="34" charset="0"/>
                      </a:endParaRPr>
                    </a:p>
                  </a:txBody>
                  <a:tcPr marL="8467" marR="8467" marT="9525" marB="0" anchor="ctr"/>
                </a:tc>
                <a:tc>
                  <a:txBody>
                    <a:bodyPr/>
                    <a:lstStyle/>
                    <a:p>
                      <a:pPr algn="ctr" fontAlgn="b"/>
                      <a:endParaRPr lang="fr-FR" sz="1400" u="none" strike="noStrike" dirty="0">
                        <a:effectLst/>
                      </a:endParaRPr>
                    </a:p>
                    <a:p>
                      <a:pPr algn="ctr" fontAlgn="b"/>
                      <a:r>
                        <a:rPr lang="fr-FR" sz="1400" u="none" strike="noStrike" dirty="0">
                          <a:effectLst/>
                        </a:rPr>
                        <a:t>&gt;3 heures décalage</a:t>
                      </a:r>
                    </a:p>
                    <a:p>
                      <a:pPr algn="ctr" fontAlgn="b"/>
                      <a:endParaRPr lang="fr-FR" sz="1400" b="1"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&lt;3 heures de décalage</a:t>
                      </a:r>
                      <a:endParaRPr lang="fr-FR" sz="1400" b="1" i="0" u="none" strike="noStrike" dirty="0">
                        <a:effectLst/>
                        <a:latin typeface="Arial" panose="020B0604020202020204" pitchFamily="34" charset="0"/>
                      </a:endParaRPr>
                    </a:p>
                  </a:txBody>
                  <a:tcPr marL="8467" marR="8467" marT="9525" marB="0" anchor="ctr"/>
                </a:tc>
                <a:tc>
                  <a:txBody>
                    <a:bodyPr/>
                    <a:lstStyle/>
                    <a:p>
                      <a:pPr algn="ctr" fontAlgn="b"/>
                      <a:r>
                        <a:rPr lang="fr-FR" sz="1400" b="1" i="0" u="none" strike="noStrike" dirty="0">
                          <a:effectLst/>
                          <a:latin typeface="Arial" panose="020B0604020202020204" pitchFamily="34" charset="0"/>
                        </a:rPr>
                        <a:t>p</a:t>
                      </a:r>
                    </a:p>
                  </a:txBody>
                  <a:tcPr marL="8467" marR="8467" marT="9525" marB="0" anchor="ctr"/>
                </a:tc>
                <a:extLst>
                  <a:ext uri="{0D108BD9-81ED-4DB2-BD59-A6C34878D82A}">
                    <a16:rowId xmlns="" xmlns:a16="http://schemas.microsoft.com/office/drawing/2014/main" val="2899391611"/>
                  </a:ext>
                </a:extLst>
              </a:tr>
              <a:tr h="0">
                <a:tc>
                  <a:txBody>
                    <a:bodyPr/>
                    <a:lstStyle/>
                    <a:p>
                      <a:pPr algn="ctr" fontAlgn="b"/>
                      <a:r>
                        <a:rPr lang="fr-FR" sz="1400" u="none" strike="noStrike">
                          <a:effectLst/>
                        </a:rPr>
                        <a:t>Age</a:t>
                      </a:r>
                      <a:endParaRPr lang="fr-FR" sz="1400" b="1"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35,37 (10,63)</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42,42 (11,73)</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&lt; 0,0001</a:t>
                      </a:r>
                    </a:p>
                  </a:txBody>
                  <a:tcPr marL="8467" marR="8467" marT="9525" marB="0" anchor="ctr"/>
                </a:tc>
                <a:extLst>
                  <a:ext uri="{0D108BD9-81ED-4DB2-BD59-A6C34878D82A}">
                    <a16:rowId xmlns="" xmlns:a16="http://schemas.microsoft.com/office/drawing/2014/main" val="2404387544"/>
                  </a:ext>
                </a:extLst>
              </a:tr>
              <a:tr h="0">
                <a:tc>
                  <a:txBody>
                    <a:bodyPr/>
                    <a:lstStyle/>
                    <a:p>
                      <a:pPr algn="ctr" fontAlgn="b"/>
                      <a:r>
                        <a:rPr lang="fr-FR" sz="1400" u="none" strike="noStrike" dirty="0">
                          <a:effectLst/>
                        </a:rPr>
                        <a:t>IMC</a:t>
                      </a:r>
                      <a:endParaRPr lang="fr-FR" sz="1400" b="1"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25,71 (6,72)</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24,67 (5,01)</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3686488971"/>
                  </a:ext>
                </a:extLst>
              </a:tr>
              <a:tr h="0">
                <a:tc>
                  <a:txBody>
                    <a:bodyPr/>
                    <a:lstStyle/>
                    <a:p>
                      <a:pPr algn="ctr" fontAlgn="b"/>
                      <a:r>
                        <a:rPr lang="fr-FR" sz="1400" u="none" strike="noStrike">
                          <a:effectLst/>
                        </a:rPr>
                        <a:t>ESS</a:t>
                      </a:r>
                      <a:endParaRPr lang="fr-FR" sz="1400" b="1"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10,10 (4,69)</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9,65 (4,64)</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2452712418"/>
                  </a:ext>
                </a:extLst>
              </a:tr>
              <a:tr h="0">
                <a:tc>
                  <a:txBody>
                    <a:bodyPr/>
                    <a:lstStyle/>
                    <a:p>
                      <a:pPr algn="ctr" fontAlgn="b"/>
                      <a:r>
                        <a:rPr lang="fr-FR" sz="1400" u="none" strike="noStrike">
                          <a:effectLst/>
                        </a:rPr>
                        <a:t>ISI</a:t>
                      </a:r>
                      <a:endParaRPr lang="fr-FR" sz="1400" b="1"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14,86 (5,17)</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14,54 (5,36)</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659591233"/>
                  </a:ext>
                </a:extLst>
              </a:tr>
              <a:tr h="0">
                <a:tc>
                  <a:txBody>
                    <a:bodyPr/>
                    <a:lstStyle/>
                    <a:p>
                      <a:pPr algn="ctr" fontAlgn="b"/>
                      <a:r>
                        <a:rPr lang="fr-FR" sz="1400" u="none" strike="noStrike">
                          <a:effectLst/>
                        </a:rPr>
                        <a:t>HAD anxieté moyenne (écart-type)</a:t>
                      </a:r>
                      <a:endParaRPr lang="fr-FR" sz="1400" b="1"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8,26 (3,41)</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8,88 (3,85)</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3214143499"/>
                  </a:ext>
                </a:extLst>
              </a:tr>
              <a:tr h="0">
                <a:tc>
                  <a:txBody>
                    <a:bodyPr/>
                    <a:lstStyle/>
                    <a:p>
                      <a:pPr algn="ctr" fontAlgn="b"/>
                      <a:r>
                        <a:rPr lang="fr-FR" sz="1400" u="none" strike="noStrike">
                          <a:effectLst/>
                        </a:rPr>
                        <a:t>HAD depression moyenne (écart-type)</a:t>
                      </a:r>
                      <a:endParaRPr lang="fr-FR" sz="1400" b="1"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6,20 (3,49)</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5,71 (3,71)</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410534857"/>
                  </a:ext>
                </a:extLst>
              </a:tr>
              <a:tr h="0">
                <a:tc>
                  <a:txBody>
                    <a:bodyPr/>
                    <a:lstStyle/>
                    <a:p>
                      <a:pPr algn="ctr" fontAlgn="b"/>
                      <a:r>
                        <a:rPr lang="fr-FR" sz="1400" u="none" strike="noStrike" dirty="0">
                          <a:effectLst/>
                        </a:rPr>
                        <a:t>Endormissement au volant</a:t>
                      </a:r>
                      <a:endParaRPr lang="fr-FR" sz="1400" b="1"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a:effectLst/>
                        </a:rPr>
                        <a:t>35 (38%)</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292 (37%)</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2837437534"/>
                  </a:ext>
                </a:extLst>
              </a:tr>
              <a:tr h="0">
                <a:tc>
                  <a:txBody>
                    <a:bodyPr/>
                    <a:lstStyle/>
                    <a:p>
                      <a:pPr algn="ctr" fontAlgn="b"/>
                      <a:r>
                        <a:rPr lang="fr-FR" sz="1400" u="none" strike="noStrike" dirty="0">
                          <a:effectLst/>
                        </a:rPr>
                        <a:t>Total</a:t>
                      </a:r>
                      <a:endParaRPr lang="fr-FR" sz="1400" b="1"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93</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789</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endParaRPr lang="fr-FR" sz="14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46987804"/>
                  </a:ext>
                </a:extLst>
              </a:tr>
            </a:tbl>
          </a:graphicData>
        </a:graphic>
      </p:graphicFrame>
      <p:sp>
        <p:nvSpPr>
          <p:cNvPr id="5" name="Espace réservé du contenu 2">
            <a:extLst>
              <a:ext uri="{FF2B5EF4-FFF2-40B4-BE49-F238E27FC236}">
                <a16:creationId xmlns="" xmlns:a16="http://schemas.microsoft.com/office/drawing/2014/main" id="{D38A6B35-F7AC-4099-95C5-E5C177963EA4}"/>
              </a:ext>
            </a:extLst>
          </p:cNvPr>
          <p:cNvSpPr txBox="1">
            <a:spLocks/>
          </p:cNvSpPr>
          <p:nvPr/>
        </p:nvSpPr>
        <p:spPr bwMode="auto">
          <a:xfrm>
            <a:off x="457200" y="1556792"/>
            <a:ext cx="8229600" cy="1143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85763" indent="-385763" algn="l" rtl="0" eaLnBrk="0" fontAlgn="base" hangingPunct="0">
              <a:spcBef>
                <a:spcPct val="20000"/>
              </a:spcBef>
              <a:spcAft>
                <a:spcPct val="0"/>
              </a:spcAft>
              <a:buChar char="•"/>
              <a:defRPr sz="3600">
                <a:solidFill>
                  <a:schemeClr val="tx1"/>
                </a:solidFill>
                <a:latin typeface="+mn-lt"/>
                <a:ea typeface="MS PGothic" pitchFamily="34" charset="-128"/>
                <a:cs typeface="MS PGothic" charset="0"/>
              </a:defRPr>
            </a:lvl1pPr>
            <a:lvl2pPr marL="835819" indent="-321469" algn="l" rtl="0" eaLnBrk="0" fontAlgn="base" hangingPunct="0">
              <a:spcBef>
                <a:spcPct val="20000"/>
              </a:spcBef>
              <a:spcAft>
                <a:spcPct val="0"/>
              </a:spcAft>
              <a:buChar char="–"/>
              <a:defRPr sz="3150">
                <a:solidFill>
                  <a:schemeClr val="tx1"/>
                </a:solidFill>
                <a:latin typeface="+mn-lt"/>
                <a:ea typeface="MS PGothic" pitchFamily="34" charset="-128"/>
                <a:cs typeface="MS PGothic" charset="0"/>
              </a:defRPr>
            </a:lvl2pPr>
            <a:lvl3pPr marL="1285875" indent="-257175" algn="l" rtl="0" eaLnBrk="0" fontAlgn="base" hangingPunct="0">
              <a:spcBef>
                <a:spcPct val="20000"/>
              </a:spcBef>
              <a:spcAft>
                <a:spcPct val="0"/>
              </a:spcAft>
              <a:buChar char="•"/>
              <a:defRPr sz="2700">
                <a:solidFill>
                  <a:schemeClr val="tx1"/>
                </a:solidFill>
                <a:latin typeface="+mn-lt"/>
                <a:ea typeface="MS PGothic" pitchFamily="34" charset="-128"/>
                <a:cs typeface="MS PGothic" charset="0"/>
              </a:defRPr>
            </a:lvl3pPr>
            <a:lvl4pPr marL="1800225" indent="-257175" algn="l" rtl="0" eaLnBrk="0" fontAlgn="base" hangingPunct="0">
              <a:spcBef>
                <a:spcPct val="20000"/>
              </a:spcBef>
              <a:spcAft>
                <a:spcPct val="0"/>
              </a:spcAft>
              <a:buChar char="–"/>
              <a:defRPr sz="2250">
                <a:solidFill>
                  <a:schemeClr val="tx1"/>
                </a:solidFill>
                <a:latin typeface="+mn-lt"/>
                <a:ea typeface="MS PGothic" pitchFamily="34" charset="-128"/>
                <a:cs typeface="MS PGothic" charset="0"/>
              </a:defRPr>
            </a:lvl4pPr>
            <a:lvl5pPr marL="2314575" indent="-257175" algn="l" rtl="0" eaLnBrk="0" fontAlgn="base" hangingPunct="0">
              <a:spcBef>
                <a:spcPct val="20000"/>
              </a:spcBef>
              <a:spcAft>
                <a:spcPct val="0"/>
              </a:spcAft>
              <a:buChar char="»"/>
              <a:defRPr sz="2250">
                <a:solidFill>
                  <a:schemeClr val="tx1"/>
                </a:solidFill>
                <a:latin typeface="+mn-lt"/>
                <a:ea typeface="MS PGothic" pitchFamily="34" charset="-128"/>
                <a:cs typeface="MS PGothic" charset="0"/>
              </a:defRPr>
            </a:lvl5pPr>
            <a:lvl6pPr marL="2828925" indent="-257175" algn="l" rtl="0" fontAlgn="base">
              <a:spcBef>
                <a:spcPct val="20000"/>
              </a:spcBef>
              <a:spcAft>
                <a:spcPct val="0"/>
              </a:spcAft>
              <a:buChar char="»"/>
              <a:defRPr sz="2250">
                <a:solidFill>
                  <a:schemeClr val="tx1"/>
                </a:solidFill>
                <a:latin typeface="+mn-lt"/>
              </a:defRPr>
            </a:lvl6pPr>
            <a:lvl7pPr marL="3343275" indent="-257175" algn="l" rtl="0" fontAlgn="base">
              <a:spcBef>
                <a:spcPct val="20000"/>
              </a:spcBef>
              <a:spcAft>
                <a:spcPct val="0"/>
              </a:spcAft>
              <a:buChar char="»"/>
              <a:defRPr sz="2250">
                <a:solidFill>
                  <a:schemeClr val="tx1"/>
                </a:solidFill>
                <a:latin typeface="+mn-lt"/>
              </a:defRPr>
            </a:lvl7pPr>
            <a:lvl8pPr marL="3857625" indent="-257175" algn="l" rtl="0" fontAlgn="base">
              <a:spcBef>
                <a:spcPct val="20000"/>
              </a:spcBef>
              <a:spcAft>
                <a:spcPct val="0"/>
              </a:spcAft>
              <a:buChar char="»"/>
              <a:defRPr sz="2250">
                <a:solidFill>
                  <a:schemeClr val="tx1"/>
                </a:solidFill>
                <a:latin typeface="+mn-lt"/>
              </a:defRPr>
            </a:lvl8pPr>
            <a:lvl9pPr marL="4371975" indent="-257175" algn="l" rtl="0" fontAlgn="base">
              <a:spcBef>
                <a:spcPct val="20000"/>
              </a:spcBef>
              <a:spcAft>
                <a:spcPct val="0"/>
              </a:spcAft>
              <a:buChar char="»"/>
              <a:defRPr sz="2250">
                <a:solidFill>
                  <a:schemeClr val="tx1"/>
                </a:solidFill>
                <a:latin typeface="+mn-lt"/>
              </a:defRPr>
            </a:lvl9pPr>
          </a:lstStyle>
          <a:p>
            <a:pPr marL="0" indent="0">
              <a:buNone/>
            </a:pPr>
            <a:r>
              <a:rPr lang="fr-FR" sz="1800" kern="0" dirty="0">
                <a:solidFill>
                  <a:srgbClr val="1F497D"/>
                </a:solidFill>
                <a:latin typeface="Arial"/>
                <a:cs typeface="Arial"/>
              </a:rPr>
              <a:t>Les soignants ayant des décalages importants sont plus jeunes.</a:t>
            </a:r>
          </a:p>
          <a:p>
            <a:pPr marL="0" indent="0">
              <a:buNone/>
            </a:pPr>
            <a:r>
              <a:rPr lang="fr-FR" sz="1800" kern="0" dirty="0">
                <a:solidFill>
                  <a:srgbClr val="1F497D"/>
                </a:solidFill>
                <a:latin typeface="Arial"/>
                <a:cs typeface="Arial"/>
              </a:rPr>
              <a:t>Aucun lien ne permet de lier le décalage au poids, aux symptômes d’insomnie et aux troubles </a:t>
            </a:r>
            <a:r>
              <a:rPr lang="fr-FR" sz="1800" kern="0" dirty="0" err="1">
                <a:solidFill>
                  <a:srgbClr val="1F497D"/>
                </a:solidFill>
                <a:latin typeface="Arial"/>
                <a:cs typeface="Arial"/>
              </a:rPr>
              <a:t>anxio</a:t>
            </a:r>
            <a:r>
              <a:rPr lang="fr-FR" sz="1800" kern="0" dirty="0">
                <a:solidFill>
                  <a:srgbClr val="1F497D"/>
                </a:solidFill>
                <a:latin typeface="Arial"/>
                <a:cs typeface="Arial"/>
              </a:rPr>
              <a:t>-dépressifs. Le risque accidentel n’est pas augmenté</a:t>
            </a:r>
          </a:p>
        </p:txBody>
      </p:sp>
    </p:spTree>
    <p:extLst>
      <p:ext uri="{BB962C8B-B14F-4D97-AF65-F5344CB8AC3E}">
        <p14:creationId xmlns:p14="http://schemas.microsoft.com/office/powerpoint/2010/main" val="3863603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B7255D37-1595-400B-936A-1B97D746137E}"/>
              </a:ext>
            </a:extLst>
          </p:cNvPr>
          <p:cNvSpPr>
            <a:spLocks noGrp="1"/>
          </p:cNvSpPr>
          <p:nvPr>
            <p:ph type="title"/>
          </p:nvPr>
        </p:nvSpPr>
        <p:spPr/>
        <p:txBody>
          <a:bodyPr/>
          <a:lstStyle/>
          <a:p>
            <a:r>
              <a:rPr lang="fr-FR" dirty="0"/>
              <a:t>Comportements et sommeil</a:t>
            </a:r>
          </a:p>
        </p:txBody>
      </p:sp>
      <p:sp>
        <p:nvSpPr>
          <p:cNvPr id="3" name="Espace réservé du contenu 2">
            <a:extLst>
              <a:ext uri="{FF2B5EF4-FFF2-40B4-BE49-F238E27FC236}">
                <a16:creationId xmlns="" xmlns:a16="http://schemas.microsoft.com/office/drawing/2014/main" id="{FA1AC94D-E400-4729-AAAB-9BC9867C7186}"/>
              </a:ext>
            </a:extLst>
          </p:cNvPr>
          <p:cNvSpPr>
            <a:spLocks noGrp="1"/>
          </p:cNvSpPr>
          <p:nvPr>
            <p:ph idx="1"/>
          </p:nvPr>
        </p:nvSpPr>
        <p:spPr/>
        <p:txBody>
          <a:bodyPr/>
          <a:lstStyle/>
          <a:p>
            <a:pPr marL="0" indent="0">
              <a:buNone/>
            </a:pPr>
            <a:r>
              <a:rPr lang="fr-FR" sz="2800" dirty="0"/>
              <a:t>Les comportements sont semblables dans les deux groupes: les soignants consomment discrètement plus de café et moins d’alcool, fument moins et font plus de sport</a:t>
            </a:r>
          </a:p>
        </p:txBody>
      </p:sp>
      <p:graphicFrame>
        <p:nvGraphicFramePr>
          <p:cNvPr id="4" name="Tableau 3">
            <a:extLst>
              <a:ext uri="{FF2B5EF4-FFF2-40B4-BE49-F238E27FC236}">
                <a16:creationId xmlns="" xmlns:a16="http://schemas.microsoft.com/office/drawing/2014/main" id="{422B871A-E51E-4358-AB1C-AF9E1B30C5A6}"/>
              </a:ext>
            </a:extLst>
          </p:cNvPr>
          <p:cNvGraphicFramePr>
            <a:graphicFrameLocks noGrp="1"/>
          </p:cNvGraphicFramePr>
          <p:nvPr>
            <p:extLst>
              <p:ext uri="{D42A27DB-BD31-4B8C-83A1-F6EECF244321}">
                <p14:modId xmlns:p14="http://schemas.microsoft.com/office/powerpoint/2010/main" val="653669451"/>
              </p:ext>
            </p:extLst>
          </p:nvPr>
        </p:nvGraphicFramePr>
        <p:xfrm>
          <a:off x="1307638" y="3577758"/>
          <a:ext cx="5696631" cy="2548410"/>
        </p:xfrm>
        <a:graphic>
          <a:graphicData uri="http://schemas.openxmlformats.org/drawingml/2006/table">
            <a:tbl>
              <a:tblPr firstRow="1" firstCol="1">
                <a:tableStyleId>{21E4AEA4-8DFA-4A89-87EB-49C32662AFE0}</a:tableStyleId>
              </a:tblPr>
              <a:tblGrid>
                <a:gridCol w="1898877">
                  <a:extLst>
                    <a:ext uri="{9D8B030D-6E8A-4147-A177-3AD203B41FA5}">
                      <a16:colId xmlns="" xmlns:a16="http://schemas.microsoft.com/office/drawing/2014/main" val="3290171123"/>
                    </a:ext>
                  </a:extLst>
                </a:gridCol>
                <a:gridCol w="1898877">
                  <a:extLst>
                    <a:ext uri="{9D8B030D-6E8A-4147-A177-3AD203B41FA5}">
                      <a16:colId xmlns="" xmlns:a16="http://schemas.microsoft.com/office/drawing/2014/main" val="1278095815"/>
                    </a:ext>
                  </a:extLst>
                </a:gridCol>
                <a:gridCol w="1898877">
                  <a:extLst>
                    <a:ext uri="{9D8B030D-6E8A-4147-A177-3AD203B41FA5}">
                      <a16:colId xmlns="" xmlns:a16="http://schemas.microsoft.com/office/drawing/2014/main" val="1139104213"/>
                    </a:ext>
                  </a:extLst>
                </a:gridCol>
              </a:tblGrid>
              <a:tr h="222570">
                <a:tc>
                  <a:txBody>
                    <a:bodyPr/>
                    <a:lstStyle/>
                    <a:p>
                      <a:pPr algn="ctr" fontAlgn="b"/>
                      <a:endParaRPr lang="fr-FR" sz="1000" b="1" i="0" u="none" strike="noStrike" dirty="0">
                        <a:effectLst/>
                        <a:latin typeface="Arial" panose="020B0604020202020204" pitchFamily="34" charset="0"/>
                      </a:endParaRPr>
                    </a:p>
                  </a:txBody>
                  <a:tcPr marL="8467" marR="8467" marT="9525" marB="0" anchor="ctr"/>
                </a:tc>
                <a:tc>
                  <a:txBody>
                    <a:bodyPr/>
                    <a:lstStyle/>
                    <a:p>
                      <a:pPr algn="ctr" fontAlgn="b"/>
                      <a:endParaRPr lang="fr-FR" sz="1000" u="none" strike="noStrike" dirty="0">
                        <a:effectLst/>
                      </a:endParaRPr>
                    </a:p>
                    <a:p>
                      <a:pPr algn="ctr" fontAlgn="b"/>
                      <a:r>
                        <a:rPr lang="fr-FR" sz="1000" u="none" strike="noStrike" dirty="0">
                          <a:effectLst/>
                        </a:rPr>
                        <a:t>Soignant</a:t>
                      </a:r>
                    </a:p>
                    <a:p>
                      <a:pPr algn="ctr" fontAlgn="b"/>
                      <a:endParaRPr lang="fr-FR" sz="1000" b="1"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non soignant</a:t>
                      </a:r>
                      <a:endParaRPr lang="fr-FR" sz="1000" b="1"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642417824"/>
                  </a:ext>
                </a:extLst>
              </a:tr>
              <a:tr h="222570">
                <a:tc>
                  <a:txBody>
                    <a:bodyPr/>
                    <a:lstStyle/>
                    <a:p>
                      <a:pPr algn="ctr" fontAlgn="b"/>
                      <a:r>
                        <a:rPr lang="fr-FR" sz="1000" u="none" strike="noStrike">
                          <a:effectLst/>
                        </a:rPr>
                        <a:t>Tabagisme</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202 (23%)</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3075 (25%)</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973314774"/>
                  </a:ext>
                </a:extLst>
              </a:tr>
              <a:tr h="248755">
                <a:tc>
                  <a:txBody>
                    <a:bodyPr/>
                    <a:lstStyle/>
                    <a:p>
                      <a:pPr algn="ctr" fontAlgn="b"/>
                      <a:r>
                        <a:rPr lang="fr-FR" sz="1000" u="none" strike="noStrike">
                          <a:effectLst/>
                        </a:rPr>
                        <a:t>Boissons energisantes</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428 (49%)</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5437 (45%)</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1327003225"/>
                  </a:ext>
                </a:extLst>
              </a:tr>
              <a:tr h="248755">
                <a:tc>
                  <a:txBody>
                    <a:bodyPr/>
                    <a:lstStyle/>
                    <a:p>
                      <a:pPr algn="ctr" fontAlgn="b"/>
                      <a:r>
                        <a:rPr lang="fr-FR" sz="1000" u="none" strike="noStrike">
                          <a:effectLst/>
                        </a:rPr>
                        <a:t>&gt;2 tasses /jour</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226 (30%)</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3376 (28%)</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1549960203"/>
                  </a:ext>
                </a:extLst>
              </a:tr>
              <a:tr h="248755">
                <a:tc>
                  <a:txBody>
                    <a:bodyPr/>
                    <a:lstStyle/>
                    <a:p>
                      <a:pPr algn="ctr" fontAlgn="b"/>
                      <a:r>
                        <a:rPr lang="fr-FR" sz="1000" u="none" strike="noStrike" dirty="0">
                          <a:effectLst/>
                        </a:rPr>
                        <a:t>Consommation d'alcool</a:t>
                      </a:r>
                      <a:endParaRPr lang="fr-FR" sz="1000" b="1"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189 (21%)</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2782 (23%)</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338330925"/>
                  </a:ext>
                </a:extLst>
              </a:tr>
              <a:tr h="222570">
                <a:tc>
                  <a:txBody>
                    <a:bodyPr/>
                    <a:lstStyle/>
                    <a:p>
                      <a:pPr algn="ctr" fontAlgn="b"/>
                      <a:r>
                        <a:rPr lang="fr-FR" sz="1000" u="none" strike="noStrike">
                          <a:effectLst/>
                        </a:rPr>
                        <a:t>&gt;2 verres/jour</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24 (3%)</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672 (6%)</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790892550"/>
                  </a:ext>
                </a:extLst>
              </a:tr>
              <a:tr h="222570">
                <a:tc>
                  <a:txBody>
                    <a:bodyPr/>
                    <a:lstStyle/>
                    <a:p>
                      <a:pPr algn="ctr" fontAlgn="b"/>
                      <a:r>
                        <a:rPr lang="fr-FR" sz="1000" u="none" strike="noStrike">
                          <a:effectLst/>
                        </a:rPr>
                        <a:t>Consommation de drogue</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21 (2%)</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418 (3%)</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599086936"/>
                  </a:ext>
                </a:extLst>
              </a:tr>
              <a:tr h="222570">
                <a:tc>
                  <a:txBody>
                    <a:bodyPr/>
                    <a:lstStyle/>
                    <a:p>
                      <a:pPr algn="ctr" fontAlgn="b"/>
                      <a:r>
                        <a:rPr lang="fr-FR" sz="1000" u="none" strike="noStrike">
                          <a:effectLst/>
                        </a:rPr>
                        <a:t>dont cannabis</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21 (2%)</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381 (3%)</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737472735"/>
                  </a:ext>
                </a:extLst>
              </a:tr>
              <a:tr h="222570">
                <a:tc>
                  <a:txBody>
                    <a:bodyPr/>
                    <a:lstStyle/>
                    <a:p>
                      <a:pPr algn="ctr" fontAlgn="b"/>
                      <a:r>
                        <a:rPr lang="fr-FR" sz="1000" u="none" strike="noStrike">
                          <a:effectLst/>
                        </a:rPr>
                        <a:t>Sport</a:t>
                      </a:r>
                      <a:endParaRPr lang="fr-FR" sz="1000" b="1"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457 (52%)</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5687 (47%)</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844969838"/>
                  </a:ext>
                </a:extLst>
              </a:tr>
              <a:tr h="222570">
                <a:tc>
                  <a:txBody>
                    <a:bodyPr/>
                    <a:lstStyle/>
                    <a:p>
                      <a:pPr algn="ctr" fontAlgn="b"/>
                      <a:r>
                        <a:rPr lang="fr-FR" sz="1000" u="none" strike="noStrike" dirty="0">
                          <a:effectLst/>
                        </a:rPr>
                        <a:t>Sport en soirée</a:t>
                      </a:r>
                      <a:endParaRPr lang="fr-FR" sz="1000" b="1"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150 (17%)</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1808 (15%)</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1647272749"/>
                  </a:ext>
                </a:extLst>
              </a:tr>
            </a:tbl>
          </a:graphicData>
        </a:graphic>
      </p:graphicFrame>
    </p:spTree>
    <p:extLst>
      <p:ext uri="{BB962C8B-B14F-4D97-AF65-F5344CB8AC3E}">
        <p14:creationId xmlns:p14="http://schemas.microsoft.com/office/powerpoint/2010/main" val="812117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AE7919B7-7CE7-4616-A6BB-4E6ADF8FEA35}"/>
              </a:ext>
            </a:extLst>
          </p:cNvPr>
          <p:cNvSpPr>
            <a:spLocks noGrp="1"/>
          </p:cNvSpPr>
          <p:nvPr>
            <p:ph type="title"/>
          </p:nvPr>
        </p:nvSpPr>
        <p:spPr/>
        <p:txBody>
          <a:bodyPr/>
          <a:lstStyle/>
          <a:p>
            <a:r>
              <a:rPr lang="fr-FR" dirty="0"/>
              <a:t>Exposition aux écrans</a:t>
            </a:r>
          </a:p>
        </p:txBody>
      </p:sp>
      <p:sp>
        <p:nvSpPr>
          <p:cNvPr id="3" name="Espace réservé du contenu 2">
            <a:extLst>
              <a:ext uri="{FF2B5EF4-FFF2-40B4-BE49-F238E27FC236}">
                <a16:creationId xmlns="" xmlns:a16="http://schemas.microsoft.com/office/drawing/2014/main" id="{6963BDB3-5C6C-449E-B873-F9A3898BE0C8}"/>
              </a:ext>
            </a:extLst>
          </p:cNvPr>
          <p:cNvSpPr>
            <a:spLocks noGrp="1"/>
          </p:cNvSpPr>
          <p:nvPr>
            <p:ph idx="1"/>
          </p:nvPr>
        </p:nvSpPr>
        <p:spPr>
          <a:xfrm>
            <a:off x="475545" y="1412776"/>
            <a:ext cx="8229600" cy="4525963"/>
          </a:xfrm>
        </p:spPr>
        <p:txBody>
          <a:bodyPr/>
          <a:lstStyle/>
          <a:p>
            <a:pPr marL="0" indent="0">
              <a:buNone/>
            </a:pPr>
            <a:r>
              <a:rPr lang="fr-FR" sz="2800" dirty="0"/>
              <a:t>Les comportements des soignants et des non soignants concernant les écrans sont semblables mais les soignants travaillent plus le soir chez eux</a:t>
            </a:r>
            <a:endParaRPr lang="fr-FR" dirty="0"/>
          </a:p>
        </p:txBody>
      </p:sp>
      <p:pic>
        <p:nvPicPr>
          <p:cNvPr id="6" name="Image 5">
            <a:extLst>
              <a:ext uri="{FF2B5EF4-FFF2-40B4-BE49-F238E27FC236}">
                <a16:creationId xmlns="" xmlns:a16="http://schemas.microsoft.com/office/drawing/2014/main" id="{043CDFA4-48AF-473F-84B6-8EE8DEE4572B}"/>
              </a:ext>
            </a:extLst>
          </p:cNvPr>
          <p:cNvPicPr>
            <a:picLocks noChangeAspect="1"/>
          </p:cNvPicPr>
          <p:nvPr/>
        </p:nvPicPr>
        <p:blipFill>
          <a:blip r:embed="rId2"/>
          <a:stretch>
            <a:fillRect/>
          </a:stretch>
        </p:blipFill>
        <p:spPr>
          <a:xfrm>
            <a:off x="2075723" y="3284984"/>
            <a:ext cx="4800533" cy="3246106"/>
          </a:xfrm>
          <a:prstGeom prst="rect">
            <a:avLst/>
          </a:prstGeom>
        </p:spPr>
      </p:pic>
      <p:sp>
        <p:nvSpPr>
          <p:cNvPr id="5" name="Parenthèse ouvrante 4">
            <a:extLst>
              <a:ext uri="{FF2B5EF4-FFF2-40B4-BE49-F238E27FC236}">
                <a16:creationId xmlns="" xmlns:a16="http://schemas.microsoft.com/office/drawing/2014/main" id="{0AB6CED5-593C-4489-99DD-1F85B17498FF}"/>
              </a:ext>
            </a:extLst>
          </p:cNvPr>
          <p:cNvSpPr/>
          <p:nvPr/>
        </p:nvSpPr>
        <p:spPr>
          <a:xfrm rot="5400000">
            <a:off x="4548642" y="4223528"/>
            <a:ext cx="95065" cy="363030"/>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ZoneTexte 8">
            <a:extLst>
              <a:ext uri="{FF2B5EF4-FFF2-40B4-BE49-F238E27FC236}">
                <a16:creationId xmlns="" xmlns:a16="http://schemas.microsoft.com/office/drawing/2014/main" id="{8983B421-574B-407E-A9EA-34B6E05877F5}"/>
              </a:ext>
            </a:extLst>
          </p:cNvPr>
          <p:cNvSpPr txBox="1"/>
          <p:nvPr/>
        </p:nvSpPr>
        <p:spPr>
          <a:xfrm>
            <a:off x="4414659" y="4074524"/>
            <a:ext cx="438062" cy="260116"/>
          </a:xfrm>
          <a:prstGeom prst="rect">
            <a:avLst/>
          </a:prstGeom>
          <a:noFill/>
        </p:spPr>
        <p:txBody>
          <a:bodyPr wrap="square" rtlCol="0">
            <a:spAutoFit/>
          </a:bodyPr>
          <a:lstStyle/>
          <a:p>
            <a:r>
              <a:rPr lang="fr-FR" sz="1100" dirty="0">
                <a:latin typeface="+mn-lt"/>
              </a:rPr>
              <a:t>NS</a:t>
            </a:r>
          </a:p>
        </p:txBody>
      </p:sp>
      <p:sp>
        <p:nvSpPr>
          <p:cNvPr id="11" name="Parenthèse ouvrante 10">
            <a:extLst>
              <a:ext uri="{FF2B5EF4-FFF2-40B4-BE49-F238E27FC236}">
                <a16:creationId xmlns="" xmlns:a16="http://schemas.microsoft.com/office/drawing/2014/main" id="{E64D96E8-CFE1-4E83-82A8-0B23C68C875C}"/>
              </a:ext>
            </a:extLst>
          </p:cNvPr>
          <p:cNvSpPr/>
          <p:nvPr/>
        </p:nvSpPr>
        <p:spPr>
          <a:xfrm rot="5400000">
            <a:off x="3710411" y="3808674"/>
            <a:ext cx="95065" cy="363030"/>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2" name="ZoneTexte 11">
            <a:extLst>
              <a:ext uri="{FF2B5EF4-FFF2-40B4-BE49-F238E27FC236}">
                <a16:creationId xmlns="" xmlns:a16="http://schemas.microsoft.com/office/drawing/2014/main" id="{B05DB838-6472-496A-8143-E588F3FFF418}"/>
              </a:ext>
            </a:extLst>
          </p:cNvPr>
          <p:cNvSpPr txBox="1"/>
          <p:nvPr/>
        </p:nvSpPr>
        <p:spPr>
          <a:xfrm>
            <a:off x="3599405" y="3645024"/>
            <a:ext cx="438062" cy="260116"/>
          </a:xfrm>
          <a:prstGeom prst="rect">
            <a:avLst/>
          </a:prstGeom>
          <a:noFill/>
        </p:spPr>
        <p:txBody>
          <a:bodyPr wrap="square" rtlCol="0">
            <a:spAutoFit/>
          </a:bodyPr>
          <a:lstStyle/>
          <a:p>
            <a:r>
              <a:rPr lang="fr-FR" sz="1100" dirty="0">
                <a:latin typeface="+mn-lt"/>
              </a:rPr>
              <a:t>NS</a:t>
            </a:r>
          </a:p>
        </p:txBody>
      </p:sp>
      <p:sp>
        <p:nvSpPr>
          <p:cNvPr id="13" name="Parenthèse ouvrante 12">
            <a:extLst>
              <a:ext uri="{FF2B5EF4-FFF2-40B4-BE49-F238E27FC236}">
                <a16:creationId xmlns="" xmlns:a16="http://schemas.microsoft.com/office/drawing/2014/main" id="{A2DFD628-1CD6-4773-B9BE-3933ED3ECABC}"/>
              </a:ext>
            </a:extLst>
          </p:cNvPr>
          <p:cNvSpPr/>
          <p:nvPr/>
        </p:nvSpPr>
        <p:spPr>
          <a:xfrm rot="5400000">
            <a:off x="2941111" y="3963412"/>
            <a:ext cx="95065" cy="363030"/>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ZoneTexte 13">
            <a:extLst>
              <a:ext uri="{FF2B5EF4-FFF2-40B4-BE49-F238E27FC236}">
                <a16:creationId xmlns="" xmlns:a16="http://schemas.microsoft.com/office/drawing/2014/main" id="{18F6E913-F6AC-4C41-9E3C-6A6FEA449785}"/>
              </a:ext>
            </a:extLst>
          </p:cNvPr>
          <p:cNvSpPr txBox="1"/>
          <p:nvPr/>
        </p:nvSpPr>
        <p:spPr>
          <a:xfrm>
            <a:off x="2807128" y="3814408"/>
            <a:ext cx="438062" cy="260116"/>
          </a:xfrm>
          <a:prstGeom prst="rect">
            <a:avLst/>
          </a:prstGeom>
          <a:noFill/>
        </p:spPr>
        <p:txBody>
          <a:bodyPr wrap="square" rtlCol="0">
            <a:spAutoFit/>
          </a:bodyPr>
          <a:lstStyle/>
          <a:p>
            <a:r>
              <a:rPr lang="fr-FR" sz="1100" dirty="0">
                <a:latin typeface="+mn-lt"/>
              </a:rPr>
              <a:t>NS</a:t>
            </a:r>
          </a:p>
        </p:txBody>
      </p:sp>
      <p:sp>
        <p:nvSpPr>
          <p:cNvPr id="15" name="Parenthèse ouvrante 14">
            <a:extLst>
              <a:ext uri="{FF2B5EF4-FFF2-40B4-BE49-F238E27FC236}">
                <a16:creationId xmlns="" xmlns:a16="http://schemas.microsoft.com/office/drawing/2014/main" id="{71C6D6B7-5478-49F9-BE4A-08F5FEE16518}"/>
              </a:ext>
            </a:extLst>
          </p:cNvPr>
          <p:cNvSpPr/>
          <p:nvPr/>
        </p:nvSpPr>
        <p:spPr>
          <a:xfrm rot="5400000">
            <a:off x="5258068" y="4471621"/>
            <a:ext cx="95065" cy="363030"/>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ZoneTexte 15">
            <a:extLst>
              <a:ext uri="{FF2B5EF4-FFF2-40B4-BE49-F238E27FC236}">
                <a16:creationId xmlns="" xmlns:a16="http://schemas.microsoft.com/office/drawing/2014/main" id="{CF10A90F-D244-4C7E-A3DB-E26F0026EB51}"/>
              </a:ext>
            </a:extLst>
          </p:cNvPr>
          <p:cNvSpPr txBox="1"/>
          <p:nvPr/>
        </p:nvSpPr>
        <p:spPr>
          <a:xfrm>
            <a:off x="5030037" y="4321012"/>
            <a:ext cx="694091" cy="261610"/>
          </a:xfrm>
          <a:prstGeom prst="rect">
            <a:avLst/>
          </a:prstGeom>
          <a:noFill/>
        </p:spPr>
        <p:txBody>
          <a:bodyPr wrap="square" rtlCol="0">
            <a:spAutoFit/>
          </a:bodyPr>
          <a:lstStyle/>
          <a:p>
            <a:r>
              <a:rPr lang="fr-FR" sz="1100" dirty="0">
                <a:latin typeface="+mn-lt"/>
              </a:rPr>
              <a:t>p=0,004</a:t>
            </a:r>
          </a:p>
        </p:txBody>
      </p:sp>
    </p:spTree>
    <p:extLst>
      <p:ext uri="{BB962C8B-B14F-4D97-AF65-F5344CB8AC3E}">
        <p14:creationId xmlns:p14="http://schemas.microsoft.com/office/powerpoint/2010/main" val="3361234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C9441C54-7742-4ECA-9105-68E78A2E2C7F}"/>
              </a:ext>
            </a:extLst>
          </p:cNvPr>
          <p:cNvSpPr>
            <a:spLocks noGrp="1"/>
          </p:cNvSpPr>
          <p:nvPr>
            <p:ph type="title"/>
          </p:nvPr>
        </p:nvSpPr>
        <p:spPr/>
        <p:txBody>
          <a:bodyPr/>
          <a:lstStyle/>
          <a:p>
            <a:r>
              <a:rPr lang="fr-FR" dirty="0"/>
              <a:t>Travail et sommeil</a:t>
            </a:r>
          </a:p>
        </p:txBody>
      </p:sp>
      <p:graphicFrame>
        <p:nvGraphicFramePr>
          <p:cNvPr id="5" name="Espace réservé du contenu 4">
            <a:extLst>
              <a:ext uri="{FF2B5EF4-FFF2-40B4-BE49-F238E27FC236}">
                <a16:creationId xmlns="" xmlns:a16="http://schemas.microsoft.com/office/drawing/2014/main" id="{75406CE9-0FC6-47E3-B50F-4941F5AAE652}"/>
              </a:ext>
            </a:extLst>
          </p:cNvPr>
          <p:cNvGraphicFramePr>
            <a:graphicFrameLocks noGrp="1"/>
          </p:cNvGraphicFramePr>
          <p:nvPr>
            <p:ph idx="1"/>
            <p:extLst>
              <p:ext uri="{D42A27DB-BD31-4B8C-83A1-F6EECF244321}">
                <p14:modId xmlns:p14="http://schemas.microsoft.com/office/powerpoint/2010/main" val="2608477517"/>
              </p:ext>
            </p:extLst>
          </p:nvPr>
        </p:nvGraphicFramePr>
        <p:xfrm>
          <a:off x="603559" y="4221089"/>
          <a:ext cx="6912768" cy="2088231"/>
        </p:xfrm>
        <a:graphic>
          <a:graphicData uri="http://schemas.openxmlformats.org/drawingml/2006/table">
            <a:tbl>
              <a:tblPr>
                <a:tableStyleId>{8A107856-5554-42FB-B03E-39F5DBC370BA}</a:tableStyleId>
              </a:tblPr>
              <a:tblGrid>
                <a:gridCol w="4737965">
                  <a:extLst>
                    <a:ext uri="{9D8B030D-6E8A-4147-A177-3AD203B41FA5}">
                      <a16:colId xmlns="" xmlns:a16="http://schemas.microsoft.com/office/drawing/2014/main" val="3040797509"/>
                    </a:ext>
                  </a:extLst>
                </a:gridCol>
                <a:gridCol w="2174803">
                  <a:extLst>
                    <a:ext uri="{9D8B030D-6E8A-4147-A177-3AD203B41FA5}">
                      <a16:colId xmlns="" xmlns:a16="http://schemas.microsoft.com/office/drawing/2014/main" val="2295882860"/>
                    </a:ext>
                  </a:extLst>
                </a:gridCol>
              </a:tblGrid>
              <a:tr h="696077">
                <a:tc>
                  <a:txBody>
                    <a:bodyPr/>
                    <a:lstStyle/>
                    <a:p>
                      <a:pPr algn="ctr" fontAlgn="b"/>
                      <a:r>
                        <a:rPr lang="fr-FR" sz="1800" u="none" strike="noStrike" dirty="0">
                          <a:effectLst/>
                        </a:rPr>
                        <a:t>Privation du sommeil liée au travail</a:t>
                      </a:r>
                      <a:endParaRPr lang="fr-FR" sz="1800" b="0" i="0" u="none" strike="noStrike" dirty="0">
                        <a:effectLst/>
                        <a:latin typeface="Arial" panose="020B0604020202020204" pitchFamily="34" charset="0"/>
                      </a:endParaRPr>
                    </a:p>
                  </a:txBody>
                  <a:tcPr marL="8467" marR="8467" marT="9525" marB="0" anchor="ctr"/>
                </a:tc>
                <a:tc>
                  <a:txBody>
                    <a:bodyPr/>
                    <a:lstStyle/>
                    <a:p>
                      <a:pPr algn="ctr" fontAlgn="b"/>
                      <a:r>
                        <a:rPr lang="fr-FR" sz="1800" u="none" strike="noStrike" dirty="0">
                          <a:effectLst/>
                        </a:rPr>
                        <a:t>421 (48%)</a:t>
                      </a:r>
                      <a:endParaRPr lang="fr-FR" sz="18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9490836"/>
                  </a:ext>
                </a:extLst>
              </a:tr>
              <a:tr h="696077">
                <a:tc>
                  <a:txBody>
                    <a:bodyPr/>
                    <a:lstStyle/>
                    <a:p>
                      <a:pPr algn="ctr" fontAlgn="b"/>
                      <a:r>
                        <a:rPr lang="fr-FR" sz="1800" u="none" strike="noStrike" dirty="0">
                          <a:effectLst/>
                        </a:rPr>
                        <a:t>Qualité du sommeil impacté par le travail</a:t>
                      </a:r>
                      <a:endParaRPr lang="fr-FR" sz="1800" b="0" i="0" u="none" strike="noStrike" dirty="0">
                        <a:effectLst/>
                        <a:latin typeface="Arial" panose="020B0604020202020204" pitchFamily="34" charset="0"/>
                      </a:endParaRPr>
                    </a:p>
                  </a:txBody>
                  <a:tcPr marL="8467" marR="8467" marT="9525" marB="0" anchor="ctr"/>
                </a:tc>
                <a:tc>
                  <a:txBody>
                    <a:bodyPr/>
                    <a:lstStyle/>
                    <a:p>
                      <a:pPr algn="ctr" fontAlgn="b"/>
                      <a:r>
                        <a:rPr lang="fr-FR" sz="1800" u="none" strike="noStrike" dirty="0">
                          <a:effectLst/>
                        </a:rPr>
                        <a:t>614 (70%)</a:t>
                      </a:r>
                      <a:endParaRPr lang="fr-FR" sz="18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058570646"/>
                  </a:ext>
                </a:extLst>
              </a:tr>
              <a:tr h="696077">
                <a:tc>
                  <a:txBody>
                    <a:bodyPr/>
                    <a:lstStyle/>
                    <a:p>
                      <a:pPr algn="ctr" fontAlgn="b"/>
                      <a:r>
                        <a:rPr lang="fr-FR" sz="1800" u="none" strike="noStrike" dirty="0">
                          <a:effectLst/>
                        </a:rPr>
                        <a:t>Stress induit  par le travail</a:t>
                      </a:r>
                      <a:endParaRPr lang="fr-FR" sz="1800" b="0" i="0" u="none" strike="noStrike" dirty="0">
                        <a:effectLst/>
                        <a:latin typeface="Arial" panose="020B0604020202020204" pitchFamily="34" charset="0"/>
                      </a:endParaRPr>
                    </a:p>
                  </a:txBody>
                  <a:tcPr marL="8467" marR="8467" marT="9525" marB="0" anchor="ctr"/>
                </a:tc>
                <a:tc>
                  <a:txBody>
                    <a:bodyPr/>
                    <a:lstStyle/>
                    <a:p>
                      <a:pPr algn="ctr" fontAlgn="b"/>
                      <a:r>
                        <a:rPr lang="fr-FR" sz="1800" u="none" strike="noStrike" dirty="0">
                          <a:effectLst/>
                        </a:rPr>
                        <a:t>559 (63%)</a:t>
                      </a:r>
                      <a:endParaRPr lang="fr-FR" sz="18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549091561"/>
                  </a:ext>
                </a:extLst>
              </a:tr>
            </a:tbl>
          </a:graphicData>
        </a:graphic>
      </p:graphicFrame>
      <p:sp>
        <p:nvSpPr>
          <p:cNvPr id="6" name="Espace réservé du contenu 2">
            <a:extLst>
              <a:ext uri="{FF2B5EF4-FFF2-40B4-BE49-F238E27FC236}">
                <a16:creationId xmlns="" xmlns:a16="http://schemas.microsoft.com/office/drawing/2014/main" id="{3947C0A1-5DC0-44B3-AC27-4972C2012DD1}"/>
              </a:ext>
            </a:extLst>
          </p:cNvPr>
          <p:cNvSpPr txBox="1">
            <a:spLocks/>
          </p:cNvSpPr>
          <p:nvPr/>
        </p:nvSpPr>
        <p:spPr bwMode="auto">
          <a:xfrm>
            <a:off x="603559" y="1410553"/>
            <a:ext cx="8229600" cy="18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85763" indent="-385763" algn="l" rtl="0" eaLnBrk="0" fontAlgn="base" hangingPunct="0">
              <a:spcBef>
                <a:spcPct val="20000"/>
              </a:spcBef>
              <a:spcAft>
                <a:spcPct val="0"/>
              </a:spcAft>
              <a:buChar char="•"/>
              <a:defRPr sz="3600">
                <a:solidFill>
                  <a:schemeClr val="tx1"/>
                </a:solidFill>
                <a:latin typeface="+mn-lt"/>
                <a:ea typeface="MS PGothic" pitchFamily="34" charset="-128"/>
                <a:cs typeface="MS PGothic" charset="0"/>
              </a:defRPr>
            </a:lvl1pPr>
            <a:lvl2pPr marL="835819" indent="-321469" algn="l" rtl="0" eaLnBrk="0" fontAlgn="base" hangingPunct="0">
              <a:spcBef>
                <a:spcPct val="20000"/>
              </a:spcBef>
              <a:spcAft>
                <a:spcPct val="0"/>
              </a:spcAft>
              <a:buChar char="–"/>
              <a:defRPr sz="3150">
                <a:solidFill>
                  <a:schemeClr val="tx1"/>
                </a:solidFill>
                <a:latin typeface="+mn-lt"/>
                <a:ea typeface="MS PGothic" pitchFamily="34" charset="-128"/>
                <a:cs typeface="MS PGothic" charset="0"/>
              </a:defRPr>
            </a:lvl2pPr>
            <a:lvl3pPr marL="1285875" indent="-257175" algn="l" rtl="0" eaLnBrk="0" fontAlgn="base" hangingPunct="0">
              <a:spcBef>
                <a:spcPct val="20000"/>
              </a:spcBef>
              <a:spcAft>
                <a:spcPct val="0"/>
              </a:spcAft>
              <a:buChar char="•"/>
              <a:defRPr sz="2700">
                <a:solidFill>
                  <a:schemeClr val="tx1"/>
                </a:solidFill>
                <a:latin typeface="+mn-lt"/>
                <a:ea typeface="MS PGothic" pitchFamily="34" charset="-128"/>
                <a:cs typeface="MS PGothic" charset="0"/>
              </a:defRPr>
            </a:lvl3pPr>
            <a:lvl4pPr marL="1800225" indent="-257175" algn="l" rtl="0" eaLnBrk="0" fontAlgn="base" hangingPunct="0">
              <a:spcBef>
                <a:spcPct val="20000"/>
              </a:spcBef>
              <a:spcAft>
                <a:spcPct val="0"/>
              </a:spcAft>
              <a:buChar char="–"/>
              <a:defRPr sz="2250">
                <a:solidFill>
                  <a:schemeClr val="tx1"/>
                </a:solidFill>
                <a:latin typeface="+mn-lt"/>
                <a:ea typeface="MS PGothic" pitchFamily="34" charset="-128"/>
                <a:cs typeface="MS PGothic" charset="0"/>
              </a:defRPr>
            </a:lvl4pPr>
            <a:lvl5pPr marL="2314575" indent="-257175" algn="l" rtl="0" eaLnBrk="0" fontAlgn="base" hangingPunct="0">
              <a:spcBef>
                <a:spcPct val="20000"/>
              </a:spcBef>
              <a:spcAft>
                <a:spcPct val="0"/>
              </a:spcAft>
              <a:buChar char="»"/>
              <a:defRPr sz="2250">
                <a:solidFill>
                  <a:schemeClr val="tx1"/>
                </a:solidFill>
                <a:latin typeface="+mn-lt"/>
                <a:ea typeface="MS PGothic" pitchFamily="34" charset="-128"/>
                <a:cs typeface="MS PGothic" charset="0"/>
              </a:defRPr>
            </a:lvl5pPr>
            <a:lvl6pPr marL="2828925" indent="-257175" algn="l" rtl="0" fontAlgn="base">
              <a:spcBef>
                <a:spcPct val="20000"/>
              </a:spcBef>
              <a:spcAft>
                <a:spcPct val="0"/>
              </a:spcAft>
              <a:buChar char="»"/>
              <a:defRPr sz="2250">
                <a:solidFill>
                  <a:schemeClr val="tx1"/>
                </a:solidFill>
                <a:latin typeface="+mn-lt"/>
              </a:defRPr>
            </a:lvl6pPr>
            <a:lvl7pPr marL="3343275" indent="-257175" algn="l" rtl="0" fontAlgn="base">
              <a:spcBef>
                <a:spcPct val="20000"/>
              </a:spcBef>
              <a:spcAft>
                <a:spcPct val="0"/>
              </a:spcAft>
              <a:buChar char="»"/>
              <a:defRPr sz="2250">
                <a:solidFill>
                  <a:schemeClr val="tx1"/>
                </a:solidFill>
                <a:latin typeface="+mn-lt"/>
              </a:defRPr>
            </a:lvl7pPr>
            <a:lvl8pPr marL="3857625" indent="-257175" algn="l" rtl="0" fontAlgn="base">
              <a:spcBef>
                <a:spcPct val="20000"/>
              </a:spcBef>
              <a:spcAft>
                <a:spcPct val="0"/>
              </a:spcAft>
              <a:buChar char="»"/>
              <a:defRPr sz="2250">
                <a:solidFill>
                  <a:schemeClr val="tx1"/>
                </a:solidFill>
                <a:latin typeface="+mn-lt"/>
              </a:defRPr>
            </a:lvl8pPr>
            <a:lvl9pPr marL="4371975" indent="-257175" algn="l" rtl="0" fontAlgn="base">
              <a:spcBef>
                <a:spcPct val="20000"/>
              </a:spcBef>
              <a:spcAft>
                <a:spcPct val="0"/>
              </a:spcAft>
              <a:buChar char="»"/>
              <a:defRPr sz="2250">
                <a:solidFill>
                  <a:schemeClr val="tx1"/>
                </a:solidFill>
                <a:latin typeface="+mn-lt"/>
              </a:defRPr>
            </a:lvl9pPr>
          </a:lstStyle>
          <a:p>
            <a:pPr marL="0" indent="0">
              <a:buNone/>
            </a:pPr>
            <a:r>
              <a:rPr lang="fr-FR" sz="2800" dirty="0">
                <a:solidFill>
                  <a:schemeClr val="tx2"/>
                </a:solidFill>
                <a:latin typeface="Arial"/>
                <a:ea typeface="+mn-ea"/>
                <a:cs typeface="Arial"/>
              </a:rPr>
              <a:t>Chez les soignants le travail a des conséquences importantes sur le sommeil, surtout sur la qualité du sommeil</a:t>
            </a:r>
          </a:p>
          <a:p>
            <a:pPr marL="0" indent="0">
              <a:buNone/>
            </a:pPr>
            <a:r>
              <a:rPr lang="fr-FR" sz="2800" dirty="0">
                <a:solidFill>
                  <a:schemeClr val="tx2"/>
                </a:solidFill>
                <a:latin typeface="Arial"/>
                <a:ea typeface="+mn-ea"/>
                <a:cs typeface="Arial"/>
              </a:rPr>
              <a:t>50% des soignants pensent que le travail de nuit est néfaste pour le sommeil</a:t>
            </a:r>
          </a:p>
          <a:p>
            <a:pPr marL="0" indent="0">
              <a:buNone/>
            </a:pPr>
            <a:endParaRPr lang="fr-FR" sz="3200" kern="0" dirty="0"/>
          </a:p>
        </p:txBody>
      </p:sp>
    </p:spTree>
    <p:extLst>
      <p:ext uri="{BB962C8B-B14F-4D97-AF65-F5344CB8AC3E}">
        <p14:creationId xmlns:p14="http://schemas.microsoft.com/office/powerpoint/2010/main" val="3349253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9F97803A-9E48-4842-918D-216664F1E93C}"/>
              </a:ext>
            </a:extLst>
          </p:cNvPr>
          <p:cNvSpPr>
            <a:spLocks noGrp="1"/>
          </p:cNvSpPr>
          <p:nvPr>
            <p:ph type="title"/>
          </p:nvPr>
        </p:nvSpPr>
        <p:spPr/>
        <p:txBody>
          <a:bodyPr/>
          <a:lstStyle/>
          <a:p>
            <a:r>
              <a:rPr lang="fr-FR" dirty="0"/>
              <a:t>Les troubles du sommeil</a:t>
            </a:r>
          </a:p>
        </p:txBody>
      </p:sp>
      <p:sp>
        <p:nvSpPr>
          <p:cNvPr id="3" name="Espace réservé du contenu 2">
            <a:extLst>
              <a:ext uri="{FF2B5EF4-FFF2-40B4-BE49-F238E27FC236}">
                <a16:creationId xmlns="" xmlns:a16="http://schemas.microsoft.com/office/drawing/2014/main" id="{32B1DC60-6B12-4CE5-9114-00A5F56E05BA}"/>
              </a:ext>
            </a:extLst>
          </p:cNvPr>
          <p:cNvSpPr>
            <a:spLocks noGrp="1"/>
          </p:cNvSpPr>
          <p:nvPr>
            <p:ph idx="1"/>
          </p:nvPr>
        </p:nvSpPr>
        <p:spPr/>
        <p:txBody>
          <a:bodyPr/>
          <a:lstStyle/>
          <a:p>
            <a:r>
              <a:rPr lang="fr-FR" altLang="fr-FR" dirty="0"/>
              <a:t>30 à 50% de la population française déclare avoir au moins un type de troubles du sommeil avec 15 à 20% d’insomniaques selon les critères du DSM-IV (Chan </a:t>
            </a:r>
            <a:r>
              <a:rPr lang="fr-FR" altLang="fr-FR" dirty="0" err="1"/>
              <a:t>Chee</a:t>
            </a:r>
            <a:r>
              <a:rPr lang="fr-FR" altLang="fr-FR" dirty="0"/>
              <a:t> et al, 2011)</a:t>
            </a:r>
          </a:p>
          <a:p>
            <a:r>
              <a:rPr lang="fr-FR" altLang="fr-FR" dirty="0"/>
              <a:t>Un SAS est présent chez 2% des femmes et 4% des hommes mais est sous diagnostiqué</a:t>
            </a:r>
          </a:p>
          <a:p>
            <a:endParaRPr lang="fr-FR" dirty="0"/>
          </a:p>
        </p:txBody>
      </p:sp>
    </p:spTree>
    <p:extLst>
      <p:ext uri="{BB962C8B-B14F-4D97-AF65-F5344CB8AC3E}">
        <p14:creationId xmlns:p14="http://schemas.microsoft.com/office/powerpoint/2010/main" val="1321154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Insomnie</a:t>
            </a:r>
          </a:p>
        </p:txBody>
      </p:sp>
      <p:sp>
        <p:nvSpPr>
          <p:cNvPr id="3" name="ZoneTexte 2"/>
          <p:cNvSpPr txBox="1"/>
          <p:nvPr/>
        </p:nvSpPr>
        <p:spPr>
          <a:xfrm>
            <a:off x="4809106" y="1592502"/>
            <a:ext cx="4193260" cy="5355313"/>
          </a:xfrm>
          <a:prstGeom prst="rect">
            <a:avLst/>
          </a:prstGeom>
          <a:noFill/>
        </p:spPr>
        <p:txBody>
          <a:bodyPr wrap="square" rtlCol="0">
            <a:spAutoFit/>
          </a:bodyPr>
          <a:lstStyle/>
          <a:p>
            <a:pPr marL="342900" indent="-342900">
              <a:buFont typeface="Arial" panose="020B0604020202020204" pitchFamily="34" charset="0"/>
              <a:buChar char="•"/>
            </a:pPr>
            <a:r>
              <a:rPr lang="fr-FR" sz="1800" dirty="0">
                <a:solidFill>
                  <a:srgbClr val="1F497D"/>
                </a:solidFill>
                <a:latin typeface="Arial"/>
                <a:cs typeface="Arial"/>
              </a:rPr>
              <a:t>Une plainte d’insomnie est trouvée chez la majorité des soignants</a:t>
            </a:r>
          </a:p>
          <a:p>
            <a:pPr marL="342900" indent="-342900">
              <a:buFont typeface="Arial" panose="020B0604020202020204" pitchFamily="34" charset="0"/>
              <a:buChar char="•"/>
            </a:pPr>
            <a:r>
              <a:rPr lang="fr-FR" sz="1800" dirty="0">
                <a:solidFill>
                  <a:srgbClr val="1F497D"/>
                </a:solidFill>
                <a:latin typeface="Arial"/>
                <a:cs typeface="Arial"/>
              </a:rPr>
              <a:t>Les plaintes d’un mauvais sommeil sont plus fréquentes chez les femmes </a:t>
            </a:r>
          </a:p>
          <a:p>
            <a:pPr marL="342900" indent="-342900">
              <a:buFont typeface="Arial" panose="020B0604020202020204" pitchFamily="34" charset="0"/>
              <a:buChar char="•"/>
            </a:pPr>
            <a:r>
              <a:rPr lang="fr-FR" sz="1800" dirty="0">
                <a:solidFill>
                  <a:srgbClr val="1F497D"/>
                </a:solidFill>
                <a:latin typeface="Arial"/>
                <a:cs typeface="Arial"/>
              </a:rPr>
              <a:t>Une insomnie chronique avec retentissement diurne sur &gt;3 mois est présente chez 64% des soignants</a:t>
            </a:r>
          </a:p>
          <a:p>
            <a:pPr marL="342900" indent="-342900">
              <a:buFont typeface="Arial" panose="020B0604020202020204" pitchFamily="34" charset="0"/>
              <a:buChar char="•"/>
            </a:pPr>
            <a:r>
              <a:rPr lang="fr-FR" sz="1800" dirty="0">
                <a:solidFill>
                  <a:srgbClr val="1F497D"/>
                </a:solidFill>
                <a:latin typeface="Arial"/>
                <a:cs typeface="Arial"/>
              </a:rPr>
              <a:t>Il y a une relation significative entre les symptômes et l'âge avec un profil symptomatique différent chez les jeunes: les patients atteints d’un trouble d’endormissement (p=0,01) et un sommeil non récupérateur (p= 0,024) sont plus jeunes</a:t>
            </a:r>
          </a:p>
          <a:p>
            <a:pPr marL="342900" indent="-342900">
              <a:buFont typeface="Arial" panose="020B0604020202020204" pitchFamily="34" charset="0"/>
              <a:buChar char="•"/>
            </a:pPr>
            <a:r>
              <a:rPr lang="fr-FR" sz="1800" dirty="0">
                <a:solidFill>
                  <a:srgbClr val="1F497D"/>
                </a:solidFill>
                <a:latin typeface="Arial"/>
                <a:cs typeface="Arial"/>
              </a:rPr>
              <a:t>31% des sujets présentent les 4 types de troubles du sommeil</a:t>
            </a:r>
            <a:endParaRPr lang="fr-FR" sz="2000" dirty="0">
              <a:solidFill>
                <a:srgbClr val="1F497D"/>
              </a:solidFill>
              <a:latin typeface="Arial"/>
              <a:cs typeface="Arial"/>
            </a:endParaRPr>
          </a:p>
          <a:p>
            <a:endParaRPr lang="fr-FR" dirty="0">
              <a:solidFill>
                <a:srgbClr val="1F497D"/>
              </a:solidFill>
              <a:latin typeface="Arial"/>
              <a:cs typeface="Arial"/>
            </a:endParaRPr>
          </a:p>
        </p:txBody>
      </p:sp>
      <p:grpSp>
        <p:nvGrpSpPr>
          <p:cNvPr id="6" name="Groupe 5">
            <a:extLst>
              <a:ext uri="{FF2B5EF4-FFF2-40B4-BE49-F238E27FC236}">
                <a16:creationId xmlns="" xmlns:a16="http://schemas.microsoft.com/office/drawing/2014/main" id="{5E86E866-D7E4-4A04-B443-55E2764AFD01}"/>
              </a:ext>
            </a:extLst>
          </p:cNvPr>
          <p:cNvGrpSpPr/>
          <p:nvPr/>
        </p:nvGrpSpPr>
        <p:grpSpPr>
          <a:xfrm>
            <a:off x="102243" y="1370030"/>
            <a:ext cx="4604477" cy="2614042"/>
            <a:chOff x="401832" y="404664"/>
            <a:chExt cx="5101708" cy="3384377"/>
          </a:xfrm>
        </p:grpSpPr>
        <p:pic>
          <p:nvPicPr>
            <p:cNvPr id="4" name="Image 3">
              <a:extLst>
                <a:ext uri="{FF2B5EF4-FFF2-40B4-BE49-F238E27FC236}">
                  <a16:creationId xmlns="" xmlns:a16="http://schemas.microsoft.com/office/drawing/2014/main" id="{4B5F354F-50EF-4CCC-BC75-F2DB3B5E6429}"/>
                </a:ext>
              </a:extLst>
            </p:cNvPr>
            <p:cNvPicPr>
              <a:picLocks noChangeAspect="1"/>
            </p:cNvPicPr>
            <p:nvPr/>
          </p:nvPicPr>
          <p:blipFill>
            <a:blip r:embed="rId2"/>
            <a:stretch>
              <a:fillRect/>
            </a:stretch>
          </p:blipFill>
          <p:spPr>
            <a:xfrm>
              <a:off x="401832" y="404664"/>
              <a:ext cx="5101708" cy="3384377"/>
            </a:xfrm>
            <a:prstGeom prst="rect">
              <a:avLst/>
            </a:prstGeom>
          </p:spPr>
        </p:pic>
        <p:sp>
          <p:nvSpPr>
            <p:cNvPr id="8" name="Parenthèse ouvrante 7">
              <a:extLst>
                <a:ext uri="{FF2B5EF4-FFF2-40B4-BE49-F238E27FC236}">
                  <a16:creationId xmlns="" xmlns:a16="http://schemas.microsoft.com/office/drawing/2014/main" id="{6180AD18-2373-404B-8DD1-011E1DCE86F8}"/>
                </a:ext>
              </a:extLst>
            </p:cNvPr>
            <p:cNvSpPr/>
            <p:nvPr/>
          </p:nvSpPr>
          <p:spPr>
            <a:xfrm rot="5400000">
              <a:off x="1456274" y="1061526"/>
              <a:ext cx="95614" cy="366069"/>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9" name="Parenthèse ouvrante 18">
              <a:extLst>
                <a:ext uri="{FF2B5EF4-FFF2-40B4-BE49-F238E27FC236}">
                  <a16:creationId xmlns="" xmlns:a16="http://schemas.microsoft.com/office/drawing/2014/main" id="{F52D7271-08FE-4003-980F-1E6E2AACEB86}"/>
                </a:ext>
              </a:extLst>
            </p:cNvPr>
            <p:cNvSpPr/>
            <p:nvPr/>
          </p:nvSpPr>
          <p:spPr>
            <a:xfrm rot="5400000">
              <a:off x="2608890" y="707028"/>
              <a:ext cx="100667" cy="360040"/>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0" name="Parenthèse ouvrante 19">
              <a:extLst>
                <a:ext uri="{FF2B5EF4-FFF2-40B4-BE49-F238E27FC236}">
                  <a16:creationId xmlns="" xmlns:a16="http://schemas.microsoft.com/office/drawing/2014/main" id="{1CD30B41-0583-479E-8EED-D8F509AD47D7}"/>
                </a:ext>
              </a:extLst>
            </p:cNvPr>
            <p:cNvSpPr/>
            <p:nvPr/>
          </p:nvSpPr>
          <p:spPr>
            <a:xfrm rot="5400000">
              <a:off x="3660960" y="817937"/>
              <a:ext cx="95611" cy="421196"/>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1" name="Parenthèse ouvrante 20">
              <a:extLst>
                <a:ext uri="{FF2B5EF4-FFF2-40B4-BE49-F238E27FC236}">
                  <a16:creationId xmlns="" xmlns:a16="http://schemas.microsoft.com/office/drawing/2014/main" id="{5FEF6927-9086-48B7-820E-236598CA1709}"/>
                </a:ext>
              </a:extLst>
            </p:cNvPr>
            <p:cNvSpPr/>
            <p:nvPr/>
          </p:nvSpPr>
          <p:spPr>
            <a:xfrm rot="5400000">
              <a:off x="4802237" y="961953"/>
              <a:ext cx="95611" cy="421196"/>
            </a:xfrm>
            <a:prstGeom prst="leftBracket">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22" name="ZoneTexte 21">
              <a:extLst>
                <a:ext uri="{FF2B5EF4-FFF2-40B4-BE49-F238E27FC236}">
                  <a16:creationId xmlns="" xmlns:a16="http://schemas.microsoft.com/office/drawing/2014/main" id="{7AC7BB93-B74A-4284-AAE3-72F046B774A1}"/>
                </a:ext>
              </a:extLst>
            </p:cNvPr>
            <p:cNvSpPr txBox="1"/>
            <p:nvPr/>
          </p:nvSpPr>
          <p:spPr>
            <a:xfrm>
              <a:off x="4023635" y="3386637"/>
              <a:ext cx="1325029" cy="276999"/>
            </a:xfrm>
            <a:prstGeom prst="rect">
              <a:avLst/>
            </a:prstGeom>
            <a:noFill/>
          </p:spPr>
          <p:txBody>
            <a:bodyPr wrap="square" rtlCol="0">
              <a:spAutoFit/>
            </a:bodyPr>
            <a:lstStyle/>
            <a:p>
              <a:r>
                <a:rPr lang="fr-FR" sz="1200" dirty="0">
                  <a:latin typeface="+mn-lt"/>
                </a:rPr>
                <a:t>* = p&lt; 0,01 </a:t>
              </a:r>
            </a:p>
          </p:txBody>
        </p:sp>
        <p:sp>
          <p:nvSpPr>
            <p:cNvPr id="23" name="ZoneTexte 22">
              <a:extLst>
                <a:ext uri="{FF2B5EF4-FFF2-40B4-BE49-F238E27FC236}">
                  <a16:creationId xmlns="" xmlns:a16="http://schemas.microsoft.com/office/drawing/2014/main" id="{DAFC8841-DEC6-423D-8CE2-3CB31045F723}"/>
                </a:ext>
              </a:extLst>
            </p:cNvPr>
            <p:cNvSpPr txBox="1"/>
            <p:nvPr/>
          </p:nvSpPr>
          <p:spPr>
            <a:xfrm>
              <a:off x="4711452" y="908721"/>
              <a:ext cx="308533" cy="369332"/>
            </a:xfrm>
            <a:prstGeom prst="rect">
              <a:avLst/>
            </a:prstGeom>
            <a:noFill/>
          </p:spPr>
          <p:txBody>
            <a:bodyPr wrap="square" rtlCol="0">
              <a:spAutoFit/>
            </a:bodyPr>
            <a:lstStyle/>
            <a:p>
              <a:r>
                <a:rPr lang="fr-FR" sz="1800" dirty="0">
                  <a:latin typeface="+mn-lt"/>
                </a:rPr>
                <a:t>*</a:t>
              </a:r>
            </a:p>
          </p:txBody>
        </p:sp>
        <p:sp>
          <p:nvSpPr>
            <p:cNvPr id="24" name="ZoneTexte 23">
              <a:extLst>
                <a:ext uri="{FF2B5EF4-FFF2-40B4-BE49-F238E27FC236}">
                  <a16:creationId xmlns="" xmlns:a16="http://schemas.microsoft.com/office/drawing/2014/main" id="{4D870809-E79D-4B6F-B5BE-2EB892704EBC}"/>
                </a:ext>
              </a:extLst>
            </p:cNvPr>
            <p:cNvSpPr txBox="1"/>
            <p:nvPr/>
          </p:nvSpPr>
          <p:spPr>
            <a:xfrm>
              <a:off x="2542723" y="620689"/>
              <a:ext cx="224513" cy="369332"/>
            </a:xfrm>
            <a:prstGeom prst="rect">
              <a:avLst/>
            </a:prstGeom>
            <a:noFill/>
          </p:spPr>
          <p:txBody>
            <a:bodyPr wrap="square" rtlCol="0">
              <a:spAutoFit/>
            </a:bodyPr>
            <a:lstStyle/>
            <a:p>
              <a:r>
                <a:rPr lang="fr-FR" sz="1800" dirty="0">
                  <a:latin typeface="+mn-lt"/>
                </a:rPr>
                <a:t>*</a:t>
              </a:r>
            </a:p>
          </p:txBody>
        </p:sp>
        <p:sp>
          <p:nvSpPr>
            <p:cNvPr id="26" name="ZoneTexte 25">
              <a:extLst>
                <a:ext uri="{FF2B5EF4-FFF2-40B4-BE49-F238E27FC236}">
                  <a16:creationId xmlns="" xmlns:a16="http://schemas.microsoft.com/office/drawing/2014/main" id="{D8B9DE75-0D8F-4443-AF0B-D652622BF18F}"/>
                </a:ext>
              </a:extLst>
            </p:cNvPr>
            <p:cNvSpPr txBox="1"/>
            <p:nvPr/>
          </p:nvSpPr>
          <p:spPr>
            <a:xfrm>
              <a:off x="3487316" y="692697"/>
              <a:ext cx="508249" cy="261610"/>
            </a:xfrm>
            <a:prstGeom prst="rect">
              <a:avLst/>
            </a:prstGeom>
            <a:noFill/>
          </p:spPr>
          <p:txBody>
            <a:bodyPr wrap="square" rtlCol="0">
              <a:spAutoFit/>
            </a:bodyPr>
            <a:lstStyle/>
            <a:p>
              <a:r>
                <a:rPr lang="fr-FR" sz="1100" dirty="0">
                  <a:latin typeface="+mn-lt"/>
                </a:rPr>
                <a:t>NS</a:t>
              </a:r>
            </a:p>
          </p:txBody>
        </p:sp>
        <p:sp>
          <p:nvSpPr>
            <p:cNvPr id="27" name="ZoneTexte 26">
              <a:extLst>
                <a:ext uri="{FF2B5EF4-FFF2-40B4-BE49-F238E27FC236}">
                  <a16:creationId xmlns="" xmlns:a16="http://schemas.microsoft.com/office/drawing/2014/main" id="{8B6FBF33-9CCB-45A2-AE10-D5A2E67A766B}"/>
                </a:ext>
              </a:extLst>
            </p:cNvPr>
            <p:cNvSpPr txBox="1"/>
            <p:nvPr/>
          </p:nvSpPr>
          <p:spPr>
            <a:xfrm>
              <a:off x="1378583" y="908721"/>
              <a:ext cx="308533" cy="369332"/>
            </a:xfrm>
            <a:prstGeom prst="rect">
              <a:avLst/>
            </a:prstGeom>
            <a:noFill/>
          </p:spPr>
          <p:txBody>
            <a:bodyPr wrap="square" rtlCol="0">
              <a:spAutoFit/>
            </a:bodyPr>
            <a:lstStyle/>
            <a:p>
              <a:r>
                <a:rPr lang="fr-FR" sz="1800" dirty="0">
                  <a:latin typeface="+mn-lt"/>
                </a:rPr>
                <a:t>*</a:t>
              </a:r>
            </a:p>
          </p:txBody>
        </p:sp>
      </p:grpSp>
      <p:pic>
        <p:nvPicPr>
          <p:cNvPr id="5" name="Image 4">
            <a:extLst>
              <a:ext uri="{FF2B5EF4-FFF2-40B4-BE49-F238E27FC236}">
                <a16:creationId xmlns="" xmlns:a16="http://schemas.microsoft.com/office/drawing/2014/main" id="{3F32F0AC-DEBA-46E7-865B-EDC4710A27A3}"/>
              </a:ext>
            </a:extLst>
          </p:cNvPr>
          <p:cNvPicPr>
            <a:picLocks noChangeAspect="1"/>
          </p:cNvPicPr>
          <p:nvPr/>
        </p:nvPicPr>
        <p:blipFill>
          <a:blip r:embed="rId3"/>
          <a:stretch>
            <a:fillRect/>
          </a:stretch>
        </p:blipFill>
        <p:spPr>
          <a:xfrm>
            <a:off x="102244" y="4031038"/>
            <a:ext cx="4604476" cy="2803071"/>
          </a:xfrm>
          <a:prstGeom prst="rect">
            <a:avLst/>
          </a:prstGeom>
        </p:spPr>
      </p:pic>
    </p:spTree>
    <p:extLst>
      <p:ext uri="{BB962C8B-B14F-4D97-AF65-F5344CB8AC3E}">
        <p14:creationId xmlns:p14="http://schemas.microsoft.com/office/powerpoint/2010/main" val="2218364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Troubles du sommeil chez les soignants en France</a:t>
            </a:r>
            <a:endParaRPr lang="fr-FR" dirty="0">
              <a:solidFill>
                <a:srgbClr val="002060"/>
              </a:solidFill>
            </a:endParaRPr>
          </a:p>
        </p:txBody>
      </p:sp>
      <p:sp>
        <p:nvSpPr>
          <p:cNvPr id="29698" name="Sous-titre 2"/>
          <p:cNvSpPr>
            <a:spLocks noGrp="1"/>
          </p:cNvSpPr>
          <p:nvPr>
            <p:ph idx="1"/>
          </p:nvPr>
        </p:nvSpPr>
        <p:spPr/>
        <p:txBody>
          <a:bodyPr/>
          <a:lstStyle/>
          <a:p>
            <a:pPr marL="0" lvl="0" indent="0">
              <a:buNone/>
            </a:pPr>
            <a:r>
              <a:rPr lang="fr-FR" sz="2800" dirty="0"/>
              <a:t>Enquête du Réseau Morphée</a:t>
            </a:r>
            <a:endParaRPr lang="fr-FR" sz="2800" dirty="0">
              <a:ea typeface="Arial" pitchFamily="2"/>
              <a:cs typeface="Tahoma" pitchFamily="2"/>
            </a:endParaRPr>
          </a:p>
          <a:p>
            <a:r>
              <a:rPr lang="fr-FR" sz="2800" dirty="0"/>
              <a:t>			</a:t>
            </a:r>
            <a:r>
              <a:rPr lang="fr-FR" sz="2800" dirty="0" err="1"/>
              <a:t>www.reseau-morphee.fr</a:t>
            </a:r>
            <a:endParaRPr lang="fr-FR" sz="2800" dirty="0"/>
          </a:p>
        </p:txBody>
      </p:sp>
      <p:pic>
        <p:nvPicPr>
          <p:cNvPr id="4" name="Image 3">
            <a:extLst>
              <a:ext uri="{FF2B5EF4-FFF2-40B4-BE49-F238E27FC236}">
                <a16:creationId xmlns="" xmlns:a16="http://schemas.microsoft.com/office/drawing/2014/main" id="{098B4187-17D9-4A3B-B9FB-145D7330C6BC}"/>
              </a:ext>
            </a:extLst>
          </p:cNvPr>
          <p:cNvPicPr>
            <a:picLocks noChangeAspect="1"/>
          </p:cNvPicPr>
          <p:nvPr/>
        </p:nvPicPr>
        <p:blipFill rotWithShape="1">
          <a:blip r:embed="rId2"/>
          <a:srcRect l="7691" t="30391" r="9266" b="27589"/>
          <a:stretch/>
        </p:blipFill>
        <p:spPr>
          <a:xfrm>
            <a:off x="1051610" y="3453300"/>
            <a:ext cx="6749741" cy="2160240"/>
          </a:xfrm>
          <a:prstGeom prst="rect">
            <a:avLst/>
          </a:prstGeom>
        </p:spPr>
      </p:pic>
    </p:spTree>
    <p:extLst>
      <p:ext uri="{BB962C8B-B14F-4D97-AF65-F5344CB8AC3E}">
        <p14:creationId xmlns:p14="http://schemas.microsoft.com/office/powerpoint/2010/main" val="2047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symptômes du SAS</a:t>
            </a:r>
          </a:p>
        </p:txBody>
      </p:sp>
      <p:sp>
        <p:nvSpPr>
          <p:cNvPr id="3" name="ZoneTexte 2"/>
          <p:cNvSpPr txBox="1"/>
          <p:nvPr/>
        </p:nvSpPr>
        <p:spPr>
          <a:xfrm>
            <a:off x="355962" y="5228299"/>
            <a:ext cx="8330838" cy="1323439"/>
          </a:xfrm>
          <a:prstGeom prst="rect">
            <a:avLst/>
          </a:prstGeom>
          <a:noFill/>
        </p:spPr>
        <p:txBody>
          <a:bodyPr wrap="square" rtlCol="0">
            <a:spAutoFit/>
          </a:bodyPr>
          <a:lstStyle/>
          <a:p>
            <a:r>
              <a:rPr lang="fr-FR" sz="2000" dirty="0">
                <a:solidFill>
                  <a:srgbClr val="1F497D"/>
                </a:solidFill>
                <a:latin typeface="Arial"/>
                <a:cs typeface="Arial"/>
              </a:rPr>
              <a:t>Les ronflements sont fréquents (27%). Or l’association ronflements et pauses respiratoires est retrouvée chez 43 soignants (5%), et avec une somnolence chez 20 (2%). </a:t>
            </a:r>
          </a:p>
          <a:p>
            <a:endParaRPr lang="fr-FR" sz="2000" dirty="0">
              <a:solidFill>
                <a:srgbClr val="1F497D"/>
              </a:solidFill>
              <a:latin typeface="Arial"/>
              <a:cs typeface="Arial"/>
            </a:endParaRPr>
          </a:p>
        </p:txBody>
      </p:sp>
      <p:graphicFrame>
        <p:nvGraphicFramePr>
          <p:cNvPr id="16" name="Graphique 15">
            <a:extLst>
              <a:ext uri="{FF2B5EF4-FFF2-40B4-BE49-F238E27FC236}">
                <a16:creationId xmlns="" xmlns:a16="http://schemas.microsoft.com/office/drawing/2014/main" id="{72038C28-057C-4C6A-A299-B896C451F665}"/>
              </a:ext>
            </a:extLst>
          </p:cNvPr>
          <p:cNvGraphicFramePr>
            <a:graphicFrameLocks/>
          </p:cNvGraphicFramePr>
          <p:nvPr>
            <p:extLst>
              <p:ext uri="{D42A27DB-BD31-4B8C-83A1-F6EECF244321}">
                <p14:modId xmlns:p14="http://schemas.microsoft.com/office/powerpoint/2010/main" val="2315202994"/>
              </p:ext>
            </p:extLst>
          </p:nvPr>
        </p:nvGraphicFramePr>
        <p:xfrm>
          <a:off x="355962" y="1295401"/>
          <a:ext cx="7608415" cy="37504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39871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troubles moteurs</a:t>
            </a:r>
          </a:p>
        </p:txBody>
      </p:sp>
      <p:sp>
        <p:nvSpPr>
          <p:cNvPr id="4" name="Espace réservé du contenu 2"/>
          <p:cNvSpPr txBox="1">
            <a:spLocks/>
          </p:cNvSpPr>
          <p:nvPr/>
        </p:nvSpPr>
        <p:spPr bwMode="auto">
          <a:xfrm>
            <a:off x="475545" y="1628801"/>
            <a:ext cx="5952661" cy="34563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85763" indent="-385763" algn="l" rtl="0" eaLnBrk="0" fontAlgn="base" hangingPunct="0">
              <a:spcBef>
                <a:spcPct val="20000"/>
              </a:spcBef>
              <a:spcAft>
                <a:spcPct val="0"/>
              </a:spcAft>
              <a:buChar char="•"/>
              <a:defRPr sz="3600">
                <a:solidFill>
                  <a:schemeClr val="tx1"/>
                </a:solidFill>
                <a:latin typeface="+mn-lt"/>
                <a:ea typeface="MS PGothic" pitchFamily="34" charset="-128"/>
                <a:cs typeface="MS PGothic" charset="0"/>
              </a:defRPr>
            </a:lvl1pPr>
            <a:lvl2pPr marL="835819" indent="-321469" algn="l" rtl="0" eaLnBrk="0" fontAlgn="base" hangingPunct="0">
              <a:spcBef>
                <a:spcPct val="20000"/>
              </a:spcBef>
              <a:spcAft>
                <a:spcPct val="0"/>
              </a:spcAft>
              <a:buChar char="–"/>
              <a:defRPr sz="3150">
                <a:solidFill>
                  <a:schemeClr val="tx1"/>
                </a:solidFill>
                <a:latin typeface="+mn-lt"/>
                <a:ea typeface="MS PGothic" pitchFamily="34" charset="-128"/>
                <a:cs typeface="MS PGothic" charset="0"/>
              </a:defRPr>
            </a:lvl2pPr>
            <a:lvl3pPr marL="1285875" indent="-257175" algn="l" rtl="0" eaLnBrk="0" fontAlgn="base" hangingPunct="0">
              <a:spcBef>
                <a:spcPct val="20000"/>
              </a:spcBef>
              <a:spcAft>
                <a:spcPct val="0"/>
              </a:spcAft>
              <a:buChar char="•"/>
              <a:defRPr sz="2700">
                <a:solidFill>
                  <a:schemeClr val="tx1"/>
                </a:solidFill>
                <a:latin typeface="+mn-lt"/>
                <a:ea typeface="MS PGothic" pitchFamily="34" charset="-128"/>
                <a:cs typeface="MS PGothic" charset="0"/>
              </a:defRPr>
            </a:lvl3pPr>
            <a:lvl4pPr marL="1800225" indent="-257175" algn="l" rtl="0" eaLnBrk="0" fontAlgn="base" hangingPunct="0">
              <a:spcBef>
                <a:spcPct val="20000"/>
              </a:spcBef>
              <a:spcAft>
                <a:spcPct val="0"/>
              </a:spcAft>
              <a:buChar char="–"/>
              <a:defRPr sz="2250">
                <a:solidFill>
                  <a:schemeClr val="tx1"/>
                </a:solidFill>
                <a:latin typeface="+mn-lt"/>
                <a:ea typeface="MS PGothic" pitchFamily="34" charset="-128"/>
                <a:cs typeface="MS PGothic" charset="0"/>
              </a:defRPr>
            </a:lvl4pPr>
            <a:lvl5pPr marL="2314575" indent="-257175" algn="l" rtl="0" eaLnBrk="0" fontAlgn="base" hangingPunct="0">
              <a:spcBef>
                <a:spcPct val="20000"/>
              </a:spcBef>
              <a:spcAft>
                <a:spcPct val="0"/>
              </a:spcAft>
              <a:buChar char="»"/>
              <a:defRPr sz="2250">
                <a:solidFill>
                  <a:schemeClr val="tx1"/>
                </a:solidFill>
                <a:latin typeface="+mn-lt"/>
                <a:ea typeface="MS PGothic" pitchFamily="34" charset="-128"/>
                <a:cs typeface="MS PGothic" charset="0"/>
              </a:defRPr>
            </a:lvl5pPr>
            <a:lvl6pPr marL="2828925" indent="-257175" algn="l" rtl="0" fontAlgn="base">
              <a:spcBef>
                <a:spcPct val="20000"/>
              </a:spcBef>
              <a:spcAft>
                <a:spcPct val="0"/>
              </a:spcAft>
              <a:buChar char="»"/>
              <a:defRPr sz="2250">
                <a:solidFill>
                  <a:schemeClr val="tx1"/>
                </a:solidFill>
                <a:latin typeface="+mn-lt"/>
              </a:defRPr>
            </a:lvl6pPr>
            <a:lvl7pPr marL="3343275" indent="-257175" algn="l" rtl="0" fontAlgn="base">
              <a:spcBef>
                <a:spcPct val="20000"/>
              </a:spcBef>
              <a:spcAft>
                <a:spcPct val="0"/>
              </a:spcAft>
              <a:buChar char="»"/>
              <a:defRPr sz="2250">
                <a:solidFill>
                  <a:schemeClr val="tx1"/>
                </a:solidFill>
                <a:latin typeface="+mn-lt"/>
              </a:defRPr>
            </a:lvl7pPr>
            <a:lvl8pPr marL="3857625" indent="-257175" algn="l" rtl="0" fontAlgn="base">
              <a:spcBef>
                <a:spcPct val="20000"/>
              </a:spcBef>
              <a:spcAft>
                <a:spcPct val="0"/>
              </a:spcAft>
              <a:buChar char="»"/>
              <a:defRPr sz="2250">
                <a:solidFill>
                  <a:schemeClr val="tx1"/>
                </a:solidFill>
                <a:latin typeface="+mn-lt"/>
              </a:defRPr>
            </a:lvl8pPr>
            <a:lvl9pPr marL="4371975" indent="-257175" algn="l" rtl="0" fontAlgn="base">
              <a:spcBef>
                <a:spcPct val="20000"/>
              </a:spcBef>
              <a:spcAft>
                <a:spcPct val="0"/>
              </a:spcAft>
              <a:buChar char="»"/>
              <a:defRPr sz="2250">
                <a:solidFill>
                  <a:schemeClr val="tx1"/>
                </a:solidFill>
                <a:latin typeface="+mn-lt"/>
              </a:defRPr>
            </a:lvl9pPr>
          </a:lstStyle>
          <a:p>
            <a:endParaRPr lang="fr-FR" kern="0"/>
          </a:p>
        </p:txBody>
      </p:sp>
      <p:sp>
        <p:nvSpPr>
          <p:cNvPr id="7" name="ZoneTexte 6"/>
          <p:cNvSpPr txBox="1"/>
          <p:nvPr/>
        </p:nvSpPr>
        <p:spPr>
          <a:xfrm>
            <a:off x="13955" y="3346247"/>
            <a:ext cx="4758648" cy="2554545"/>
          </a:xfrm>
          <a:prstGeom prst="rect">
            <a:avLst/>
          </a:prstGeom>
          <a:noFill/>
        </p:spPr>
        <p:txBody>
          <a:bodyPr wrap="square" rtlCol="0">
            <a:spAutoFit/>
          </a:bodyPr>
          <a:lstStyle/>
          <a:p>
            <a:pPr marL="342900" indent="-342900">
              <a:buFont typeface="Arial" panose="020B0604020202020204" pitchFamily="34" charset="0"/>
              <a:buChar char="•"/>
            </a:pPr>
            <a:r>
              <a:rPr lang="fr-FR" sz="2000" dirty="0">
                <a:solidFill>
                  <a:srgbClr val="1F497D"/>
                </a:solidFill>
                <a:latin typeface="Arial"/>
                <a:cs typeface="Arial"/>
              </a:rPr>
              <a:t>Antécédents familiaux:</a:t>
            </a:r>
          </a:p>
          <a:p>
            <a:pPr marL="800100" lvl="1" indent="-342900">
              <a:buFont typeface="Arial" panose="020B0604020202020204" pitchFamily="34" charset="0"/>
              <a:buChar char="•"/>
            </a:pPr>
            <a:r>
              <a:rPr lang="fr-FR" sz="2000" dirty="0">
                <a:solidFill>
                  <a:srgbClr val="1F497D"/>
                </a:solidFill>
                <a:latin typeface="Arial"/>
                <a:cs typeface="Arial"/>
              </a:rPr>
              <a:t>9,5% des soignants avait un parent atteint d’un syndrome des jambes sans repos</a:t>
            </a:r>
          </a:p>
          <a:p>
            <a:pPr marL="800100" lvl="1" indent="-342900">
              <a:buFont typeface="Arial" panose="020B0604020202020204" pitchFamily="34" charset="0"/>
              <a:buChar char="•"/>
            </a:pPr>
            <a:r>
              <a:rPr lang="fr-FR" sz="2000" dirty="0">
                <a:solidFill>
                  <a:srgbClr val="1F497D"/>
                </a:solidFill>
                <a:latin typeface="Arial"/>
                <a:cs typeface="Arial"/>
              </a:rPr>
              <a:t>Dans la population avec une forte suspicion de syndrome des jambes sans repos 15.2% avait au moins un parent atteint</a:t>
            </a:r>
          </a:p>
        </p:txBody>
      </p:sp>
      <p:sp>
        <p:nvSpPr>
          <p:cNvPr id="8" name="ZoneTexte 7"/>
          <p:cNvSpPr txBox="1"/>
          <p:nvPr/>
        </p:nvSpPr>
        <p:spPr>
          <a:xfrm>
            <a:off x="0" y="1417638"/>
            <a:ext cx="4399257" cy="2246769"/>
          </a:xfrm>
          <a:prstGeom prst="rect">
            <a:avLst/>
          </a:prstGeom>
          <a:noFill/>
        </p:spPr>
        <p:txBody>
          <a:bodyPr wrap="square" rtlCol="0">
            <a:spAutoFit/>
          </a:bodyPr>
          <a:lstStyle/>
          <a:p>
            <a:pPr marL="342900" indent="-342900">
              <a:buFont typeface="Arial" panose="020B0604020202020204" pitchFamily="34" charset="0"/>
              <a:buChar char="•"/>
            </a:pPr>
            <a:r>
              <a:rPr lang="fr-FR" sz="2000" dirty="0">
                <a:solidFill>
                  <a:srgbClr val="1F497D"/>
                </a:solidFill>
                <a:latin typeface="Arial"/>
                <a:cs typeface="Arial"/>
              </a:rPr>
              <a:t>Présence d’impatiences chez 270 soignants (31%)</a:t>
            </a:r>
          </a:p>
          <a:p>
            <a:pPr marL="342900" indent="-342900">
              <a:buFont typeface="Arial" panose="020B0604020202020204" pitchFamily="34" charset="0"/>
              <a:buChar char="•"/>
            </a:pPr>
            <a:r>
              <a:rPr lang="fr-FR" sz="2000" dirty="0">
                <a:solidFill>
                  <a:srgbClr val="1F497D"/>
                </a:solidFill>
                <a:latin typeface="Arial"/>
                <a:cs typeface="Arial"/>
              </a:rPr>
              <a:t>Présence des 3 symptômes chez 118 (13%) patients, faisant suspecter un syndrome des jambes sans repos</a:t>
            </a:r>
          </a:p>
          <a:p>
            <a:endParaRPr lang="fr-FR" sz="2000" dirty="0">
              <a:solidFill>
                <a:srgbClr val="1F497D"/>
              </a:solidFill>
              <a:latin typeface="Arial"/>
              <a:cs typeface="Arial"/>
            </a:endParaRPr>
          </a:p>
        </p:txBody>
      </p:sp>
      <p:graphicFrame>
        <p:nvGraphicFramePr>
          <p:cNvPr id="3" name="Diagramme 2">
            <a:extLst>
              <a:ext uri="{FF2B5EF4-FFF2-40B4-BE49-F238E27FC236}">
                <a16:creationId xmlns="" xmlns:a16="http://schemas.microsoft.com/office/drawing/2014/main" id="{E6BF1A29-377C-4A58-BD03-EC78C3B6479D}"/>
              </a:ext>
            </a:extLst>
          </p:cNvPr>
          <p:cNvGraphicFramePr/>
          <p:nvPr>
            <p:extLst>
              <p:ext uri="{D42A27DB-BD31-4B8C-83A1-F6EECF244321}">
                <p14:modId xmlns:p14="http://schemas.microsoft.com/office/powerpoint/2010/main" val="3060627477"/>
              </p:ext>
            </p:extLst>
          </p:nvPr>
        </p:nvGraphicFramePr>
        <p:xfrm>
          <a:off x="4552763" y="1260816"/>
          <a:ext cx="4392149" cy="4328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ZoneTexte 8">
            <a:extLst>
              <a:ext uri="{FF2B5EF4-FFF2-40B4-BE49-F238E27FC236}">
                <a16:creationId xmlns="" xmlns:a16="http://schemas.microsoft.com/office/drawing/2014/main" id="{0E608011-C38C-453E-8ABB-FD8C3329E461}"/>
              </a:ext>
            </a:extLst>
          </p:cNvPr>
          <p:cNvSpPr txBox="1"/>
          <p:nvPr/>
        </p:nvSpPr>
        <p:spPr>
          <a:xfrm>
            <a:off x="13955" y="5805265"/>
            <a:ext cx="9130045" cy="1015663"/>
          </a:xfrm>
          <a:prstGeom prst="rect">
            <a:avLst/>
          </a:prstGeom>
          <a:noFill/>
        </p:spPr>
        <p:txBody>
          <a:bodyPr wrap="square" rtlCol="0">
            <a:spAutoFit/>
          </a:bodyPr>
          <a:lstStyle/>
          <a:p>
            <a:pPr marL="342900" indent="-342900">
              <a:buFont typeface="Arial" panose="020B0604020202020204" pitchFamily="34" charset="0"/>
              <a:buChar char="•"/>
            </a:pPr>
            <a:r>
              <a:rPr lang="fr-FR" sz="2000" dirty="0">
                <a:solidFill>
                  <a:srgbClr val="1F497D"/>
                </a:solidFill>
                <a:latin typeface="Arial"/>
                <a:cs typeface="Arial"/>
              </a:rPr>
              <a:t>82 (9%) soignants donnent des coups de pied nocturnes dont 26/118 (22%)  avec une forte suspicion de SJSR suggérant des possibles mouvements périodiques nocturnes</a:t>
            </a:r>
          </a:p>
        </p:txBody>
      </p:sp>
    </p:spTree>
    <p:extLst>
      <p:ext uri="{BB962C8B-B14F-4D97-AF65-F5344CB8AC3E}">
        <p14:creationId xmlns:p14="http://schemas.microsoft.com/office/powerpoint/2010/main" val="2884661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kumimoji="1" lang="fr-FR" altLang="fr-FR" b="0" dirty="0"/>
              <a:t>Risque d’accidentologie</a:t>
            </a:r>
            <a:endParaRPr kumimoji="1" lang="fr-FR" altLang="fr-FR" dirty="0"/>
          </a:p>
        </p:txBody>
      </p:sp>
      <p:sp>
        <p:nvSpPr>
          <p:cNvPr id="6" name="Espace réservé du contenu 2">
            <a:extLst>
              <a:ext uri="{FF2B5EF4-FFF2-40B4-BE49-F238E27FC236}">
                <a16:creationId xmlns="" xmlns:a16="http://schemas.microsoft.com/office/drawing/2014/main" id="{CDA4A2E0-4E4A-4969-A4D9-EC8AB7E68130}"/>
              </a:ext>
            </a:extLst>
          </p:cNvPr>
          <p:cNvSpPr>
            <a:spLocks noGrp="1"/>
          </p:cNvSpPr>
          <p:nvPr>
            <p:ph idx="1"/>
          </p:nvPr>
        </p:nvSpPr>
        <p:spPr>
          <a:xfrm>
            <a:off x="457200" y="1404802"/>
            <a:ext cx="8229600" cy="4525963"/>
          </a:xfrm>
        </p:spPr>
        <p:txBody>
          <a:bodyPr/>
          <a:lstStyle/>
          <a:p>
            <a:pPr>
              <a:spcBef>
                <a:spcPts val="0"/>
              </a:spcBef>
              <a:spcAft>
                <a:spcPts val="600"/>
              </a:spcAft>
            </a:pPr>
            <a:r>
              <a:rPr lang="fr-FR" sz="1800" dirty="0">
                <a:ea typeface="Calibri" panose="020F0502020204030204" pitchFamily="34" charset="0"/>
              </a:rPr>
              <a:t>327 soignants (37%) se plaignent d’endormissement au volant.</a:t>
            </a:r>
          </a:p>
          <a:p>
            <a:pPr>
              <a:spcBef>
                <a:spcPts val="0"/>
              </a:spcBef>
              <a:spcAft>
                <a:spcPts val="600"/>
              </a:spcAft>
            </a:pPr>
            <a:r>
              <a:rPr lang="fr-FR" sz="1800" dirty="0">
                <a:ea typeface="Calibri" panose="020F0502020204030204" pitchFamily="34" charset="0"/>
              </a:rPr>
              <a:t>Ils sont plus somnolents, et rapportent plus souvent une privation de sommeil avec des horaires décalés  </a:t>
            </a:r>
          </a:p>
          <a:p>
            <a:pPr>
              <a:spcBef>
                <a:spcPts val="0"/>
              </a:spcBef>
              <a:spcAft>
                <a:spcPts val="600"/>
              </a:spcAft>
            </a:pPr>
            <a:r>
              <a:rPr lang="fr-FR" sz="1800" dirty="0">
                <a:ea typeface="Calibri" panose="020F0502020204030204" pitchFamily="34" charset="0"/>
              </a:rPr>
              <a:t>Les insomnies sont plus fréquentes ainsi que les symptômes de trouble anxiodépressif</a:t>
            </a:r>
          </a:p>
          <a:p>
            <a:pPr marL="0" indent="0">
              <a:spcAft>
                <a:spcPts val="1200"/>
              </a:spcAft>
              <a:buNone/>
            </a:pPr>
            <a:endParaRPr lang="fr-FR" altLang="fr-FR" sz="1800" dirty="0"/>
          </a:p>
          <a:p>
            <a:pPr>
              <a:spcAft>
                <a:spcPts val="1200"/>
              </a:spcAft>
            </a:pPr>
            <a:endParaRPr lang="fr-FR" altLang="fr-FR" sz="2800" dirty="0"/>
          </a:p>
        </p:txBody>
      </p:sp>
      <p:pic>
        <p:nvPicPr>
          <p:cNvPr id="5123" name="Picture 5" descr="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8267" y="2952750"/>
            <a:ext cx="216746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leau 1">
            <a:extLst>
              <a:ext uri="{FF2B5EF4-FFF2-40B4-BE49-F238E27FC236}">
                <a16:creationId xmlns="" xmlns:a16="http://schemas.microsoft.com/office/drawing/2014/main" id="{15123F3E-08EC-4963-8E15-3A2ECADD3AA8}"/>
              </a:ext>
            </a:extLst>
          </p:cNvPr>
          <p:cNvGraphicFramePr>
            <a:graphicFrameLocks noGrp="1"/>
          </p:cNvGraphicFramePr>
          <p:nvPr>
            <p:extLst>
              <p:ext uri="{D42A27DB-BD31-4B8C-83A1-F6EECF244321}">
                <p14:modId xmlns:p14="http://schemas.microsoft.com/office/powerpoint/2010/main" val="1605109368"/>
              </p:ext>
            </p:extLst>
          </p:nvPr>
        </p:nvGraphicFramePr>
        <p:xfrm>
          <a:off x="443541" y="2981707"/>
          <a:ext cx="8384932" cy="3543636"/>
        </p:xfrm>
        <a:graphic>
          <a:graphicData uri="http://schemas.openxmlformats.org/drawingml/2006/table">
            <a:tbl>
              <a:tblPr firstRow="1" firstCol="1">
                <a:tableStyleId>{21E4AEA4-8DFA-4A89-87EB-49C32662AFE0}</a:tableStyleId>
              </a:tblPr>
              <a:tblGrid>
                <a:gridCol w="3040338">
                  <a:extLst>
                    <a:ext uri="{9D8B030D-6E8A-4147-A177-3AD203B41FA5}">
                      <a16:colId xmlns="" xmlns:a16="http://schemas.microsoft.com/office/drawing/2014/main" val="1176409962"/>
                    </a:ext>
                  </a:extLst>
                </a:gridCol>
                <a:gridCol w="1728192">
                  <a:extLst>
                    <a:ext uri="{9D8B030D-6E8A-4147-A177-3AD203B41FA5}">
                      <a16:colId xmlns="" xmlns:a16="http://schemas.microsoft.com/office/drawing/2014/main" val="4283254484"/>
                    </a:ext>
                  </a:extLst>
                </a:gridCol>
                <a:gridCol w="1856206">
                  <a:extLst>
                    <a:ext uri="{9D8B030D-6E8A-4147-A177-3AD203B41FA5}">
                      <a16:colId xmlns="" xmlns:a16="http://schemas.microsoft.com/office/drawing/2014/main" val="2182030340"/>
                    </a:ext>
                  </a:extLst>
                </a:gridCol>
                <a:gridCol w="1760196">
                  <a:extLst>
                    <a:ext uri="{9D8B030D-6E8A-4147-A177-3AD203B41FA5}">
                      <a16:colId xmlns="" xmlns:a16="http://schemas.microsoft.com/office/drawing/2014/main" val="3681397144"/>
                    </a:ext>
                  </a:extLst>
                </a:gridCol>
              </a:tblGrid>
              <a:tr h="161925">
                <a:tc>
                  <a:txBody>
                    <a:bodyPr/>
                    <a:lstStyle/>
                    <a:p>
                      <a:pPr algn="ctr" fontAlgn="b"/>
                      <a:endParaRPr lang="fr-FR" sz="1400" b="0" i="0" u="none" strike="noStrike" dirty="0">
                        <a:effectLst/>
                        <a:latin typeface="Arial" panose="020B0604020202020204" pitchFamily="34" charset="0"/>
                      </a:endParaRPr>
                    </a:p>
                  </a:txBody>
                  <a:tcPr marL="8467" marR="8467" marT="9525" marB="0" anchor="ctr"/>
                </a:tc>
                <a:tc>
                  <a:txBody>
                    <a:bodyPr/>
                    <a:lstStyle/>
                    <a:p>
                      <a:pPr algn="ctr" fontAlgn="b"/>
                      <a:endParaRPr lang="fr-FR" sz="1400" u="none" strike="noStrike" dirty="0">
                        <a:effectLst/>
                      </a:endParaRPr>
                    </a:p>
                    <a:p>
                      <a:pPr algn="ctr" fontAlgn="b"/>
                      <a:r>
                        <a:rPr lang="fr-FR" sz="1400" u="none" strike="noStrike" dirty="0">
                          <a:effectLst/>
                        </a:rPr>
                        <a:t>Endormissement au volant </a:t>
                      </a:r>
                    </a:p>
                    <a:p>
                      <a:pPr algn="ctr" fontAlgn="b"/>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Pas d'endormissement au volant</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1" i="0" u="none" strike="noStrike" dirty="0">
                          <a:effectLst/>
                          <a:latin typeface="Arial" panose="020B0604020202020204" pitchFamily="34" charset="0"/>
                        </a:rPr>
                        <a:t>Significativité</a:t>
                      </a:r>
                    </a:p>
                  </a:txBody>
                  <a:tcPr marL="8467" marR="8467" marT="9525" marB="0" anchor="ctr"/>
                </a:tc>
                <a:extLst>
                  <a:ext uri="{0D108BD9-81ED-4DB2-BD59-A6C34878D82A}">
                    <a16:rowId xmlns="" xmlns:a16="http://schemas.microsoft.com/office/drawing/2014/main" val="4279202017"/>
                  </a:ext>
                </a:extLst>
              </a:tr>
              <a:tr h="161925">
                <a:tc>
                  <a:txBody>
                    <a:bodyPr/>
                    <a:lstStyle/>
                    <a:p>
                      <a:pPr algn="ctr" fontAlgn="b"/>
                      <a:r>
                        <a:rPr lang="fr-FR" sz="1400" u="none" strike="noStrike" dirty="0">
                          <a:effectLst/>
                        </a:rPr>
                        <a:t>Plainte de privation du sommeil</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a:effectLst/>
                        </a:rPr>
                        <a:t>179 (63%)</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224 (52%)</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0,006 *</a:t>
                      </a:r>
                    </a:p>
                  </a:txBody>
                  <a:tcPr marL="8467" marR="8467" marT="9525" marB="0" anchor="ctr"/>
                </a:tc>
                <a:extLst>
                  <a:ext uri="{0D108BD9-81ED-4DB2-BD59-A6C34878D82A}">
                    <a16:rowId xmlns="" xmlns:a16="http://schemas.microsoft.com/office/drawing/2014/main" val="1636807043"/>
                  </a:ext>
                </a:extLst>
              </a:tr>
              <a:tr h="161925">
                <a:tc>
                  <a:txBody>
                    <a:bodyPr/>
                    <a:lstStyle/>
                    <a:p>
                      <a:pPr algn="ctr" fontAlgn="b"/>
                      <a:r>
                        <a:rPr lang="fr-FR" sz="1400" u="none" strike="noStrike" dirty="0">
                          <a:effectLst/>
                        </a:rPr>
                        <a:t>Temps du sommeil &lt;6 heures</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a:effectLst/>
                        </a:rPr>
                        <a:t>207 (63%)</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300 (58%)</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3226157606"/>
                  </a:ext>
                </a:extLst>
              </a:tr>
              <a:tr h="161925">
                <a:tc>
                  <a:txBody>
                    <a:bodyPr/>
                    <a:lstStyle/>
                    <a:p>
                      <a:pPr algn="ctr" fontAlgn="b"/>
                      <a:r>
                        <a:rPr lang="fr-FR" sz="1400" u="none" strike="noStrike">
                          <a:effectLst/>
                        </a:rPr>
                        <a:t>Horaires décalés</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146 (45%)</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185 (36%)</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0,012</a:t>
                      </a:r>
                    </a:p>
                  </a:txBody>
                  <a:tcPr marL="8467" marR="8467" marT="9525" marB="0" anchor="ctr"/>
                </a:tc>
                <a:extLst>
                  <a:ext uri="{0D108BD9-81ED-4DB2-BD59-A6C34878D82A}">
                    <a16:rowId xmlns="" xmlns:a16="http://schemas.microsoft.com/office/drawing/2014/main" val="1398311711"/>
                  </a:ext>
                </a:extLst>
              </a:tr>
              <a:tr h="161925">
                <a:tc>
                  <a:txBody>
                    <a:bodyPr/>
                    <a:lstStyle/>
                    <a:p>
                      <a:pPr algn="ctr" fontAlgn="b"/>
                      <a:r>
                        <a:rPr lang="fr-FR" sz="1400" u="none" strike="noStrike">
                          <a:effectLst/>
                        </a:rPr>
                        <a:t>Somnolence (Epworth)</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11,53 ±  4,67</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8,55 ± 4,28</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&lt; 0,0001 *</a:t>
                      </a:r>
                    </a:p>
                  </a:txBody>
                  <a:tcPr marL="8467" marR="8467" marT="9525" marB="0" anchor="ctr"/>
                </a:tc>
                <a:extLst>
                  <a:ext uri="{0D108BD9-81ED-4DB2-BD59-A6C34878D82A}">
                    <a16:rowId xmlns="" xmlns:a16="http://schemas.microsoft.com/office/drawing/2014/main" val="481129694"/>
                  </a:ext>
                </a:extLst>
              </a:tr>
              <a:tr h="161925">
                <a:tc>
                  <a:txBody>
                    <a:bodyPr/>
                    <a:lstStyle/>
                    <a:p>
                      <a:pPr algn="ctr" fontAlgn="b"/>
                      <a:r>
                        <a:rPr lang="fr-FR" sz="1400" u="none" strike="noStrike">
                          <a:effectLst/>
                        </a:rPr>
                        <a:t>Qualité du someil impacté par le travail</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240 (79%)</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347 (74%)</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4272775191"/>
                  </a:ext>
                </a:extLst>
              </a:tr>
              <a:tr h="161925">
                <a:tc>
                  <a:txBody>
                    <a:bodyPr/>
                    <a:lstStyle/>
                    <a:p>
                      <a:pPr algn="ctr" fontAlgn="b"/>
                      <a:r>
                        <a:rPr lang="fr-FR" sz="1400" u="none" strike="noStrike">
                          <a:effectLst/>
                        </a:rPr>
                        <a:t>Insomnie d'endormissement</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197 (60%)</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323 (63%)</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101992597"/>
                  </a:ext>
                </a:extLst>
              </a:tr>
              <a:tr h="161925">
                <a:tc>
                  <a:txBody>
                    <a:bodyPr/>
                    <a:lstStyle/>
                    <a:p>
                      <a:pPr algn="ctr" fontAlgn="b"/>
                      <a:r>
                        <a:rPr lang="fr-FR" sz="1400" u="none" strike="noStrike">
                          <a:effectLst/>
                        </a:rPr>
                        <a:t>Insomnie de maintien d'éveil</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267 (82%)</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408 (79%)</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3502935783"/>
                  </a:ext>
                </a:extLst>
              </a:tr>
              <a:tr h="161925">
                <a:tc>
                  <a:txBody>
                    <a:bodyPr/>
                    <a:lstStyle/>
                    <a:p>
                      <a:pPr algn="ctr" fontAlgn="b"/>
                      <a:r>
                        <a:rPr lang="fr-FR" sz="1400" u="none" strike="noStrike">
                          <a:effectLst/>
                        </a:rPr>
                        <a:t>Ronflement</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90 (33%)</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134 (30%)</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NS</a:t>
                      </a:r>
                    </a:p>
                  </a:txBody>
                  <a:tcPr marL="8467" marR="8467" marT="9525" marB="0" anchor="ctr"/>
                </a:tc>
                <a:extLst>
                  <a:ext uri="{0D108BD9-81ED-4DB2-BD59-A6C34878D82A}">
                    <a16:rowId xmlns="" xmlns:a16="http://schemas.microsoft.com/office/drawing/2014/main" val="3604737832"/>
                  </a:ext>
                </a:extLst>
              </a:tr>
              <a:tr h="161925">
                <a:tc>
                  <a:txBody>
                    <a:bodyPr/>
                    <a:lstStyle/>
                    <a:p>
                      <a:pPr algn="ctr" fontAlgn="b"/>
                      <a:r>
                        <a:rPr lang="fr-FR" sz="1400" u="none" strike="noStrike">
                          <a:effectLst/>
                        </a:rPr>
                        <a:t>Score ISI</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14,98 ± 5,6</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14.14 ±  4,28</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0,026*</a:t>
                      </a:r>
                    </a:p>
                  </a:txBody>
                  <a:tcPr marL="8467" marR="8467" marT="9525" marB="0" anchor="ctr"/>
                </a:tc>
                <a:extLst>
                  <a:ext uri="{0D108BD9-81ED-4DB2-BD59-A6C34878D82A}">
                    <a16:rowId xmlns="" xmlns:a16="http://schemas.microsoft.com/office/drawing/2014/main" val="297270523"/>
                  </a:ext>
                </a:extLst>
              </a:tr>
              <a:tr h="238462">
                <a:tc>
                  <a:txBody>
                    <a:bodyPr/>
                    <a:lstStyle/>
                    <a:p>
                      <a:pPr algn="ctr" fontAlgn="b"/>
                      <a:r>
                        <a:rPr lang="fr-FR" sz="1400" u="none" strike="noStrike">
                          <a:effectLst/>
                        </a:rPr>
                        <a:t>HADA</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a:effectLst/>
                        </a:rPr>
                        <a:t>9,13 ±3,89</a:t>
                      </a:r>
                      <a:endParaRPr lang="fr-FR" sz="1400" b="0" i="0" u="none" strike="noStrike">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8,45 ±3,69</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0,011*</a:t>
                      </a:r>
                    </a:p>
                  </a:txBody>
                  <a:tcPr marL="8467" marR="8467" marT="9525" marB="0" anchor="ctr"/>
                </a:tc>
                <a:extLst>
                  <a:ext uri="{0D108BD9-81ED-4DB2-BD59-A6C34878D82A}">
                    <a16:rowId xmlns="" xmlns:a16="http://schemas.microsoft.com/office/drawing/2014/main" val="2073363366"/>
                  </a:ext>
                </a:extLst>
              </a:tr>
              <a:tr h="161925">
                <a:tc>
                  <a:txBody>
                    <a:bodyPr/>
                    <a:lstStyle/>
                    <a:p>
                      <a:pPr algn="ctr" fontAlgn="b"/>
                      <a:r>
                        <a:rPr lang="fr-FR" sz="1400" u="none" strike="noStrike" dirty="0">
                          <a:effectLst/>
                        </a:rPr>
                        <a:t>HADD</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6,30 ± 3,88</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u="none" strike="noStrike" dirty="0">
                          <a:effectLst/>
                        </a:rPr>
                        <a:t>5,36 ±3,51</a:t>
                      </a:r>
                      <a:endParaRPr lang="fr-FR" sz="1400" b="0" i="0" u="none" strike="noStrike" dirty="0">
                        <a:effectLst/>
                        <a:latin typeface="Arial" panose="020B0604020202020204" pitchFamily="34" charset="0"/>
                      </a:endParaRPr>
                    </a:p>
                  </a:txBody>
                  <a:tcPr marL="8467" marR="8467" marT="9525" marB="0" anchor="ctr"/>
                </a:tc>
                <a:tc>
                  <a:txBody>
                    <a:bodyPr/>
                    <a:lstStyle/>
                    <a:p>
                      <a:pPr algn="ctr" fontAlgn="b"/>
                      <a:r>
                        <a:rPr lang="fr-FR" sz="1400" b="0" i="0" u="none" strike="noStrike" dirty="0">
                          <a:effectLst/>
                          <a:latin typeface="Arial" panose="020B0604020202020204" pitchFamily="34" charset="0"/>
                        </a:rPr>
                        <a:t>&lt;0,0001*</a:t>
                      </a:r>
                    </a:p>
                    <a:p>
                      <a:pPr algn="ctr" fontAlgn="b"/>
                      <a:endParaRPr lang="fr-FR" sz="14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698746420"/>
                  </a:ext>
                </a:extLst>
              </a:tr>
            </a:tbl>
          </a:graphicData>
        </a:graphic>
      </p:graphicFrame>
      <p:sp>
        <p:nvSpPr>
          <p:cNvPr id="3" name="ZoneTexte 2">
            <a:extLst>
              <a:ext uri="{FF2B5EF4-FFF2-40B4-BE49-F238E27FC236}">
                <a16:creationId xmlns="" xmlns:a16="http://schemas.microsoft.com/office/drawing/2014/main" id="{25DCC8E6-CBCE-4614-9137-A68ED95ABF75}"/>
              </a:ext>
            </a:extLst>
          </p:cNvPr>
          <p:cNvSpPr txBox="1"/>
          <p:nvPr/>
        </p:nvSpPr>
        <p:spPr>
          <a:xfrm>
            <a:off x="795580" y="6540590"/>
            <a:ext cx="2176242" cy="307777"/>
          </a:xfrm>
          <a:prstGeom prst="rect">
            <a:avLst/>
          </a:prstGeom>
          <a:noFill/>
        </p:spPr>
        <p:txBody>
          <a:bodyPr wrap="square" rtlCol="0">
            <a:spAutoFit/>
          </a:bodyPr>
          <a:lstStyle/>
          <a:p>
            <a:r>
              <a:rPr lang="fr-FR" sz="1400" dirty="0">
                <a:latin typeface="+mn-lt"/>
              </a:rPr>
              <a:t>Tests chi² sauf  * </a:t>
            </a:r>
            <a:r>
              <a:rPr lang="fr-FR" sz="1400" dirty="0" err="1">
                <a:latin typeface="+mn-lt"/>
              </a:rPr>
              <a:t>Anova</a:t>
            </a:r>
            <a:endParaRPr lang="fr-FR" sz="1400" dirty="0">
              <a:latin typeface="+mn-lt"/>
            </a:endParaRPr>
          </a:p>
        </p:txBody>
      </p:sp>
    </p:spTree>
    <p:extLst>
      <p:ext uri="{BB962C8B-B14F-4D97-AF65-F5344CB8AC3E}">
        <p14:creationId xmlns:p14="http://schemas.microsoft.com/office/powerpoint/2010/main" val="29353371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kumimoji="1" lang="fr-FR" altLang="fr-FR" b="0" dirty="0"/>
              <a:t>Conclusions</a:t>
            </a:r>
            <a:endParaRPr kumimoji="1" lang="fr-FR" altLang="fr-FR" dirty="0"/>
          </a:p>
        </p:txBody>
      </p:sp>
      <p:sp>
        <p:nvSpPr>
          <p:cNvPr id="6" name="Espace réservé du contenu 2">
            <a:extLst>
              <a:ext uri="{FF2B5EF4-FFF2-40B4-BE49-F238E27FC236}">
                <a16:creationId xmlns="" xmlns:a16="http://schemas.microsoft.com/office/drawing/2014/main" id="{CDA4A2E0-4E4A-4969-A4D9-EC8AB7E68130}"/>
              </a:ext>
            </a:extLst>
          </p:cNvPr>
          <p:cNvSpPr>
            <a:spLocks noGrp="1"/>
          </p:cNvSpPr>
          <p:nvPr>
            <p:ph idx="1"/>
          </p:nvPr>
        </p:nvSpPr>
        <p:spPr/>
        <p:txBody>
          <a:bodyPr/>
          <a:lstStyle/>
          <a:p>
            <a:pPr>
              <a:spcAft>
                <a:spcPts val="1200"/>
              </a:spcAft>
            </a:pPr>
            <a:endParaRPr lang="fr-FR" sz="2800" dirty="0"/>
          </a:p>
          <a:p>
            <a:pPr>
              <a:spcAft>
                <a:spcPts val="1200"/>
              </a:spcAft>
            </a:pPr>
            <a:endParaRPr lang="fr-FR" sz="28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1200"/>
              </a:spcAft>
              <a:buNone/>
            </a:pPr>
            <a:endParaRPr lang="fr-FR" altLang="fr-FR" sz="2800" dirty="0"/>
          </a:p>
          <a:p>
            <a:pPr>
              <a:spcAft>
                <a:spcPts val="1200"/>
              </a:spcAft>
            </a:pPr>
            <a:endParaRPr lang="fr-FR" altLang="fr-FR" sz="2800" dirty="0"/>
          </a:p>
        </p:txBody>
      </p:sp>
      <p:pic>
        <p:nvPicPr>
          <p:cNvPr id="5123" name="Picture 5" descr="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8267" y="2952750"/>
            <a:ext cx="1903536"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457200" y="1725878"/>
            <a:ext cx="8229600" cy="4401205"/>
          </a:xfrm>
          <a:prstGeom prst="rect">
            <a:avLst/>
          </a:prstGeom>
          <a:noFill/>
        </p:spPr>
        <p:txBody>
          <a:bodyPr wrap="square" rtlCol="0">
            <a:spAutoFit/>
          </a:bodyPr>
          <a:lstStyle/>
          <a:p>
            <a:r>
              <a:rPr lang="fr-FR" sz="2000" dirty="0">
                <a:solidFill>
                  <a:srgbClr val="1F497D"/>
                </a:solidFill>
                <a:latin typeface="Arial"/>
                <a:cs typeface="Arial"/>
              </a:rPr>
              <a:t>Les soignants ont un temps du sommeil réduit par rapport à la population générale et sont plus souvent soumis à un travail posté. </a:t>
            </a:r>
          </a:p>
          <a:p>
            <a:r>
              <a:rPr lang="fr-FR" sz="2000" dirty="0">
                <a:solidFill>
                  <a:srgbClr val="1F497D"/>
                </a:solidFill>
                <a:latin typeface="Arial"/>
                <a:cs typeface="Arial"/>
              </a:rPr>
              <a:t>La privation de sommeil ressentie qui prend aussi en compte les besoins de sommeil individuel est un indicateur de fragilité.  Ce facteur est en lien avec un IMC plus important, plus de somnolence diurne, plus d’insomnie, plus d’anxiété et plus de dépression. </a:t>
            </a:r>
          </a:p>
          <a:p>
            <a:r>
              <a:rPr lang="fr-FR" sz="2000" dirty="0">
                <a:solidFill>
                  <a:srgbClr val="1F497D"/>
                </a:solidFill>
                <a:latin typeface="Arial"/>
                <a:cs typeface="Arial"/>
              </a:rPr>
              <a:t>Les soignants se plaignent souvent d’un impact négatif de leur travail sur la durée de sommeil, la qualité de leur sommeil et pensent que leur travail induit un stress. </a:t>
            </a:r>
          </a:p>
          <a:p>
            <a:r>
              <a:rPr lang="fr-FR" sz="2000" dirty="0">
                <a:solidFill>
                  <a:srgbClr val="1F497D"/>
                </a:solidFill>
                <a:latin typeface="Arial"/>
                <a:cs typeface="Arial"/>
              </a:rPr>
              <a:t>On constate un risque accidentel au volant plus important chez les soignants. </a:t>
            </a:r>
          </a:p>
          <a:p>
            <a:r>
              <a:rPr lang="fr-FR" sz="2000" dirty="0">
                <a:solidFill>
                  <a:srgbClr val="1F497D"/>
                </a:solidFill>
                <a:latin typeface="Arial"/>
                <a:cs typeface="Arial"/>
              </a:rPr>
              <a:t>La fréquence des troubles du sommeil est identique à une population générale souffrant des troubles du sommeil, indiquant quand même un probable excès des troubles du sommeil</a:t>
            </a:r>
          </a:p>
        </p:txBody>
      </p:sp>
    </p:spTree>
    <p:extLst>
      <p:ext uri="{BB962C8B-B14F-4D97-AF65-F5344CB8AC3E}">
        <p14:creationId xmlns:p14="http://schemas.microsoft.com/office/powerpoint/2010/main" val="1483333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Quel impact des agents </a:t>
            </a:r>
            <a:r>
              <a:rPr lang="fr-FR" dirty="0" err="1" smtClean="0"/>
              <a:t>stresseurs</a:t>
            </a:r>
            <a:r>
              <a:rPr lang="fr-FR" dirty="0" smtClean="0"/>
              <a:t> sur la santé des médecins généralistes ?</a:t>
            </a:r>
            <a:endParaRPr lang="fr-FR" dirty="0"/>
          </a:p>
        </p:txBody>
      </p:sp>
      <p:sp>
        <p:nvSpPr>
          <p:cNvPr id="3" name="Espace réservé du contenu 2"/>
          <p:cNvSpPr>
            <a:spLocks noGrp="1"/>
          </p:cNvSpPr>
          <p:nvPr>
            <p:ph idx="1"/>
          </p:nvPr>
        </p:nvSpPr>
        <p:spPr/>
        <p:txBody>
          <a:bodyPr/>
          <a:lstStyle/>
          <a:p>
            <a:r>
              <a:rPr lang="fr-FR" dirty="0" smtClean="0"/>
              <a:t>Didier </a:t>
            </a:r>
            <a:r>
              <a:rPr lang="fr-FR" dirty="0" err="1" smtClean="0"/>
              <a:t>Truchot</a:t>
            </a:r>
            <a:endParaRPr lang="fr-FR" dirty="0" smtClean="0"/>
          </a:p>
          <a:p>
            <a:pPr marL="400050" lvl="2" indent="0">
              <a:buNone/>
            </a:pPr>
            <a:r>
              <a:rPr lang="fr-FR" dirty="0"/>
              <a:t>professeur de psycho-sociologie à l’université de Bourgogne Franche-Comté</a:t>
            </a:r>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24</a:t>
            </a:fld>
            <a:endParaRPr lang="en-US" dirty="0"/>
          </a:p>
        </p:txBody>
      </p:sp>
    </p:spTree>
    <p:extLst>
      <p:ext uri="{BB962C8B-B14F-4D97-AF65-F5344CB8AC3E}">
        <p14:creationId xmlns:p14="http://schemas.microsoft.com/office/powerpoint/2010/main" val="2873312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dirty="0"/>
              <a:t>Le </a:t>
            </a:r>
            <a:r>
              <a:rPr lang="fr-FR" dirty="0" smtClean="0"/>
              <a:t>Soignant</a:t>
            </a:r>
            <a:r>
              <a:rPr lang="fr-FR" dirty="0"/>
              <a:t>, </a:t>
            </a:r>
            <a:r>
              <a:rPr lang="fr-FR" dirty="0" smtClean="0"/>
              <a:t/>
            </a:r>
            <a:br>
              <a:rPr lang="fr-FR" dirty="0" smtClean="0"/>
            </a:br>
            <a:r>
              <a:rPr lang="fr-FR" dirty="0" smtClean="0"/>
              <a:t>Seconde </a:t>
            </a:r>
            <a:r>
              <a:rPr lang="fr-FR" dirty="0"/>
              <a:t>Victime d’un EIG</a:t>
            </a:r>
            <a:endParaRPr lang="fr-FR" dirty="0" smtClean="0"/>
          </a:p>
        </p:txBody>
      </p:sp>
      <p:sp>
        <p:nvSpPr>
          <p:cNvPr id="5" name="Sous-titre 4"/>
          <p:cNvSpPr>
            <a:spLocks noGrp="1"/>
          </p:cNvSpPr>
          <p:nvPr>
            <p:ph type="subTitle" idx="1"/>
          </p:nvPr>
        </p:nvSpPr>
        <p:spPr/>
        <p:txBody>
          <a:bodyPr>
            <a:normAutofit fontScale="55000" lnSpcReduction="20000"/>
          </a:bodyPr>
          <a:lstStyle/>
          <a:p>
            <a:r>
              <a:rPr lang="fr-FR" dirty="0" smtClean="0"/>
              <a:t>Dr Ségolène ARZALIER-DARET</a:t>
            </a:r>
          </a:p>
          <a:p>
            <a:r>
              <a:rPr lang="fr-FR" dirty="0" smtClean="0"/>
              <a:t>Commission SMART-CFAR</a:t>
            </a:r>
          </a:p>
          <a:p>
            <a:r>
              <a:rPr lang="fr-FR" dirty="0" smtClean="0"/>
              <a:t>CHU de Caen</a:t>
            </a:r>
          </a:p>
          <a:p>
            <a:endParaRPr lang="fr-FR" dirty="0" smtClean="0"/>
          </a:p>
          <a:p>
            <a:r>
              <a:rPr lang="fr-FR" dirty="0" smtClean="0"/>
              <a:t>11 décembre 2017</a:t>
            </a:r>
            <a:br>
              <a:rPr lang="fr-FR" dirty="0" smtClean="0"/>
            </a:br>
            <a:r>
              <a:rPr lang="fr-FR" dirty="0" smtClean="0"/>
              <a:t> Colloque SPS</a:t>
            </a:r>
            <a:endParaRPr lang="fr-FR" dirty="0"/>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25</a:t>
            </a:fld>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5661248"/>
            <a:ext cx="2997436" cy="980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Image 6"/>
          <p:cNvPicPr>
            <a:picLocks noChangeAspect="1"/>
          </p:cNvPicPr>
          <p:nvPr/>
        </p:nvPicPr>
        <p:blipFill>
          <a:blip r:embed="rId3"/>
          <a:stretch>
            <a:fillRect/>
          </a:stretch>
        </p:blipFill>
        <p:spPr>
          <a:xfrm>
            <a:off x="2858931" y="214275"/>
            <a:ext cx="3341453" cy="706388"/>
          </a:xfrm>
          <a:prstGeom prst="rect">
            <a:avLst/>
          </a:prstGeom>
        </p:spPr>
      </p:pic>
      <p:pic>
        <p:nvPicPr>
          <p:cNvPr id="8" name="Image 7"/>
          <p:cNvPicPr>
            <a:picLocks noChangeAspect="1"/>
          </p:cNvPicPr>
          <p:nvPr/>
        </p:nvPicPr>
        <p:blipFill>
          <a:blip r:embed="rId4"/>
          <a:stretch>
            <a:fillRect/>
          </a:stretch>
        </p:blipFill>
        <p:spPr>
          <a:xfrm>
            <a:off x="6724650" y="5597372"/>
            <a:ext cx="2419350" cy="1247775"/>
          </a:xfrm>
          <a:prstGeom prst="rect">
            <a:avLst/>
          </a:prstGeom>
        </p:spPr>
      </p:pic>
    </p:spTree>
    <p:extLst>
      <p:ext uri="{BB962C8B-B14F-4D97-AF65-F5344CB8AC3E}">
        <p14:creationId xmlns:p14="http://schemas.microsoft.com/office/powerpoint/2010/main" val="11941002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26</a:t>
            </a:fld>
            <a:endParaRPr lang="en-US" dirty="0"/>
          </a:p>
        </p:txBody>
      </p:sp>
      <p:sp>
        <p:nvSpPr>
          <p:cNvPr id="5" name="Explosion 1 4"/>
          <p:cNvSpPr/>
          <p:nvPr/>
        </p:nvSpPr>
        <p:spPr>
          <a:xfrm>
            <a:off x="510177" y="431214"/>
            <a:ext cx="2520280" cy="2088232"/>
          </a:xfrm>
          <a:prstGeom prst="irregularSeal1">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2800" b="1" dirty="0" smtClean="0">
                <a:solidFill>
                  <a:schemeClr val="accent2"/>
                </a:solidFill>
              </a:rPr>
              <a:t>EIG</a:t>
            </a:r>
            <a:endParaRPr lang="fr-FR" sz="2800" b="1" dirty="0">
              <a:solidFill>
                <a:schemeClr val="accent2"/>
              </a:solidFill>
            </a:endParaRPr>
          </a:p>
        </p:txBody>
      </p:sp>
      <p:sp>
        <p:nvSpPr>
          <p:cNvPr id="6" name="Flèche droite 5"/>
          <p:cNvSpPr/>
          <p:nvPr/>
        </p:nvSpPr>
        <p:spPr>
          <a:xfrm>
            <a:off x="3209011" y="1092693"/>
            <a:ext cx="1723029" cy="612068"/>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sp>
        <p:nvSpPr>
          <p:cNvPr id="7" name="Flèche droite 6"/>
          <p:cNvSpPr/>
          <p:nvPr/>
        </p:nvSpPr>
        <p:spPr>
          <a:xfrm rot="2460106">
            <a:off x="2149842" y="2450496"/>
            <a:ext cx="1371867" cy="612068"/>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sp>
        <p:nvSpPr>
          <p:cNvPr id="8" name="ZoneTexte 7"/>
          <p:cNvSpPr txBox="1"/>
          <p:nvPr/>
        </p:nvSpPr>
        <p:spPr>
          <a:xfrm>
            <a:off x="5292080" y="1119986"/>
            <a:ext cx="2232248" cy="584775"/>
          </a:xfrm>
          <a:prstGeom prst="rect">
            <a:avLst/>
          </a:prstGeom>
          <a:noFill/>
        </p:spPr>
        <p:txBody>
          <a:bodyPr wrap="square" rtlCol="0">
            <a:spAutoFit/>
          </a:bodyPr>
          <a:lstStyle/>
          <a:p>
            <a:r>
              <a:rPr lang="fr-FR" sz="3200" dirty="0" smtClean="0"/>
              <a:t>PATIENT</a:t>
            </a:r>
            <a:endParaRPr lang="fr-FR" sz="3200" dirty="0"/>
          </a:p>
        </p:txBody>
      </p:sp>
      <p:sp>
        <p:nvSpPr>
          <p:cNvPr id="9" name="ZoneTexte 8"/>
          <p:cNvSpPr txBox="1"/>
          <p:nvPr/>
        </p:nvSpPr>
        <p:spPr>
          <a:xfrm>
            <a:off x="3496297" y="3401915"/>
            <a:ext cx="2232248" cy="584775"/>
          </a:xfrm>
          <a:prstGeom prst="rect">
            <a:avLst/>
          </a:prstGeom>
          <a:noFill/>
        </p:spPr>
        <p:txBody>
          <a:bodyPr wrap="square" rtlCol="0">
            <a:spAutoFit/>
          </a:bodyPr>
          <a:lstStyle/>
          <a:p>
            <a:r>
              <a:rPr lang="fr-FR" sz="3200" dirty="0" smtClean="0"/>
              <a:t>SOIGNANT</a:t>
            </a:r>
            <a:endParaRPr lang="fr-FR" sz="3200" dirty="0"/>
          </a:p>
        </p:txBody>
      </p:sp>
      <p:sp>
        <p:nvSpPr>
          <p:cNvPr id="10" name="Flèche droite 9"/>
          <p:cNvSpPr/>
          <p:nvPr/>
        </p:nvSpPr>
        <p:spPr>
          <a:xfrm rot="2460106">
            <a:off x="4355851" y="4642689"/>
            <a:ext cx="1375667" cy="612068"/>
          </a:xfrm>
          <a:prstGeom prst="right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sp>
        <p:nvSpPr>
          <p:cNvPr id="11" name="ZoneTexte 10"/>
          <p:cNvSpPr txBox="1"/>
          <p:nvPr/>
        </p:nvSpPr>
        <p:spPr>
          <a:xfrm>
            <a:off x="5862366" y="5248002"/>
            <a:ext cx="2299839" cy="584775"/>
          </a:xfrm>
          <a:prstGeom prst="rect">
            <a:avLst/>
          </a:prstGeom>
          <a:noFill/>
        </p:spPr>
        <p:txBody>
          <a:bodyPr wrap="square" rtlCol="0">
            <a:spAutoFit/>
          </a:bodyPr>
          <a:lstStyle/>
          <a:p>
            <a:r>
              <a:rPr lang="fr-FR" sz="3200" dirty="0" smtClean="0"/>
              <a:t>PATIENT(S)</a:t>
            </a:r>
            <a:endParaRPr lang="fr-FR" sz="3200" dirty="0"/>
          </a:p>
        </p:txBody>
      </p:sp>
      <p:sp>
        <p:nvSpPr>
          <p:cNvPr id="12" name="Rectangle à coins arrondis 11"/>
          <p:cNvSpPr/>
          <p:nvPr/>
        </p:nvSpPr>
        <p:spPr>
          <a:xfrm>
            <a:off x="5087886" y="1020553"/>
            <a:ext cx="2381847" cy="90955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sz="2800" dirty="0" smtClean="0"/>
              <a:t>1</a:t>
            </a:r>
            <a:r>
              <a:rPr lang="fr-FR" sz="2800" baseline="30000" dirty="0" smtClean="0"/>
              <a:t>ère</a:t>
            </a:r>
            <a:r>
              <a:rPr lang="fr-FR" sz="2800" dirty="0" smtClean="0"/>
              <a:t> Victime</a:t>
            </a:r>
            <a:endParaRPr lang="fr-FR" sz="2800" dirty="0"/>
          </a:p>
        </p:txBody>
      </p:sp>
      <p:sp>
        <p:nvSpPr>
          <p:cNvPr id="13" name="Rectangle à coins arrondis 12"/>
          <p:cNvSpPr/>
          <p:nvPr/>
        </p:nvSpPr>
        <p:spPr>
          <a:xfrm>
            <a:off x="3268760" y="3356932"/>
            <a:ext cx="2381847" cy="90955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sz="2800" dirty="0" smtClean="0"/>
              <a:t>2</a:t>
            </a:r>
            <a:r>
              <a:rPr lang="fr-FR" sz="2800" baseline="30000" dirty="0" smtClean="0"/>
              <a:t>ème</a:t>
            </a:r>
            <a:r>
              <a:rPr lang="fr-FR" sz="2800" dirty="0" smtClean="0"/>
              <a:t> Victime</a:t>
            </a:r>
            <a:endParaRPr lang="fr-FR" sz="2800" dirty="0"/>
          </a:p>
        </p:txBody>
      </p:sp>
      <p:sp>
        <p:nvSpPr>
          <p:cNvPr id="14" name="Rectangle à coins arrondis 13"/>
          <p:cNvSpPr/>
          <p:nvPr/>
        </p:nvSpPr>
        <p:spPr>
          <a:xfrm>
            <a:off x="5763569" y="5085612"/>
            <a:ext cx="2553297" cy="90955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fr-FR" sz="2800" dirty="0" smtClean="0"/>
              <a:t>3</a:t>
            </a:r>
            <a:r>
              <a:rPr lang="fr-FR" sz="2800" baseline="30000" dirty="0" smtClean="0"/>
              <a:t>ème</a:t>
            </a:r>
            <a:r>
              <a:rPr lang="fr-FR" sz="2800" dirty="0" smtClean="0"/>
              <a:t> Victime(s)</a:t>
            </a:r>
            <a:endParaRPr lang="fr-FR" sz="2800" dirty="0"/>
          </a:p>
        </p:txBody>
      </p:sp>
      <p:sp>
        <p:nvSpPr>
          <p:cNvPr id="15" name="Flèche vers le bas 14"/>
          <p:cNvSpPr/>
          <p:nvPr/>
        </p:nvSpPr>
        <p:spPr>
          <a:xfrm rot="2141039">
            <a:off x="5426670" y="1986117"/>
            <a:ext cx="559424" cy="1187938"/>
          </a:xfrm>
          <a:prstGeom prst="downArrow">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dirty="0"/>
          </a:p>
        </p:txBody>
      </p:sp>
      <p:sp>
        <p:nvSpPr>
          <p:cNvPr id="16" name="Explosion 1 15"/>
          <p:cNvSpPr/>
          <p:nvPr/>
        </p:nvSpPr>
        <p:spPr>
          <a:xfrm>
            <a:off x="6106133" y="2247758"/>
            <a:ext cx="2862093" cy="2018728"/>
          </a:xfrm>
          <a:prstGeom prst="irregularSeal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dirty="0" smtClean="0">
                <a:solidFill>
                  <a:schemeClr val="tx1"/>
                </a:solidFill>
              </a:rPr>
              <a:t>Conséquences pour le patient</a:t>
            </a:r>
            <a:endParaRPr lang="fr-FR" dirty="0">
              <a:solidFill>
                <a:schemeClr val="tx1"/>
              </a:solidFill>
            </a:endParaRPr>
          </a:p>
        </p:txBody>
      </p:sp>
    </p:spTree>
    <p:extLst>
      <p:ext uri="{BB962C8B-B14F-4D97-AF65-F5344CB8AC3E}">
        <p14:creationId xmlns:p14="http://schemas.microsoft.com/office/powerpoint/2010/main" val="40654654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1" grpId="0"/>
      <p:bldP spid="12" grpId="0" animBg="1"/>
      <p:bldP spid="13" grpId="0" animBg="1"/>
      <p:bldP spid="14"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27</a:t>
            </a:fld>
            <a:endParaRPr lang="en-US" dirty="0"/>
          </a:p>
        </p:txBody>
      </p:sp>
      <p:sp>
        <p:nvSpPr>
          <p:cNvPr id="17" name="Rectangle 16"/>
          <p:cNvSpPr/>
          <p:nvPr/>
        </p:nvSpPr>
        <p:spPr>
          <a:xfrm>
            <a:off x="504441" y="1916832"/>
            <a:ext cx="8100007" cy="2585323"/>
          </a:xfrm>
          <a:prstGeom prst="rect">
            <a:avLst/>
          </a:prstGeom>
        </p:spPr>
        <p:txBody>
          <a:bodyPr wrap="square">
            <a:spAutoFit/>
          </a:bodyPr>
          <a:lstStyle/>
          <a:p>
            <a:pPr algn="just"/>
            <a:r>
              <a:rPr lang="fr-FR" i="1" dirty="0" smtClean="0"/>
              <a:t>« Vous vous sentez seul et exposé, obnubilé par la crainte que quelqu’un l’ait remarqué. Vous ne savez quoi faire, ni à qui en parler, ni quoi dire. Plus tard, vous ressassez en continu le déroulé de l’évènement. Vous perdez confiance en vous et êtes habité par la peur que cela soit découvert. Vous savez que vous devez le déclarer, mais ne pouvez vous empêcher de craindre et d’être puni et la colère du patient.»  </a:t>
            </a:r>
          </a:p>
          <a:p>
            <a:endParaRPr lang="fr-FR" sz="2400" dirty="0" smtClean="0"/>
          </a:p>
          <a:p>
            <a:r>
              <a:rPr lang="fr-FR" sz="2400" dirty="0" smtClean="0"/>
              <a:t/>
            </a:r>
            <a:br>
              <a:rPr lang="fr-FR" sz="2400" dirty="0" smtClean="0"/>
            </a:br>
            <a:endParaRPr lang="fr-FR" sz="2400" dirty="0"/>
          </a:p>
        </p:txBody>
      </p:sp>
      <p:sp>
        <p:nvSpPr>
          <p:cNvPr id="18" name="ZoneTexte 17"/>
          <p:cNvSpPr txBox="1"/>
          <p:nvPr/>
        </p:nvSpPr>
        <p:spPr>
          <a:xfrm>
            <a:off x="6948264" y="3361128"/>
            <a:ext cx="1656184" cy="369332"/>
          </a:xfrm>
          <a:prstGeom prst="rect">
            <a:avLst/>
          </a:prstGeom>
          <a:noFill/>
        </p:spPr>
        <p:txBody>
          <a:bodyPr wrap="square" rtlCol="0">
            <a:spAutoFit/>
          </a:bodyPr>
          <a:lstStyle/>
          <a:p>
            <a:r>
              <a:rPr lang="fr-FR" i="1" dirty="0" smtClean="0"/>
              <a:t>Wu BMJ 2000</a:t>
            </a:r>
            <a:endParaRPr lang="fr-FR" i="1" dirty="0"/>
          </a:p>
        </p:txBody>
      </p:sp>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0040"/>
            <a:ext cx="7697998"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à coins arrondis 19"/>
          <p:cNvSpPr/>
          <p:nvPr/>
        </p:nvSpPr>
        <p:spPr>
          <a:xfrm>
            <a:off x="504441" y="3744689"/>
            <a:ext cx="8100007" cy="270864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r>
              <a:rPr lang="fr-FR" b="1" dirty="0"/>
              <a:t>Difficulté d’une évaluation fiable du nombre de soignants concernés</a:t>
            </a:r>
          </a:p>
          <a:p>
            <a:endParaRPr lang="fr-FR" dirty="0"/>
          </a:p>
          <a:p>
            <a:r>
              <a:rPr lang="fr-FR" dirty="0"/>
              <a:t>10 à 43% des répondants selon les </a:t>
            </a:r>
            <a:r>
              <a:rPr lang="fr-FR" dirty="0" smtClean="0"/>
              <a:t>études</a:t>
            </a:r>
            <a:endParaRPr lang="fr-FR" dirty="0"/>
          </a:p>
          <a:p>
            <a:endParaRPr lang="fr-FR" dirty="0"/>
          </a:p>
          <a:p>
            <a:r>
              <a:rPr lang="fr-FR" dirty="0"/>
              <a:t>Etude ENEIS : 275000 à 395000 EIG / an</a:t>
            </a:r>
          </a:p>
          <a:p>
            <a:r>
              <a:rPr lang="fr-FR" dirty="0" smtClean="0"/>
              <a:t>1 EIG / 5 j dans un service de 30 lits</a:t>
            </a:r>
          </a:p>
          <a:p>
            <a:endParaRPr lang="en-US" dirty="0"/>
          </a:p>
        </p:txBody>
      </p:sp>
      <p:sp>
        <p:nvSpPr>
          <p:cNvPr id="21" name="ZoneTexte 20"/>
          <p:cNvSpPr txBox="1"/>
          <p:nvPr/>
        </p:nvSpPr>
        <p:spPr>
          <a:xfrm>
            <a:off x="5825790" y="4668405"/>
            <a:ext cx="3744416" cy="615553"/>
          </a:xfrm>
          <a:prstGeom prst="rect">
            <a:avLst/>
          </a:prstGeom>
          <a:noFill/>
        </p:spPr>
        <p:txBody>
          <a:bodyPr wrap="square" rtlCol="0">
            <a:spAutoFit/>
          </a:bodyPr>
          <a:lstStyle/>
          <a:p>
            <a:r>
              <a:rPr lang="fr-FR" sz="1600" i="1" dirty="0" err="1">
                <a:latin typeface="Helvetica" pitchFamily="34" charset="0"/>
              </a:rPr>
              <a:t>Seys</a:t>
            </a:r>
            <a:r>
              <a:rPr lang="fr-FR" sz="1600" i="1" dirty="0">
                <a:latin typeface="Helvetica" pitchFamily="34" charset="0"/>
              </a:rPr>
              <a:t> </a:t>
            </a:r>
            <a:r>
              <a:rPr lang="fr-FR" sz="1600" i="1" dirty="0" err="1">
                <a:latin typeface="Helvetica" pitchFamily="34" charset="0"/>
              </a:rPr>
              <a:t>Eval</a:t>
            </a:r>
            <a:r>
              <a:rPr lang="fr-FR" sz="1600" i="1" dirty="0">
                <a:latin typeface="Helvetica" pitchFamily="34" charset="0"/>
              </a:rPr>
              <a:t> </a:t>
            </a:r>
            <a:r>
              <a:rPr lang="fr-FR" sz="1600" i="1" dirty="0" err="1">
                <a:latin typeface="Helvetica" pitchFamily="34" charset="0"/>
              </a:rPr>
              <a:t>Health</a:t>
            </a:r>
            <a:r>
              <a:rPr lang="fr-FR" sz="1600" i="1" dirty="0">
                <a:latin typeface="Helvetica" pitchFamily="34" charset="0"/>
              </a:rPr>
              <a:t> Prof 2013</a:t>
            </a:r>
          </a:p>
          <a:p>
            <a:endParaRPr lang="fr-FR" dirty="0"/>
          </a:p>
        </p:txBody>
      </p:sp>
    </p:spTree>
    <p:extLst>
      <p:ext uri="{BB962C8B-B14F-4D97-AF65-F5344CB8AC3E}">
        <p14:creationId xmlns:p14="http://schemas.microsoft.com/office/powerpoint/2010/main" val="35749932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28</a:t>
            </a:fld>
            <a:endParaRPr lang="en-US" dirty="0"/>
          </a:p>
        </p:txBody>
      </p:sp>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0655" y="1"/>
            <a:ext cx="2021681"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Image 5"/>
          <p:cNvPicPr>
            <a:picLocks noChangeAspect="1"/>
          </p:cNvPicPr>
          <p:nvPr/>
        </p:nvPicPr>
        <p:blipFill>
          <a:blip r:embed="rId3"/>
          <a:stretch>
            <a:fillRect/>
          </a:stretch>
        </p:blipFill>
        <p:spPr>
          <a:xfrm>
            <a:off x="7861976" y="2948627"/>
            <a:ext cx="1282024" cy="3043766"/>
          </a:xfrm>
          <a:prstGeom prst="rect">
            <a:avLst/>
          </a:prstGeom>
        </p:spPr>
      </p:pic>
      <p:cxnSp>
        <p:nvCxnSpPr>
          <p:cNvPr id="7" name="Connecteur droit avec flèche 6"/>
          <p:cNvCxnSpPr/>
          <p:nvPr/>
        </p:nvCxnSpPr>
        <p:spPr>
          <a:xfrm flipV="1">
            <a:off x="6795478" y="5470635"/>
            <a:ext cx="874043" cy="7619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Connecteur droit avec flèche 7"/>
          <p:cNvCxnSpPr/>
          <p:nvPr/>
        </p:nvCxnSpPr>
        <p:spPr>
          <a:xfrm>
            <a:off x="6875187" y="2494055"/>
            <a:ext cx="903358" cy="45457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6900003" y="3180382"/>
            <a:ext cx="916209" cy="26801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6862224" y="3586272"/>
            <a:ext cx="896380" cy="15502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6779062" y="3981858"/>
            <a:ext cx="883400" cy="12292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6857834" y="4317331"/>
            <a:ext cx="883529" cy="12314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a:off x="6814935" y="4761187"/>
            <a:ext cx="890507" cy="637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6825154" y="5244664"/>
            <a:ext cx="916209"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flipV="1">
            <a:off x="6810251" y="5718936"/>
            <a:ext cx="899874" cy="15502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6" name="Groupe 15"/>
          <p:cNvGrpSpPr/>
          <p:nvPr/>
        </p:nvGrpSpPr>
        <p:grpSpPr>
          <a:xfrm>
            <a:off x="7315" y="0"/>
            <a:ext cx="8988452" cy="2209800"/>
            <a:chOff x="7315" y="0"/>
            <a:chExt cx="8988452" cy="2209800"/>
          </a:xfrm>
        </p:grpSpPr>
        <p:pic>
          <p:nvPicPr>
            <p:cNvPr id="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 y="0"/>
              <a:ext cx="8181975"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0"/>
              <a:ext cx="269557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166" y="65809"/>
              <a:ext cx="1419225" cy="24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47" y="2258290"/>
            <a:ext cx="7196215" cy="44715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620768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29</a:t>
            </a:fld>
            <a:endParaRPr 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4679" y="1943668"/>
            <a:ext cx="7612105" cy="4225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80" y="75134"/>
            <a:ext cx="8504609" cy="1344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679" y="4061801"/>
            <a:ext cx="2913887" cy="2243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ZoneTexte 4"/>
          <p:cNvSpPr txBox="1"/>
          <p:nvPr/>
        </p:nvSpPr>
        <p:spPr>
          <a:xfrm>
            <a:off x="854679" y="1574336"/>
            <a:ext cx="2033517" cy="369332"/>
          </a:xfrm>
          <a:prstGeom prst="rect">
            <a:avLst/>
          </a:prstGeom>
          <a:noFill/>
        </p:spPr>
        <p:txBody>
          <a:bodyPr wrap="square" rtlCol="0">
            <a:spAutoFit/>
          </a:bodyPr>
          <a:lstStyle/>
          <a:p>
            <a:r>
              <a:rPr lang="fr-FR" dirty="0" smtClean="0"/>
              <a:t>43 soignants</a:t>
            </a:r>
            <a:endParaRPr lang="fr-FR" dirty="0"/>
          </a:p>
        </p:txBody>
      </p:sp>
    </p:spTree>
    <p:extLst>
      <p:ext uri="{BB962C8B-B14F-4D97-AF65-F5344CB8AC3E}">
        <p14:creationId xmlns:p14="http://schemas.microsoft.com/office/powerpoint/2010/main" val="15031213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kumimoji="1" lang="fr-FR" altLang="fr-FR" b="0" dirty="0"/>
              <a:t>Introduction</a:t>
            </a:r>
            <a:endParaRPr kumimoji="1" lang="fr-FR" altLang="fr-FR" dirty="0"/>
          </a:p>
        </p:txBody>
      </p:sp>
      <p:sp>
        <p:nvSpPr>
          <p:cNvPr id="6" name="Espace réservé du contenu 2">
            <a:extLst>
              <a:ext uri="{FF2B5EF4-FFF2-40B4-BE49-F238E27FC236}">
                <a16:creationId xmlns="" xmlns:a16="http://schemas.microsoft.com/office/drawing/2014/main" id="{CDA4A2E0-4E4A-4969-A4D9-EC8AB7E68130}"/>
              </a:ext>
            </a:extLst>
          </p:cNvPr>
          <p:cNvSpPr>
            <a:spLocks noGrp="1"/>
          </p:cNvSpPr>
          <p:nvPr>
            <p:ph idx="1"/>
          </p:nvPr>
        </p:nvSpPr>
        <p:spPr/>
        <p:txBody>
          <a:bodyPr>
            <a:normAutofit/>
          </a:bodyPr>
          <a:lstStyle/>
          <a:p>
            <a:pPr>
              <a:spcAft>
                <a:spcPts val="1200"/>
              </a:spcAft>
            </a:pPr>
            <a:r>
              <a:rPr lang="fr-FR" altLang="fr-FR" sz="2800" dirty="0"/>
              <a:t>Les soignants présentent souvent des troubles du sommeil mais cette plainte reste sous évaluée</a:t>
            </a:r>
          </a:p>
          <a:p>
            <a:pPr>
              <a:spcAft>
                <a:spcPts val="1200"/>
              </a:spcAft>
            </a:pPr>
            <a:r>
              <a:rPr lang="fr-FR" altLang="fr-FR" sz="2800" dirty="0"/>
              <a:t>Le Réseau Morphée a mis en ligne un questionnaire d’évaluation et d’orientation accessible à tous avec un accès spécifique pour les soignants, permettant de les identifier</a:t>
            </a:r>
          </a:p>
          <a:p>
            <a:pPr>
              <a:spcAft>
                <a:spcPts val="1200"/>
              </a:spcAft>
            </a:pPr>
            <a:endParaRPr lang="fr-FR" altLang="fr-FR" sz="2800" dirty="0"/>
          </a:p>
        </p:txBody>
      </p:sp>
      <p:pic>
        <p:nvPicPr>
          <p:cNvPr id="5123" name="Picture 5" descr="v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8267" y="2952750"/>
            <a:ext cx="2167467"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949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30</a:t>
            </a:fld>
            <a:endParaRPr lang="en-US" dirty="0"/>
          </a:p>
        </p:txBody>
      </p:sp>
      <p:sp>
        <p:nvSpPr>
          <p:cNvPr id="5" name="Ellipse 4"/>
          <p:cNvSpPr/>
          <p:nvPr/>
        </p:nvSpPr>
        <p:spPr>
          <a:xfrm>
            <a:off x="186077" y="203738"/>
            <a:ext cx="2736304" cy="1944216"/>
          </a:xfrm>
          <a:prstGeom prst="ellipse">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dirty="0" smtClean="0"/>
              <a:t>Personne / Ego : </a:t>
            </a:r>
          </a:p>
          <a:p>
            <a:pPr algn="ctr"/>
            <a:r>
              <a:rPr lang="fr-FR" sz="2000" dirty="0" smtClean="0"/>
              <a:t>Souffrance, culpabilité</a:t>
            </a:r>
            <a:endParaRPr lang="fr-FR" sz="2000" dirty="0"/>
          </a:p>
        </p:txBody>
      </p:sp>
      <p:sp>
        <p:nvSpPr>
          <p:cNvPr id="6" name="Ellipse 5"/>
          <p:cNvSpPr/>
          <p:nvPr/>
        </p:nvSpPr>
        <p:spPr>
          <a:xfrm>
            <a:off x="6012161" y="152554"/>
            <a:ext cx="2674640" cy="2640832"/>
          </a:xfrm>
          <a:prstGeom prst="ellipse">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dirty="0" smtClean="0"/>
              <a:t>professionnel </a:t>
            </a:r>
            <a:r>
              <a:rPr lang="fr-FR" sz="2000" b="1" dirty="0" err="1" smtClean="0"/>
              <a:t>déligitimé</a:t>
            </a:r>
            <a:r>
              <a:rPr lang="fr-FR" sz="2000" b="1" dirty="0" smtClean="0"/>
              <a:t> :</a:t>
            </a:r>
          </a:p>
          <a:p>
            <a:pPr algn="ctr"/>
            <a:r>
              <a:rPr lang="fr-FR" b="1" dirty="0" smtClean="0"/>
              <a:t> </a:t>
            </a:r>
            <a:r>
              <a:rPr lang="fr-FR" dirty="0" smtClean="0"/>
              <a:t>répercussion </a:t>
            </a:r>
            <a:r>
              <a:rPr lang="fr-FR" dirty="0"/>
              <a:t>sur son appartenance au </a:t>
            </a:r>
            <a:r>
              <a:rPr lang="fr-FR" dirty="0" smtClean="0"/>
              <a:t>groupe</a:t>
            </a:r>
            <a:endParaRPr lang="fr-FR" dirty="0"/>
          </a:p>
        </p:txBody>
      </p:sp>
      <p:sp>
        <p:nvSpPr>
          <p:cNvPr id="7" name="Ellipse 6"/>
          <p:cNvSpPr/>
          <p:nvPr/>
        </p:nvSpPr>
        <p:spPr>
          <a:xfrm>
            <a:off x="5560211" y="3956724"/>
            <a:ext cx="3279914" cy="2460681"/>
          </a:xfrm>
          <a:prstGeom prst="ellipse">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r-FR" sz="2000" b="1" dirty="0" smtClean="0"/>
              <a:t>Soignant perturbé :</a:t>
            </a:r>
            <a:endParaRPr lang="fr-FR" b="1" dirty="0" smtClean="0"/>
          </a:p>
          <a:p>
            <a:pPr algn="ctr"/>
            <a:r>
              <a:rPr lang="fr-FR" dirty="0" smtClean="0"/>
              <a:t>poursuite </a:t>
            </a:r>
            <a:r>
              <a:rPr lang="fr-FR" dirty="0"/>
              <a:t>de l’activité </a:t>
            </a:r>
            <a:endParaRPr lang="fr-FR" dirty="0" smtClean="0"/>
          </a:p>
          <a:p>
            <a:pPr algn="ctr"/>
            <a:r>
              <a:rPr lang="fr-FR" dirty="0" smtClean="0"/>
              <a:t>Fragilisation</a:t>
            </a:r>
          </a:p>
          <a:p>
            <a:pPr algn="ctr"/>
            <a:r>
              <a:rPr lang="fr-FR" dirty="0" smtClean="0"/>
              <a:t>Perte de confiance</a:t>
            </a:r>
          </a:p>
          <a:p>
            <a:pPr algn="ctr"/>
            <a:r>
              <a:rPr lang="fr-FR" dirty="0" smtClean="0"/>
              <a:t>Sentiment d’insécurité dans les décisions</a:t>
            </a:r>
          </a:p>
        </p:txBody>
      </p:sp>
      <p:sp>
        <p:nvSpPr>
          <p:cNvPr id="8" name="Flèche droite 7"/>
          <p:cNvSpPr/>
          <p:nvPr/>
        </p:nvSpPr>
        <p:spPr>
          <a:xfrm rot="13468047">
            <a:off x="2205493" y="2306376"/>
            <a:ext cx="1243317" cy="597047"/>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droite 8"/>
          <p:cNvSpPr/>
          <p:nvPr/>
        </p:nvSpPr>
        <p:spPr>
          <a:xfrm rot="19138561">
            <a:off x="4973952" y="2308155"/>
            <a:ext cx="1172519" cy="597047"/>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droite 9"/>
          <p:cNvSpPr/>
          <p:nvPr/>
        </p:nvSpPr>
        <p:spPr>
          <a:xfrm rot="2044381">
            <a:off x="4811019" y="3899919"/>
            <a:ext cx="1029015" cy="597047"/>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900986" y="2593331"/>
            <a:ext cx="1945014" cy="400110"/>
          </a:xfrm>
          <a:prstGeom prst="rect">
            <a:avLst/>
          </a:prstGeom>
          <a:noFill/>
        </p:spPr>
        <p:txBody>
          <a:bodyPr wrap="square" rtlCol="0">
            <a:spAutoFit/>
          </a:bodyPr>
          <a:lstStyle/>
          <a:p>
            <a:r>
              <a:rPr lang="fr-FR" sz="2000" b="1" dirty="0">
                <a:solidFill>
                  <a:schemeClr val="accent2"/>
                </a:solidFill>
              </a:rPr>
              <a:t>SOI-MEME</a:t>
            </a:r>
          </a:p>
        </p:txBody>
      </p:sp>
      <p:sp>
        <p:nvSpPr>
          <p:cNvPr id="12" name="Rectangle 11"/>
          <p:cNvSpPr/>
          <p:nvPr/>
        </p:nvSpPr>
        <p:spPr>
          <a:xfrm>
            <a:off x="4732100" y="1504462"/>
            <a:ext cx="791563" cy="400110"/>
          </a:xfrm>
          <a:prstGeom prst="rect">
            <a:avLst/>
          </a:prstGeom>
        </p:spPr>
        <p:txBody>
          <a:bodyPr wrap="none">
            <a:spAutoFit/>
          </a:bodyPr>
          <a:lstStyle/>
          <a:p>
            <a:r>
              <a:rPr lang="fr-FR" sz="2000" b="1" dirty="0">
                <a:solidFill>
                  <a:schemeClr val="accent2"/>
                </a:solidFill>
              </a:rPr>
              <a:t>PAIRS</a:t>
            </a:r>
          </a:p>
        </p:txBody>
      </p:sp>
      <p:sp>
        <p:nvSpPr>
          <p:cNvPr id="13" name="Rectangle 12"/>
          <p:cNvSpPr/>
          <p:nvPr/>
        </p:nvSpPr>
        <p:spPr>
          <a:xfrm>
            <a:off x="4270361" y="5329810"/>
            <a:ext cx="1175065" cy="400110"/>
          </a:xfrm>
          <a:prstGeom prst="rect">
            <a:avLst/>
          </a:prstGeom>
        </p:spPr>
        <p:txBody>
          <a:bodyPr wrap="none">
            <a:spAutoFit/>
          </a:bodyPr>
          <a:lstStyle/>
          <a:p>
            <a:r>
              <a:rPr lang="fr-FR" sz="2000" b="1" dirty="0" smtClean="0">
                <a:solidFill>
                  <a:schemeClr val="accent2"/>
                </a:solidFill>
              </a:rPr>
              <a:t>PATIENTS</a:t>
            </a:r>
            <a:endParaRPr lang="fr-FR" sz="2000" b="1" dirty="0">
              <a:solidFill>
                <a:schemeClr val="accent2"/>
              </a:solidFill>
            </a:endParaRPr>
          </a:p>
        </p:txBody>
      </p:sp>
      <p:pic>
        <p:nvPicPr>
          <p:cNvPr id="14" name="Image 13"/>
          <p:cNvPicPr>
            <a:picLocks noChangeAspect="1"/>
          </p:cNvPicPr>
          <p:nvPr/>
        </p:nvPicPr>
        <p:blipFill>
          <a:blip r:embed="rId2"/>
          <a:stretch>
            <a:fillRect/>
          </a:stretch>
        </p:blipFill>
        <p:spPr>
          <a:xfrm>
            <a:off x="3596362" y="2715808"/>
            <a:ext cx="1066181" cy="2195825"/>
          </a:xfrm>
          <a:prstGeom prst="rect">
            <a:avLst/>
          </a:prstGeom>
        </p:spPr>
      </p:pic>
      <p:sp>
        <p:nvSpPr>
          <p:cNvPr id="15" name="Rectangle 14"/>
          <p:cNvSpPr/>
          <p:nvPr/>
        </p:nvSpPr>
        <p:spPr>
          <a:xfrm>
            <a:off x="685800" y="4216547"/>
            <a:ext cx="2344040" cy="400110"/>
          </a:xfrm>
          <a:prstGeom prst="rect">
            <a:avLst/>
          </a:prstGeom>
        </p:spPr>
        <p:txBody>
          <a:bodyPr wrap="none">
            <a:spAutoFit/>
          </a:bodyPr>
          <a:lstStyle/>
          <a:p>
            <a:r>
              <a:rPr lang="fr-FR" sz="2000" b="1" dirty="0">
                <a:latin typeface="Helvetica" pitchFamily="34" charset="0"/>
              </a:rPr>
              <a:t>LA TRIPLE PEINE</a:t>
            </a:r>
          </a:p>
        </p:txBody>
      </p:sp>
      <p:sp>
        <p:nvSpPr>
          <p:cNvPr id="16" name="Rectangle 15"/>
          <p:cNvSpPr/>
          <p:nvPr/>
        </p:nvSpPr>
        <p:spPr>
          <a:xfrm>
            <a:off x="0" y="6377965"/>
            <a:ext cx="3134191" cy="369332"/>
          </a:xfrm>
          <a:prstGeom prst="rect">
            <a:avLst/>
          </a:prstGeom>
        </p:spPr>
        <p:txBody>
          <a:bodyPr wrap="none">
            <a:spAutoFit/>
          </a:bodyPr>
          <a:lstStyle/>
          <a:p>
            <a:pPr algn="r"/>
            <a:r>
              <a:rPr lang="fr-FR" i="1" dirty="0">
                <a:latin typeface="Helvetica" pitchFamily="34" charset="0"/>
              </a:rPr>
              <a:t>Galam Responsabilités 2009</a:t>
            </a:r>
          </a:p>
        </p:txBody>
      </p:sp>
    </p:spTree>
    <p:extLst>
      <p:ext uri="{BB962C8B-B14F-4D97-AF65-F5344CB8AC3E}">
        <p14:creationId xmlns:p14="http://schemas.microsoft.com/office/powerpoint/2010/main" val="5997919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31</a:t>
            </a:fld>
            <a:endParaRPr lang="en-US" dirty="0"/>
          </a:p>
        </p:txBody>
      </p:sp>
      <p:sp>
        <p:nvSpPr>
          <p:cNvPr id="5" name="Ellipse 4"/>
          <p:cNvSpPr/>
          <p:nvPr/>
        </p:nvSpPr>
        <p:spPr>
          <a:xfrm>
            <a:off x="4389402" y="334155"/>
            <a:ext cx="4827829" cy="6150672"/>
          </a:xfrm>
          <a:prstGeom prst="ellipse">
            <a:avLst/>
          </a:prstGeom>
          <a:ln>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latin typeface="Helvetica" pitchFamily="34" charset="0"/>
            </a:endParaRPr>
          </a:p>
        </p:txBody>
      </p:sp>
      <p:sp>
        <p:nvSpPr>
          <p:cNvPr id="6" name="Ellipse 5"/>
          <p:cNvSpPr/>
          <p:nvPr/>
        </p:nvSpPr>
        <p:spPr>
          <a:xfrm>
            <a:off x="0" y="452696"/>
            <a:ext cx="4530453" cy="6220639"/>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fr-FR" dirty="0">
              <a:latin typeface="Helvetica" pitchFamily="34" charset="0"/>
            </a:endParaRPr>
          </a:p>
        </p:txBody>
      </p:sp>
      <p:sp>
        <p:nvSpPr>
          <p:cNvPr id="7" name="Rectangle à coins arrondis 6"/>
          <p:cNvSpPr/>
          <p:nvPr/>
        </p:nvSpPr>
        <p:spPr>
          <a:xfrm>
            <a:off x="6033413" y="2150636"/>
            <a:ext cx="1888122" cy="3637343"/>
          </a:xfrm>
          <a:prstGeom prst="roundRect">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rgbClr val="C00000"/>
                </a:solidFill>
                <a:latin typeface="Helvetica" pitchFamily="34" charset="0"/>
              </a:rPr>
              <a:t>Impact sur la vie privée</a:t>
            </a:r>
            <a:endParaRPr lang="fr-FR" b="1" dirty="0">
              <a:solidFill>
                <a:srgbClr val="C00000"/>
              </a:solidFill>
              <a:latin typeface="Helvetica" pitchFamily="34" charset="0"/>
            </a:endParaRPr>
          </a:p>
        </p:txBody>
      </p:sp>
      <p:sp>
        <p:nvSpPr>
          <p:cNvPr id="8" name="ZoneTexte 7"/>
          <p:cNvSpPr txBox="1"/>
          <p:nvPr/>
        </p:nvSpPr>
        <p:spPr>
          <a:xfrm>
            <a:off x="385188" y="913521"/>
            <a:ext cx="3760076" cy="830997"/>
          </a:xfrm>
          <a:prstGeom prst="rect">
            <a:avLst/>
          </a:prstGeom>
          <a:noFill/>
        </p:spPr>
        <p:txBody>
          <a:bodyPr wrap="square" rtlCol="0">
            <a:spAutoFit/>
          </a:bodyPr>
          <a:lstStyle/>
          <a:p>
            <a:pPr algn="ctr"/>
            <a:r>
              <a:rPr lang="fr-FR" sz="2400" b="1" dirty="0" smtClean="0">
                <a:solidFill>
                  <a:schemeClr val="tx2"/>
                </a:solidFill>
                <a:latin typeface="Helvetica" pitchFamily="34" charset="0"/>
              </a:rPr>
              <a:t>SPHERE PROFESSIONNELLE</a:t>
            </a:r>
            <a:endParaRPr lang="fr-FR" sz="2400" b="1" dirty="0">
              <a:solidFill>
                <a:schemeClr val="tx2"/>
              </a:solidFill>
              <a:latin typeface="Helvetica" pitchFamily="34" charset="0"/>
            </a:endParaRPr>
          </a:p>
        </p:txBody>
      </p:sp>
      <p:sp>
        <p:nvSpPr>
          <p:cNvPr id="9" name="ZoneTexte 8"/>
          <p:cNvSpPr txBox="1"/>
          <p:nvPr/>
        </p:nvSpPr>
        <p:spPr>
          <a:xfrm>
            <a:off x="5266178" y="948125"/>
            <a:ext cx="3074276" cy="830997"/>
          </a:xfrm>
          <a:prstGeom prst="rect">
            <a:avLst/>
          </a:prstGeom>
          <a:noFill/>
        </p:spPr>
        <p:txBody>
          <a:bodyPr wrap="square" rtlCol="0">
            <a:spAutoFit/>
          </a:bodyPr>
          <a:lstStyle/>
          <a:p>
            <a:pPr algn="ctr"/>
            <a:r>
              <a:rPr lang="fr-FR" sz="2400" b="1" dirty="0" smtClean="0">
                <a:solidFill>
                  <a:srgbClr val="C00000"/>
                </a:solidFill>
                <a:latin typeface="Helvetica" pitchFamily="34" charset="0"/>
              </a:rPr>
              <a:t>SPHERE PERSONNELLE</a:t>
            </a:r>
            <a:endParaRPr lang="fr-FR" sz="2400" b="1" dirty="0">
              <a:solidFill>
                <a:srgbClr val="C00000"/>
              </a:solidFill>
              <a:latin typeface="Helvetica" pitchFamily="34" charset="0"/>
            </a:endParaRPr>
          </a:p>
        </p:txBody>
      </p:sp>
      <p:sp>
        <p:nvSpPr>
          <p:cNvPr id="10" name="Rectangle à coins arrondis 9"/>
          <p:cNvSpPr/>
          <p:nvPr/>
        </p:nvSpPr>
        <p:spPr>
          <a:xfrm>
            <a:off x="812155" y="2150636"/>
            <a:ext cx="2439011" cy="6861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accent1"/>
                </a:solidFill>
                <a:latin typeface="Helvetica" pitchFamily="34" charset="0"/>
              </a:rPr>
              <a:t>Difficultés à exercer </a:t>
            </a:r>
            <a:endParaRPr lang="fr-FR" b="1" dirty="0">
              <a:solidFill>
                <a:schemeClr val="accent1"/>
              </a:solidFill>
              <a:latin typeface="Helvetica" pitchFamily="34" charset="0"/>
            </a:endParaRPr>
          </a:p>
        </p:txBody>
      </p:sp>
      <p:sp>
        <p:nvSpPr>
          <p:cNvPr id="11" name="ZoneTexte 10"/>
          <p:cNvSpPr txBox="1"/>
          <p:nvPr/>
        </p:nvSpPr>
        <p:spPr>
          <a:xfrm>
            <a:off x="5152129" y="6488668"/>
            <a:ext cx="3991872" cy="369332"/>
          </a:xfrm>
          <a:prstGeom prst="rect">
            <a:avLst/>
          </a:prstGeom>
          <a:noFill/>
        </p:spPr>
        <p:txBody>
          <a:bodyPr wrap="square" rtlCol="0">
            <a:spAutoFit/>
          </a:bodyPr>
          <a:lstStyle/>
          <a:p>
            <a:pPr algn="r"/>
            <a:r>
              <a:rPr lang="fr-FR" i="1" dirty="0" smtClean="0">
                <a:latin typeface="Helvetica" pitchFamily="34" charset="0"/>
              </a:rPr>
              <a:t>Scott </a:t>
            </a:r>
            <a:r>
              <a:rPr lang="fr-FR" i="1" dirty="0" err="1" smtClean="0">
                <a:latin typeface="Helvetica" pitchFamily="34" charset="0"/>
              </a:rPr>
              <a:t>Qual</a:t>
            </a:r>
            <a:r>
              <a:rPr lang="fr-FR" i="1" dirty="0" smtClean="0">
                <a:latin typeface="Helvetica" pitchFamily="34" charset="0"/>
              </a:rPr>
              <a:t> </a:t>
            </a:r>
            <a:r>
              <a:rPr lang="fr-FR" i="1" dirty="0" err="1" smtClean="0">
                <a:latin typeface="Helvetica" pitchFamily="34" charset="0"/>
              </a:rPr>
              <a:t>Saf</a:t>
            </a:r>
            <a:r>
              <a:rPr lang="fr-FR" i="1" dirty="0" smtClean="0">
                <a:latin typeface="Helvetica" pitchFamily="34" charset="0"/>
              </a:rPr>
              <a:t> </a:t>
            </a:r>
            <a:r>
              <a:rPr lang="fr-FR" i="1" dirty="0" err="1" smtClean="0">
                <a:latin typeface="Helvetica" pitchFamily="34" charset="0"/>
              </a:rPr>
              <a:t>Health</a:t>
            </a:r>
            <a:r>
              <a:rPr lang="fr-FR" i="1" dirty="0" smtClean="0">
                <a:latin typeface="Helvetica" pitchFamily="34" charset="0"/>
              </a:rPr>
              <a:t> Care 2009</a:t>
            </a:r>
            <a:endParaRPr lang="fr-FR" i="1" dirty="0">
              <a:latin typeface="Helvetica" pitchFamily="34" charset="0"/>
            </a:endParaRPr>
          </a:p>
        </p:txBody>
      </p:sp>
      <p:sp>
        <p:nvSpPr>
          <p:cNvPr id="12" name="Flèche courbée vers la droite 11"/>
          <p:cNvSpPr/>
          <p:nvPr/>
        </p:nvSpPr>
        <p:spPr>
          <a:xfrm>
            <a:off x="3373119" y="129799"/>
            <a:ext cx="1022054" cy="1498236"/>
          </a:xfrm>
          <a:prstGeom prst="curved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latin typeface="Helvetica" pitchFamily="34" charset="0"/>
            </a:endParaRPr>
          </a:p>
        </p:txBody>
      </p:sp>
      <p:sp>
        <p:nvSpPr>
          <p:cNvPr id="13" name="Flèche courbée vers la droite 12"/>
          <p:cNvSpPr/>
          <p:nvPr/>
        </p:nvSpPr>
        <p:spPr>
          <a:xfrm rot="10591240">
            <a:off x="4641102" y="-5696"/>
            <a:ext cx="1022054" cy="1498236"/>
          </a:xfrm>
          <a:prstGeom prst="curved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latin typeface="Helvetica" pitchFamily="34" charset="0"/>
            </a:endParaRPr>
          </a:p>
        </p:txBody>
      </p:sp>
      <p:sp>
        <p:nvSpPr>
          <p:cNvPr id="14" name="Espace réservé du pied de page 3"/>
          <p:cNvSpPr txBox="1">
            <a:spLocks/>
          </p:cNvSpPr>
          <p:nvPr/>
        </p:nvSpPr>
        <p:spPr>
          <a:xfrm>
            <a:off x="3462403" y="6326390"/>
            <a:ext cx="2895600"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dirty="0">
              <a:latin typeface="Helvetica" pitchFamily="34" charset="0"/>
            </a:endParaRPr>
          </a:p>
        </p:txBody>
      </p:sp>
      <p:sp>
        <p:nvSpPr>
          <p:cNvPr id="15" name="Rectangle à coins arrondis 14"/>
          <p:cNvSpPr/>
          <p:nvPr/>
        </p:nvSpPr>
        <p:spPr>
          <a:xfrm>
            <a:off x="812155" y="2836775"/>
            <a:ext cx="2439011" cy="297615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600" b="1" dirty="0">
                <a:latin typeface="Helvetica" pitchFamily="34" charset="0"/>
              </a:rPr>
              <a:t>↗ Risque </a:t>
            </a:r>
            <a:r>
              <a:rPr lang="fr-FR" sz="1600" b="1" dirty="0" smtClean="0">
                <a:latin typeface="Helvetica" pitchFamily="34" charset="0"/>
              </a:rPr>
              <a:t>d’erreur</a:t>
            </a:r>
          </a:p>
          <a:p>
            <a:pPr algn="ctr"/>
            <a:endParaRPr lang="fr-FR" sz="1600" b="1" dirty="0">
              <a:latin typeface="Helvetica" pitchFamily="34" charset="0"/>
            </a:endParaRPr>
          </a:p>
          <a:p>
            <a:pPr algn="ctr"/>
            <a:r>
              <a:rPr lang="fr-FR" sz="1600" b="1" dirty="0" smtClean="0">
                <a:latin typeface="Helvetica" pitchFamily="34" charset="0"/>
              </a:rPr>
              <a:t>Difficultés relationnelles</a:t>
            </a:r>
          </a:p>
          <a:p>
            <a:pPr algn="ctr"/>
            <a:endParaRPr lang="fr-FR" sz="1600" b="1" dirty="0" smtClean="0">
              <a:latin typeface="Helvetica" pitchFamily="34" charset="0"/>
            </a:endParaRPr>
          </a:p>
          <a:p>
            <a:pPr algn="ctr"/>
            <a:r>
              <a:rPr lang="fr-FR" sz="1600" b="1" dirty="0" smtClean="0">
                <a:latin typeface="Helvetica" pitchFamily="34" charset="0"/>
              </a:rPr>
              <a:t>Perte d’accomplissement</a:t>
            </a:r>
          </a:p>
          <a:p>
            <a:pPr algn="ctr"/>
            <a:endParaRPr lang="fr-FR" sz="1600" b="1" dirty="0" smtClean="0">
              <a:latin typeface="Helvetica" pitchFamily="34" charset="0"/>
            </a:endParaRPr>
          </a:p>
          <a:p>
            <a:pPr algn="ctr"/>
            <a:r>
              <a:rPr lang="fr-FR" sz="1600" b="1" dirty="0">
                <a:latin typeface="Helvetica" pitchFamily="34" charset="0"/>
              </a:rPr>
              <a:t>↘ Satisfaction au </a:t>
            </a:r>
            <a:r>
              <a:rPr lang="fr-FR" sz="1600" b="1" dirty="0" smtClean="0">
                <a:latin typeface="Helvetica" pitchFamily="34" charset="0"/>
              </a:rPr>
              <a:t>travail</a:t>
            </a:r>
            <a:endParaRPr lang="fr-FR" sz="1600" b="1" dirty="0">
              <a:latin typeface="Helvetica" pitchFamily="34" charset="0"/>
            </a:endParaRPr>
          </a:p>
        </p:txBody>
      </p:sp>
      <p:sp>
        <p:nvSpPr>
          <p:cNvPr id="16" name="Rectangle 15"/>
          <p:cNvSpPr/>
          <p:nvPr/>
        </p:nvSpPr>
        <p:spPr>
          <a:xfrm>
            <a:off x="3345220" y="2150637"/>
            <a:ext cx="2599401" cy="3662293"/>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sz="2000" b="1" dirty="0" smtClean="0"/>
              <a:t>Anxiété</a:t>
            </a:r>
          </a:p>
          <a:p>
            <a:pPr algn="ctr"/>
            <a:r>
              <a:rPr lang="fr-FR" sz="2000" b="1" dirty="0" smtClean="0"/>
              <a:t>Repli sur soi</a:t>
            </a:r>
          </a:p>
          <a:p>
            <a:pPr algn="ctr"/>
            <a:r>
              <a:rPr lang="fr-FR" sz="2000" b="1" dirty="0" smtClean="0"/>
              <a:t>Dépression</a:t>
            </a:r>
          </a:p>
          <a:p>
            <a:pPr algn="ctr"/>
            <a:r>
              <a:rPr lang="fr-FR" sz="2000" b="1" dirty="0" smtClean="0"/>
              <a:t>Troubles de sommeil</a:t>
            </a:r>
          </a:p>
          <a:p>
            <a:pPr algn="ctr"/>
            <a:r>
              <a:rPr lang="fr-FR" sz="2000" b="1" dirty="0" smtClean="0"/>
              <a:t>Troubles de la mémoire</a:t>
            </a:r>
          </a:p>
          <a:p>
            <a:pPr algn="ctr"/>
            <a:r>
              <a:rPr lang="fr-FR" sz="2000" b="1" dirty="0" smtClean="0"/>
              <a:t>Abus de substances</a:t>
            </a:r>
          </a:p>
          <a:p>
            <a:pPr algn="ctr"/>
            <a:r>
              <a:rPr lang="fr-FR" sz="2000" b="1" dirty="0" smtClean="0"/>
              <a:t>burnout</a:t>
            </a:r>
          </a:p>
          <a:p>
            <a:pPr algn="ctr"/>
            <a:r>
              <a:rPr lang="fr-FR" sz="2000" b="1" dirty="0" smtClean="0"/>
              <a:t>PTSD</a:t>
            </a:r>
            <a:endParaRPr lang="fr-FR" sz="2000" b="1" dirty="0"/>
          </a:p>
        </p:txBody>
      </p:sp>
      <p:sp>
        <p:nvSpPr>
          <p:cNvPr id="17" name="Rectangle 16"/>
          <p:cNvSpPr/>
          <p:nvPr/>
        </p:nvSpPr>
        <p:spPr>
          <a:xfrm>
            <a:off x="515319" y="1965689"/>
            <a:ext cx="7825135" cy="384724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4000" b="1" dirty="0" smtClean="0">
                <a:solidFill>
                  <a:schemeClr val="accent2"/>
                </a:solidFill>
                <a:latin typeface="Helvetica" pitchFamily="34" charset="0"/>
              </a:rPr>
              <a:t>Risque </a:t>
            </a:r>
            <a:r>
              <a:rPr lang="fr-FR" sz="4000" b="1" dirty="0">
                <a:solidFill>
                  <a:schemeClr val="accent2"/>
                </a:solidFill>
                <a:latin typeface="Helvetica" pitchFamily="34" charset="0"/>
              </a:rPr>
              <a:t>pour le p</a:t>
            </a:r>
            <a:r>
              <a:rPr lang="fr-FR" sz="4000" b="1" dirty="0" smtClean="0">
                <a:solidFill>
                  <a:schemeClr val="accent2"/>
                </a:solidFill>
                <a:latin typeface="Helvetica" pitchFamily="34" charset="0"/>
              </a:rPr>
              <a:t>atient</a:t>
            </a:r>
          </a:p>
          <a:p>
            <a:pPr algn="ctr"/>
            <a:endParaRPr lang="fr-FR" sz="4000" b="1" dirty="0" smtClean="0">
              <a:solidFill>
                <a:schemeClr val="accent2"/>
              </a:solidFill>
              <a:latin typeface="Helvetica" pitchFamily="34" charset="0"/>
            </a:endParaRPr>
          </a:p>
          <a:p>
            <a:pPr algn="ctr"/>
            <a:r>
              <a:rPr lang="fr-FR" sz="4000" b="1" dirty="0" smtClean="0">
                <a:solidFill>
                  <a:schemeClr val="accent2"/>
                </a:solidFill>
                <a:latin typeface="Helvetica" pitchFamily="34" charset="0"/>
              </a:rPr>
              <a:t>   Risque pour le soignant</a:t>
            </a:r>
            <a:endParaRPr lang="fr-FR" sz="4000" b="1" dirty="0">
              <a:solidFill>
                <a:schemeClr val="accent2"/>
              </a:solidFill>
              <a:latin typeface="Helvetica" pitchFamily="34" charset="0"/>
            </a:endParaRPr>
          </a:p>
        </p:txBody>
      </p:sp>
      <p:sp>
        <p:nvSpPr>
          <p:cNvPr id="18" name="Flèche droite 17"/>
          <p:cNvSpPr/>
          <p:nvPr/>
        </p:nvSpPr>
        <p:spPr>
          <a:xfrm>
            <a:off x="812155" y="4164035"/>
            <a:ext cx="795848" cy="797397"/>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pitchFamily="34" charset="0"/>
            </a:endParaRPr>
          </a:p>
        </p:txBody>
      </p:sp>
      <p:sp>
        <p:nvSpPr>
          <p:cNvPr id="19" name="Flèche droite 18"/>
          <p:cNvSpPr/>
          <p:nvPr/>
        </p:nvSpPr>
        <p:spPr>
          <a:xfrm>
            <a:off x="796819" y="2900836"/>
            <a:ext cx="795848" cy="797397"/>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pitchFamily="34" charset="0"/>
            </a:endParaRPr>
          </a:p>
        </p:txBody>
      </p:sp>
    </p:spTree>
    <p:extLst>
      <p:ext uri="{BB962C8B-B14F-4D97-AF65-F5344CB8AC3E}">
        <p14:creationId xmlns:p14="http://schemas.microsoft.com/office/powerpoint/2010/main" val="3318457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animBg="1"/>
      <p:bldP spid="12" grpId="0" animBg="1"/>
      <p:bldP spid="13" grpId="0" animBg="1"/>
      <p:bldP spid="15" grpId="0" animBg="1"/>
      <p:bldP spid="16" grpId="0" animBg="1"/>
      <p:bldP spid="17" grpId="0" animBg="1"/>
      <p:bldP spid="18" grpId="0" animBg="1"/>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32</a:t>
            </a:fld>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 y="0"/>
            <a:ext cx="8181975"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3715" y="22946"/>
            <a:ext cx="269557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3166" y="65809"/>
            <a:ext cx="1419225" cy="24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2420888"/>
            <a:ext cx="6088165" cy="3964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ZoneTexte 8"/>
          <p:cNvSpPr txBox="1"/>
          <p:nvPr/>
        </p:nvSpPr>
        <p:spPr>
          <a:xfrm>
            <a:off x="6677122" y="3212976"/>
            <a:ext cx="3024336" cy="830997"/>
          </a:xfrm>
          <a:prstGeom prst="rect">
            <a:avLst/>
          </a:prstGeom>
          <a:noFill/>
        </p:spPr>
        <p:txBody>
          <a:bodyPr wrap="square" rtlCol="0">
            <a:spAutoFit/>
          </a:bodyPr>
          <a:lstStyle/>
          <a:p>
            <a:r>
              <a:rPr lang="fr-FR" sz="2400" b="1" dirty="0" smtClean="0">
                <a:solidFill>
                  <a:schemeClr val="accent2"/>
                </a:solidFill>
              </a:rPr>
              <a:t>Réorganiser ou </a:t>
            </a:r>
          </a:p>
          <a:p>
            <a:r>
              <a:rPr lang="fr-FR" sz="2400" b="1" dirty="0" smtClean="0">
                <a:solidFill>
                  <a:schemeClr val="accent2"/>
                </a:solidFill>
              </a:rPr>
              <a:t>arrêter l’activité</a:t>
            </a:r>
            <a:endParaRPr lang="fr-FR" sz="2400" b="1" dirty="0">
              <a:solidFill>
                <a:schemeClr val="accent2"/>
              </a:solidFill>
            </a:endParaRPr>
          </a:p>
        </p:txBody>
      </p:sp>
    </p:spTree>
    <p:extLst>
      <p:ext uri="{BB962C8B-B14F-4D97-AF65-F5344CB8AC3E}">
        <p14:creationId xmlns:p14="http://schemas.microsoft.com/office/powerpoint/2010/main" val="267056899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33</a:t>
            </a:fld>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543325"/>
            <a:ext cx="6215379" cy="3958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 y="0"/>
            <a:ext cx="8181975"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3715" y="22946"/>
            <a:ext cx="269557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3166" y="65809"/>
            <a:ext cx="1419225" cy="24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Ellipse 8"/>
          <p:cNvSpPr/>
          <p:nvPr/>
        </p:nvSpPr>
        <p:spPr>
          <a:xfrm>
            <a:off x="5582602" y="3392125"/>
            <a:ext cx="958795" cy="3166246"/>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10" name="ZoneTexte 9"/>
          <p:cNvSpPr txBox="1"/>
          <p:nvPr/>
        </p:nvSpPr>
        <p:spPr>
          <a:xfrm>
            <a:off x="6541397" y="3402575"/>
            <a:ext cx="2808312" cy="707886"/>
          </a:xfrm>
          <a:prstGeom prst="rect">
            <a:avLst/>
          </a:prstGeom>
          <a:noFill/>
        </p:spPr>
        <p:txBody>
          <a:bodyPr wrap="square" rtlCol="0">
            <a:spAutoFit/>
          </a:bodyPr>
          <a:lstStyle/>
          <a:p>
            <a:r>
              <a:rPr lang="fr-FR" sz="2000" b="1" dirty="0" smtClean="0">
                <a:solidFill>
                  <a:schemeClr val="accent2"/>
                </a:solidFill>
              </a:rPr>
              <a:t>Risque pour le patient</a:t>
            </a:r>
          </a:p>
          <a:p>
            <a:r>
              <a:rPr lang="fr-FR" sz="2000" b="1" dirty="0" smtClean="0">
                <a:solidFill>
                  <a:schemeClr val="accent2"/>
                </a:solidFill>
              </a:rPr>
              <a:t>Soignant fragilisé</a:t>
            </a:r>
            <a:endParaRPr lang="fr-FR" sz="2000" b="1" dirty="0">
              <a:solidFill>
                <a:schemeClr val="accent2"/>
              </a:solidFill>
            </a:endParaRPr>
          </a:p>
        </p:txBody>
      </p:sp>
    </p:spTree>
    <p:extLst>
      <p:ext uri="{BB962C8B-B14F-4D97-AF65-F5344CB8AC3E}">
        <p14:creationId xmlns:p14="http://schemas.microsoft.com/office/powerpoint/2010/main" val="135767619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 LONG TERME</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34</a:t>
            </a:fld>
            <a:endParaRPr lang="en-US" dirty="0"/>
          </a:p>
        </p:txBody>
      </p:sp>
      <p:cxnSp>
        <p:nvCxnSpPr>
          <p:cNvPr id="5" name="Connecteur droit 4"/>
          <p:cNvCxnSpPr/>
          <p:nvPr/>
        </p:nvCxnSpPr>
        <p:spPr>
          <a:xfrm>
            <a:off x="4599134" y="2733535"/>
            <a:ext cx="0" cy="3201135"/>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298673" y="1902538"/>
            <a:ext cx="4300461" cy="830997"/>
          </a:xfrm>
          <a:prstGeom prst="rect">
            <a:avLst/>
          </a:prstGeom>
          <a:noFill/>
        </p:spPr>
        <p:txBody>
          <a:bodyPr wrap="square" rtlCol="0">
            <a:spAutoFit/>
          </a:bodyPr>
          <a:lstStyle/>
          <a:p>
            <a:pPr algn="ctr"/>
            <a:r>
              <a:rPr lang="fr-FR" sz="2400" b="1" dirty="0" smtClean="0">
                <a:solidFill>
                  <a:schemeClr val="accent2"/>
                </a:solidFill>
              </a:rPr>
              <a:t>CHANGEMENT </a:t>
            </a:r>
          </a:p>
          <a:p>
            <a:pPr algn="ctr"/>
            <a:r>
              <a:rPr lang="fr-FR" sz="2400" b="1" dirty="0" smtClean="0">
                <a:solidFill>
                  <a:schemeClr val="accent2"/>
                </a:solidFill>
              </a:rPr>
              <a:t>DE PRATIQUES</a:t>
            </a:r>
            <a:endParaRPr lang="fr-FR" sz="2400" b="1" dirty="0">
              <a:solidFill>
                <a:schemeClr val="accent2"/>
              </a:solidFill>
            </a:endParaRPr>
          </a:p>
        </p:txBody>
      </p:sp>
      <p:sp>
        <p:nvSpPr>
          <p:cNvPr id="7" name="ZoneTexte 6"/>
          <p:cNvSpPr txBox="1"/>
          <p:nvPr/>
        </p:nvSpPr>
        <p:spPr>
          <a:xfrm>
            <a:off x="5545942" y="1934170"/>
            <a:ext cx="2592288" cy="830997"/>
          </a:xfrm>
          <a:prstGeom prst="rect">
            <a:avLst/>
          </a:prstGeom>
          <a:noFill/>
        </p:spPr>
        <p:txBody>
          <a:bodyPr wrap="square" rtlCol="0">
            <a:spAutoFit/>
          </a:bodyPr>
          <a:lstStyle/>
          <a:p>
            <a:pPr algn="ctr"/>
            <a:r>
              <a:rPr lang="fr-FR" sz="2400" b="1" dirty="0" smtClean="0">
                <a:solidFill>
                  <a:schemeClr val="accent2"/>
                </a:solidFill>
              </a:rPr>
              <a:t>SOUSTRACTION A L’ACTIVITE</a:t>
            </a:r>
            <a:endParaRPr lang="fr-FR" sz="2400" b="1" dirty="0">
              <a:solidFill>
                <a:schemeClr val="accent2"/>
              </a:solidFill>
            </a:endParaRPr>
          </a:p>
        </p:txBody>
      </p:sp>
      <p:sp>
        <p:nvSpPr>
          <p:cNvPr id="8" name="Rectangle 7"/>
          <p:cNvSpPr/>
          <p:nvPr/>
        </p:nvSpPr>
        <p:spPr>
          <a:xfrm>
            <a:off x="287524" y="3139485"/>
            <a:ext cx="4572000" cy="2862322"/>
          </a:xfrm>
          <a:prstGeom prst="rect">
            <a:avLst/>
          </a:prstGeom>
        </p:spPr>
        <p:txBody>
          <a:bodyPr>
            <a:spAutoFit/>
          </a:bodyPr>
          <a:lstStyle/>
          <a:p>
            <a:pPr lvl="1"/>
            <a:r>
              <a:rPr lang="fr-FR" sz="2000" b="1" dirty="0"/>
              <a:t>Médecine défensive : </a:t>
            </a:r>
          </a:p>
          <a:p>
            <a:pPr lvl="1"/>
            <a:endParaRPr lang="fr-FR" sz="2000" b="1" dirty="0" smtClean="0"/>
          </a:p>
          <a:p>
            <a:pPr lvl="1"/>
            <a:r>
              <a:rPr lang="fr-FR" sz="2000" b="1" dirty="0" smtClean="0"/>
              <a:t>Évitement </a:t>
            </a:r>
            <a:r>
              <a:rPr lang="fr-FR" sz="2000" b="1" dirty="0"/>
              <a:t>de situations proches </a:t>
            </a:r>
            <a:endParaRPr lang="fr-FR" sz="2000" b="1" dirty="0" smtClean="0"/>
          </a:p>
          <a:p>
            <a:pPr lvl="1"/>
            <a:endParaRPr lang="fr-FR" sz="2000" b="1" dirty="0"/>
          </a:p>
          <a:p>
            <a:pPr lvl="1"/>
            <a:r>
              <a:rPr lang="fr-FR" sz="2000" b="1" dirty="0"/>
              <a:t>Vérification à outrance </a:t>
            </a:r>
          </a:p>
          <a:p>
            <a:pPr lvl="1"/>
            <a:endParaRPr lang="fr-FR" sz="2000" b="1" dirty="0" smtClean="0"/>
          </a:p>
          <a:p>
            <a:pPr lvl="1"/>
            <a:r>
              <a:rPr lang="fr-FR" sz="2000" b="1" dirty="0" smtClean="0"/>
              <a:t>Avis, examens, traitements +++</a:t>
            </a:r>
          </a:p>
          <a:p>
            <a:pPr lvl="1"/>
            <a:endParaRPr lang="fr-FR" sz="2000" b="1" dirty="0"/>
          </a:p>
          <a:p>
            <a:pPr lvl="1"/>
            <a:r>
              <a:rPr lang="fr-FR" sz="2000" b="1" dirty="0"/>
              <a:t>P</a:t>
            </a:r>
            <a:r>
              <a:rPr lang="fr-FR" sz="2000" b="1" dirty="0" smtClean="0"/>
              <a:t>roductrice </a:t>
            </a:r>
            <a:r>
              <a:rPr lang="fr-FR" sz="2000" b="1" dirty="0"/>
              <a:t>de surcoûts </a:t>
            </a:r>
          </a:p>
        </p:txBody>
      </p:sp>
      <p:sp>
        <p:nvSpPr>
          <p:cNvPr id="9" name="Rectangle 8"/>
          <p:cNvSpPr/>
          <p:nvPr/>
        </p:nvSpPr>
        <p:spPr>
          <a:xfrm>
            <a:off x="4875654" y="3755038"/>
            <a:ext cx="3953247" cy="2246769"/>
          </a:xfrm>
          <a:prstGeom prst="rect">
            <a:avLst/>
          </a:prstGeom>
        </p:spPr>
        <p:txBody>
          <a:bodyPr wrap="square">
            <a:spAutoFit/>
          </a:bodyPr>
          <a:lstStyle/>
          <a:p>
            <a:pPr lvl="1"/>
            <a:r>
              <a:rPr lang="fr-FR" sz="2000" b="1" dirty="0" smtClean="0"/>
              <a:t>Absentéisme</a:t>
            </a:r>
          </a:p>
          <a:p>
            <a:pPr lvl="1"/>
            <a:endParaRPr lang="fr-FR" sz="2000" b="1" dirty="0"/>
          </a:p>
          <a:p>
            <a:pPr lvl="1"/>
            <a:r>
              <a:rPr lang="fr-FR" sz="2000" b="1" dirty="0"/>
              <a:t>Réorientation </a:t>
            </a:r>
            <a:r>
              <a:rPr lang="fr-FR" sz="2000" b="1" dirty="0" smtClean="0"/>
              <a:t>professionnelle</a:t>
            </a:r>
          </a:p>
          <a:p>
            <a:pPr lvl="1"/>
            <a:endParaRPr lang="fr-FR" sz="2000" b="1" dirty="0"/>
          </a:p>
          <a:p>
            <a:pPr lvl="1"/>
            <a:r>
              <a:rPr lang="fr-FR" sz="2000" b="1" dirty="0"/>
              <a:t>Prise de retraite </a:t>
            </a:r>
            <a:r>
              <a:rPr lang="fr-FR" sz="2000" b="1" dirty="0" smtClean="0"/>
              <a:t>anticipée</a:t>
            </a:r>
          </a:p>
          <a:p>
            <a:pPr lvl="1"/>
            <a:endParaRPr lang="fr-FR" sz="2000" b="1" dirty="0"/>
          </a:p>
          <a:p>
            <a:pPr lvl="1"/>
            <a:r>
              <a:rPr lang="fr-FR" sz="2000" b="1" dirty="0"/>
              <a:t>Suicide</a:t>
            </a:r>
          </a:p>
        </p:txBody>
      </p:sp>
      <p:sp>
        <p:nvSpPr>
          <p:cNvPr id="11" name="Rectangle 10"/>
          <p:cNvSpPr/>
          <p:nvPr/>
        </p:nvSpPr>
        <p:spPr>
          <a:xfrm>
            <a:off x="4556086" y="5934670"/>
            <a:ext cx="4572000" cy="923330"/>
          </a:xfrm>
          <a:prstGeom prst="rect">
            <a:avLst/>
          </a:prstGeom>
        </p:spPr>
        <p:txBody>
          <a:bodyPr>
            <a:spAutoFit/>
          </a:bodyPr>
          <a:lstStyle/>
          <a:p>
            <a:pPr algn="r"/>
            <a:r>
              <a:rPr lang="fr-FR" i="1" dirty="0" err="1"/>
              <a:t>Gallam</a:t>
            </a:r>
            <a:r>
              <a:rPr lang="fr-FR" i="1" dirty="0"/>
              <a:t> 2012</a:t>
            </a:r>
          </a:p>
          <a:p>
            <a:pPr algn="r"/>
            <a:r>
              <a:rPr lang="fr-FR" i="1" dirty="0" smtClean="0"/>
              <a:t>Laurent </a:t>
            </a:r>
            <a:r>
              <a:rPr lang="fr-FR" i="1" dirty="0" err="1"/>
              <a:t>C</a:t>
            </a:r>
            <a:r>
              <a:rPr lang="fr-FR" i="1" dirty="0" err="1" smtClean="0"/>
              <a:t>rit</a:t>
            </a:r>
            <a:r>
              <a:rPr lang="fr-FR" i="1" dirty="0" smtClean="0"/>
              <a:t> </a:t>
            </a:r>
            <a:r>
              <a:rPr lang="fr-FR" i="1" dirty="0"/>
              <a:t>C</a:t>
            </a:r>
            <a:r>
              <a:rPr lang="fr-FR" i="1" dirty="0" smtClean="0"/>
              <a:t>are </a:t>
            </a:r>
            <a:r>
              <a:rPr lang="fr-FR" i="1" dirty="0" err="1"/>
              <a:t>med</a:t>
            </a:r>
            <a:r>
              <a:rPr lang="fr-FR" i="1" dirty="0"/>
              <a:t> 2014</a:t>
            </a:r>
          </a:p>
          <a:p>
            <a:pPr algn="r"/>
            <a:r>
              <a:rPr lang="fr-FR" i="1" dirty="0" err="1"/>
              <a:t>Burlison</a:t>
            </a:r>
            <a:r>
              <a:rPr lang="fr-FR" i="1" dirty="0"/>
              <a:t> J Patient </a:t>
            </a:r>
            <a:r>
              <a:rPr lang="fr-FR" i="1" dirty="0" err="1"/>
              <a:t>Safety</a:t>
            </a:r>
            <a:r>
              <a:rPr lang="fr-FR" i="1" dirty="0"/>
              <a:t> 2016</a:t>
            </a:r>
          </a:p>
        </p:txBody>
      </p:sp>
      <p:sp>
        <p:nvSpPr>
          <p:cNvPr id="13" name="ZoneTexte 12"/>
          <p:cNvSpPr txBox="1"/>
          <p:nvPr/>
        </p:nvSpPr>
        <p:spPr>
          <a:xfrm>
            <a:off x="2267211" y="6164671"/>
            <a:ext cx="3882883" cy="400110"/>
          </a:xfrm>
          <a:prstGeom prst="rect">
            <a:avLst/>
          </a:prstGeom>
          <a:noFill/>
        </p:spPr>
        <p:txBody>
          <a:bodyPr wrap="square" rtlCol="0">
            <a:spAutoFit/>
          </a:bodyPr>
          <a:lstStyle/>
          <a:p>
            <a:pPr algn="ctr"/>
            <a:r>
              <a:rPr lang="fr-FR" sz="2000" b="1" dirty="0">
                <a:solidFill>
                  <a:schemeClr val="accent2"/>
                </a:solidFill>
                <a:latin typeface="Helvetica" pitchFamily="34" charset="0"/>
              </a:rPr>
              <a:t>↗ difficultés dans l’équipe</a:t>
            </a:r>
          </a:p>
        </p:txBody>
      </p:sp>
    </p:spTree>
    <p:extLst>
      <p:ext uri="{BB962C8B-B14F-4D97-AF65-F5344CB8AC3E}">
        <p14:creationId xmlns:p14="http://schemas.microsoft.com/office/powerpoint/2010/main" val="38606634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Facteurs </a:t>
            </a:r>
            <a:r>
              <a:rPr lang="fr-FR" smtClean="0"/>
              <a:t>de risque</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35</a:t>
            </a:fld>
            <a:endParaRPr lang="en-US" dirty="0"/>
          </a:p>
        </p:txBody>
      </p:sp>
      <p:sp>
        <p:nvSpPr>
          <p:cNvPr id="6" name="Ellipse 5"/>
          <p:cNvSpPr/>
          <p:nvPr/>
        </p:nvSpPr>
        <p:spPr>
          <a:xfrm>
            <a:off x="5737776" y="1649164"/>
            <a:ext cx="2771647" cy="2419192"/>
          </a:xfrm>
          <a:prstGeom prst="ellipse">
            <a:avLst/>
          </a:prstGeom>
          <a:ln>
            <a:solidFill>
              <a:schemeClr val="accent3">
                <a:lumMod val="60000"/>
                <a:lumOff val="40000"/>
              </a:schemeClr>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fr-FR" sz="2400" b="1" dirty="0" smtClean="0">
                <a:solidFill>
                  <a:schemeClr val="accent3">
                    <a:lumMod val="60000"/>
                    <a:lumOff val="40000"/>
                  </a:schemeClr>
                </a:solidFill>
                <a:latin typeface="Helvetica" pitchFamily="34" charset="0"/>
              </a:rPr>
              <a:t>SOIGNANT</a:t>
            </a:r>
            <a:endParaRPr lang="fr-FR" sz="2400" b="1" dirty="0">
              <a:solidFill>
                <a:schemeClr val="accent3">
                  <a:lumMod val="60000"/>
                  <a:lumOff val="40000"/>
                </a:schemeClr>
              </a:solidFill>
              <a:latin typeface="Helvetica" pitchFamily="34" charset="0"/>
            </a:endParaRPr>
          </a:p>
        </p:txBody>
      </p:sp>
      <p:sp>
        <p:nvSpPr>
          <p:cNvPr id="7" name="Ellipse 6"/>
          <p:cNvSpPr/>
          <p:nvPr/>
        </p:nvSpPr>
        <p:spPr>
          <a:xfrm>
            <a:off x="2550303" y="4085771"/>
            <a:ext cx="2805517" cy="2402698"/>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2400" b="1" dirty="0" smtClean="0">
                <a:solidFill>
                  <a:schemeClr val="accent2"/>
                </a:solidFill>
                <a:latin typeface="Helvetica" pitchFamily="34" charset="0"/>
              </a:rPr>
              <a:t>CONTEXTE</a:t>
            </a:r>
            <a:endParaRPr lang="fr-FR" sz="2400" b="1" dirty="0">
              <a:solidFill>
                <a:schemeClr val="accent2"/>
              </a:solidFill>
              <a:latin typeface="Helvetica" pitchFamily="34" charset="0"/>
            </a:endParaRPr>
          </a:p>
        </p:txBody>
      </p:sp>
      <p:sp>
        <p:nvSpPr>
          <p:cNvPr id="8" name="Rectangle à coins arrondis 7"/>
          <p:cNvSpPr/>
          <p:nvPr/>
        </p:nvSpPr>
        <p:spPr>
          <a:xfrm>
            <a:off x="606292" y="4221329"/>
            <a:ext cx="2517075" cy="75174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smtClean="0">
                <a:latin typeface="Helvetica" pitchFamily="34" charset="0"/>
              </a:rPr>
              <a:t>Manque d’esprit d’équipe</a:t>
            </a:r>
            <a:endParaRPr lang="fr-FR" dirty="0">
              <a:latin typeface="Helvetica" pitchFamily="34" charset="0"/>
            </a:endParaRPr>
          </a:p>
        </p:txBody>
      </p:sp>
      <p:sp>
        <p:nvSpPr>
          <p:cNvPr id="9" name="Ellipse 8"/>
          <p:cNvSpPr/>
          <p:nvPr/>
        </p:nvSpPr>
        <p:spPr>
          <a:xfrm>
            <a:off x="179947" y="1491702"/>
            <a:ext cx="2728999" cy="2119041"/>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fr-FR" sz="2400" b="1" dirty="0">
                <a:solidFill>
                  <a:schemeClr val="accent1"/>
                </a:solidFill>
                <a:latin typeface="Helvetica" pitchFamily="34" charset="0"/>
              </a:rPr>
              <a:t>PATIENT</a:t>
            </a:r>
          </a:p>
        </p:txBody>
      </p:sp>
      <p:sp>
        <p:nvSpPr>
          <p:cNvPr id="11" name="ZoneTexte 10"/>
          <p:cNvSpPr txBox="1"/>
          <p:nvPr/>
        </p:nvSpPr>
        <p:spPr>
          <a:xfrm>
            <a:off x="4526364" y="6273225"/>
            <a:ext cx="4598559" cy="584775"/>
          </a:xfrm>
          <a:prstGeom prst="rect">
            <a:avLst/>
          </a:prstGeom>
          <a:noFill/>
        </p:spPr>
        <p:txBody>
          <a:bodyPr wrap="square" rtlCol="0">
            <a:spAutoFit/>
          </a:bodyPr>
          <a:lstStyle/>
          <a:p>
            <a:pPr algn="r"/>
            <a:r>
              <a:rPr lang="fr-FR" sz="1600" i="1" dirty="0" smtClean="0">
                <a:latin typeface="Helvetica" pitchFamily="34" charset="0"/>
              </a:rPr>
              <a:t>Scott </a:t>
            </a:r>
            <a:r>
              <a:rPr lang="fr-FR" sz="1600" i="1" dirty="0" err="1" smtClean="0">
                <a:latin typeface="Helvetica" pitchFamily="34" charset="0"/>
              </a:rPr>
              <a:t>Qual</a:t>
            </a:r>
            <a:r>
              <a:rPr lang="fr-FR" sz="1600" i="1" dirty="0" smtClean="0">
                <a:latin typeface="Helvetica" pitchFamily="34" charset="0"/>
              </a:rPr>
              <a:t> </a:t>
            </a:r>
            <a:r>
              <a:rPr lang="fr-FR" sz="1600" i="1" dirty="0" err="1" smtClean="0">
                <a:latin typeface="Helvetica" pitchFamily="34" charset="0"/>
              </a:rPr>
              <a:t>Saf</a:t>
            </a:r>
            <a:r>
              <a:rPr lang="fr-FR" sz="1600" i="1" dirty="0" smtClean="0">
                <a:latin typeface="Helvetica" pitchFamily="34" charset="0"/>
              </a:rPr>
              <a:t> </a:t>
            </a:r>
            <a:r>
              <a:rPr lang="fr-FR" sz="1600" i="1" dirty="0" err="1" smtClean="0">
                <a:latin typeface="Helvetica" pitchFamily="34" charset="0"/>
              </a:rPr>
              <a:t>Health</a:t>
            </a:r>
            <a:r>
              <a:rPr lang="fr-FR" sz="1600" i="1" dirty="0" smtClean="0">
                <a:latin typeface="Helvetica" pitchFamily="34" charset="0"/>
              </a:rPr>
              <a:t> Care 2009</a:t>
            </a:r>
          </a:p>
          <a:p>
            <a:pPr algn="r"/>
            <a:r>
              <a:rPr lang="fr-FR" sz="1600" i="1" dirty="0" err="1" smtClean="0">
                <a:latin typeface="Helvetica" pitchFamily="34" charset="0"/>
              </a:rPr>
              <a:t>McLennan</a:t>
            </a:r>
            <a:r>
              <a:rPr lang="fr-FR" sz="1600" i="1" dirty="0" smtClean="0">
                <a:latin typeface="Helvetica" pitchFamily="34" charset="0"/>
              </a:rPr>
              <a:t> Acta </a:t>
            </a:r>
            <a:r>
              <a:rPr lang="fr-FR" sz="1600" i="1" dirty="0" err="1">
                <a:latin typeface="Helvetica" pitchFamily="34" charset="0"/>
              </a:rPr>
              <a:t>A</a:t>
            </a:r>
            <a:r>
              <a:rPr lang="fr-FR" sz="1600" i="1" dirty="0" err="1" smtClean="0">
                <a:latin typeface="Helvetica" pitchFamily="34" charset="0"/>
              </a:rPr>
              <a:t>naesth</a:t>
            </a:r>
            <a:r>
              <a:rPr lang="fr-FR" sz="1600" i="1" dirty="0" smtClean="0">
                <a:latin typeface="Helvetica" pitchFamily="34" charset="0"/>
              </a:rPr>
              <a:t> </a:t>
            </a:r>
            <a:r>
              <a:rPr lang="fr-FR" sz="1600" i="1" dirty="0" err="1" smtClean="0">
                <a:latin typeface="Helvetica" pitchFamily="34" charset="0"/>
              </a:rPr>
              <a:t>Scand</a:t>
            </a:r>
            <a:r>
              <a:rPr lang="fr-FR" sz="1600" i="1" dirty="0" smtClean="0">
                <a:latin typeface="Helvetica" pitchFamily="34" charset="0"/>
              </a:rPr>
              <a:t> 2015</a:t>
            </a:r>
            <a:endParaRPr lang="fr-FR" sz="1600" i="1" dirty="0">
              <a:latin typeface="Helvetica" pitchFamily="34" charset="0"/>
            </a:endParaRPr>
          </a:p>
        </p:txBody>
      </p:sp>
      <p:sp>
        <p:nvSpPr>
          <p:cNvPr id="12" name="Rectangle à coins arrondis 11"/>
          <p:cNvSpPr/>
          <p:nvPr/>
        </p:nvSpPr>
        <p:spPr>
          <a:xfrm>
            <a:off x="1864830" y="1568960"/>
            <a:ext cx="2088232"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atin typeface="Helvetica" pitchFamily="34" charset="0"/>
              </a:rPr>
              <a:t>Impact</a:t>
            </a:r>
            <a:endParaRPr lang="fr-FR" dirty="0">
              <a:latin typeface="Helvetica" pitchFamily="34" charset="0"/>
            </a:endParaRPr>
          </a:p>
        </p:txBody>
      </p:sp>
      <p:sp>
        <p:nvSpPr>
          <p:cNvPr id="13" name="Rectangle à coins arrondis 12"/>
          <p:cNvSpPr/>
          <p:nvPr/>
        </p:nvSpPr>
        <p:spPr>
          <a:xfrm>
            <a:off x="98528" y="3301378"/>
            <a:ext cx="2088232"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latin typeface="Helvetica" pitchFamily="34" charset="0"/>
              </a:rPr>
              <a:t>Identification au patient</a:t>
            </a:r>
            <a:endParaRPr lang="fr-FR" dirty="0">
              <a:latin typeface="Helvetica" pitchFamily="34" charset="0"/>
            </a:endParaRPr>
          </a:p>
        </p:txBody>
      </p:sp>
      <p:sp>
        <p:nvSpPr>
          <p:cNvPr id="14" name="Rectangle à coins arrondis 13"/>
          <p:cNvSpPr/>
          <p:nvPr/>
        </p:nvSpPr>
        <p:spPr>
          <a:xfrm>
            <a:off x="4948459" y="1505294"/>
            <a:ext cx="2088232" cy="720080"/>
          </a:xfrm>
          <a:prstGeom prst="roundRect">
            <a:avLst/>
          </a:prstGeom>
          <a:solidFill>
            <a:schemeClr val="accent3">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latin typeface="Helvetica" pitchFamily="34" charset="0"/>
              </a:rPr>
              <a:t>Burnout</a:t>
            </a:r>
            <a:endParaRPr lang="fr-FR" dirty="0">
              <a:latin typeface="Helvetica" pitchFamily="34" charset="0"/>
            </a:endParaRPr>
          </a:p>
        </p:txBody>
      </p:sp>
      <p:sp>
        <p:nvSpPr>
          <p:cNvPr id="15" name="Rectangle à coins arrondis 14"/>
          <p:cNvSpPr/>
          <p:nvPr/>
        </p:nvSpPr>
        <p:spPr>
          <a:xfrm>
            <a:off x="7036691" y="3449078"/>
            <a:ext cx="2088232" cy="720080"/>
          </a:xfrm>
          <a:prstGeom prst="roundRect">
            <a:avLst/>
          </a:prstGeom>
          <a:solidFill>
            <a:schemeClr val="accent3">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latin typeface="Helvetica" pitchFamily="34" charset="0"/>
              </a:rPr>
              <a:t>Faible expérience</a:t>
            </a:r>
            <a:endParaRPr lang="fr-FR" dirty="0">
              <a:latin typeface="Helvetica" pitchFamily="34" charset="0"/>
            </a:endParaRPr>
          </a:p>
        </p:txBody>
      </p:sp>
      <p:sp>
        <p:nvSpPr>
          <p:cNvPr id="16" name="Rectangle à coins arrondis 15"/>
          <p:cNvSpPr/>
          <p:nvPr/>
        </p:nvSpPr>
        <p:spPr>
          <a:xfrm>
            <a:off x="3760123" y="2451822"/>
            <a:ext cx="2088232" cy="720080"/>
          </a:xfrm>
          <a:prstGeom prst="roundRect">
            <a:avLst/>
          </a:prstGeom>
          <a:solidFill>
            <a:schemeClr val="accent3">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latin typeface="Helvetica" pitchFamily="34" charset="0"/>
              </a:rPr>
              <a:t>Sexe féminin</a:t>
            </a:r>
            <a:endParaRPr lang="fr-FR" dirty="0">
              <a:latin typeface="Helvetica" pitchFamily="34" charset="0"/>
            </a:endParaRPr>
          </a:p>
        </p:txBody>
      </p:sp>
      <p:sp>
        <p:nvSpPr>
          <p:cNvPr id="17" name="Rectangle à coins arrondis 16"/>
          <p:cNvSpPr/>
          <p:nvPr/>
        </p:nvSpPr>
        <p:spPr>
          <a:xfrm>
            <a:off x="7079866" y="1505294"/>
            <a:ext cx="2088232" cy="720080"/>
          </a:xfrm>
          <a:prstGeom prst="roundRect">
            <a:avLst/>
          </a:prstGeom>
          <a:solidFill>
            <a:schemeClr val="accent3">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latin typeface="Helvetica" pitchFamily="34" charset="0"/>
              </a:rPr>
              <a:t>Âge</a:t>
            </a:r>
            <a:endParaRPr lang="fr-FR" dirty="0">
              <a:latin typeface="Helvetica" pitchFamily="34" charset="0"/>
            </a:endParaRPr>
          </a:p>
        </p:txBody>
      </p:sp>
      <p:sp>
        <p:nvSpPr>
          <p:cNvPr id="18" name="Rectangle à coins arrondis 17"/>
          <p:cNvSpPr/>
          <p:nvPr/>
        </p:nvSpPr>
        <p:spPr>
          <a:xfrm>
            <a:off x="457200" y="5453708"/>
            <a:ext cx="2517075" cy="1016277"/>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smtClean="0">
                <a:latin typeface="Helvetica" pitchFamily="34" charset="0"/>
              </a:rPr>
              <a:t>Implication dans une erreur à l’issue défavorable</a:t>
            </a:r>
            <a:endParaRPr lang="fr-FR" dirty="0">
              <a:latin typeface="Helvetica" pitchFamily="34" charset="0"/>
            </a:endParaRPr>
          </a:p>
        </p:txBody>
      </p:sp>
      <p:sp>
        <p:nvSpPr>
          <p:cNvPr id="19" name="Rectangle à coins arrondis 18"/>
          <p:cNvSpPr/>
          <p:nvPr/>
        </p:nvSpPr>
        <p:spPr>
          <a:xfrm>
            <a:off x="3443499" y="6009771"/>
            <a:ext cx="2088232" cy="72008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smtClean="0">
                <a:latin typeface="Helvetica" pitchFamily="34" charset="0"/>
              </a:rPr>
              <a:t>Poursuites juridiques</a:t>
            </a:r>
            <a:endParaRPr lang="fr-FR" dirty="0">
              <a:latin typeface="Helvetica" pitchFamily="34" charset="0"/>
            </a:endParaRPr>
          </a:p>
        </p:txBody>
      </p:sp>
      <p:sp>
        <p:nvSpPr>
          <p:cNvPr id="20" name="Rectangle à coins arrondis 19"/>
          <p:cNvSpPr/>
          <p:nvPr/>
        </p:nvSpPr>
        <p:spPr>
          <a:xfrm>
            <a:off x="4804239" y="4169158"/>
            <a:ext cx="2088232" cy="1047937"/>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fr-FR" dirty="0" smtClean="0">
                <a:latin typeface="Helvetica" pitchFamily="34" charset="0"/>
              </a:rPr>
              <a:t>Mauvaise gestion institutionnelle de l’erreur</a:t>
            </a:r>
            <a:endParaRPr lang="fr-FR" dirty="0">
              <a:latin typeface="Helvetica" pitchFamily="34" charset="0"/>
            </a:endParaRPr>
          </a:p>
        </p:txBody>
      </p:sp>
      <p:sp>
        <p:nvSpPr>
          <p:cNvPr id="21" name="Rectangle à coins arrondis 20"/>
          <p:cNvSpPr/>
          <p:nvPr/>
        </p:nvSpPr>
        <p:spPr>
          <a:xfrm>
            <a:off x="4693660" y="3273478"/>
            <a:ext cx="2088232" cy="720080"/>
          </a:xfrm>
          <a:prstGeom prst="roundRect">
            <a:avLst/>
          </a:prstGeom>
          <a:solidFill>
            <a:schemeClr val="accent3">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latin typeface="Helvetica" pitchFamily="34" charset="0"/>
              </a:rPr>
              <a:t>Faible tissu social/familial</a:t>
            </a:r>
            <a:endParaRPr lang="fr-FR" dirty="0">
              <a:latin typeface="Helvetica" pitchFamily="34" charset="0"/>
            </a:endParaRPr>
          </a:p>
        </p:txBody>
      </p:sp>
    </p:spTree>
    <p:extLst>
      <p:ext uri="{BB962C8B-B14F-4D97-AF65-F5344CB8AC3E}">
        <p14:creationId xmlns:p14="http://schemas.microsoft.com/office/powerpoint/2010/main" val="30700086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Sujets à réflexion</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36</a:t>
            </a:fld>
            <a:endParaRPr lang="en-US" dirty="0"/>
          </a:p>
        </p:txBody>
      </p:sp>
      <p:sp>
        <p:nvSpPr>
          <p:cNvPr id="6" name="Triangle isocèle 5"/>
          <p:cNvSpPr/>
          <p:nvPr/>
        </p:nvSpPr>
        <p:spPr>
          <a:xfrm>
            <a:off x="1547664" y="1772816"/>
            <a:ext cx="5544616" cy="4104456"/>
          </a:xfrm>
          <a:prstGeom prst="triangl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7" name="Rectangle à coins arrondis 6"/>
          <p:cNvSpPr/>
          <p:nvPr/>
        </p:nvSpPr>
        <p:spPr>
          <a:xfrm>
            <a:off x="2987824" y="1916832"/>
            <a:ext cx="2736304" cy="936104"/>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2400" dirty="0" smtClean="0"/>
              <a:t>Décès du patient</a:t>
            </a:r>
            <a:endParaRPr lang="fr-FR" sz="2400" dirty="0"/>
          </a:p>
        </p:txBody>
      </p:sp>
      <p:sp>
        <p:nvSpPr>
          <p:cNvPr id="8" name="Rectangle à coins arrondis 7"/>
          <p:cNvSpPr/>
          <p:nvPr/>
        </p:nvSpPr>
        <p:spPr>
          <a:xfrm>
            <a:off x="2771800" y="3046755"/>
            <a:ext cx="3168352" cy="936104"/>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2400" dirty="0" smtClean="0"/>
              <a:t>Faute professionnelle</a:t>
            </a:r>
            <a:endParaRPr lang="fr-FR" sz="2400" dirty="0"/>
          </a:p>
        </p:txBody>
      </p:sp>
      <p:sp>
        <p:nvSpPr>
          <p:cNvPr id="9" name="Rectangle à coins arrondis 8"/>
          <p:cNvSpPr/>
          <p:nvPr/>
        </p:nvSpPr>
        <p:spPr>
          <a:xfrm>
            <a:off x="2267744" y="4139952"/>
            <a:ext cx="4104456" cy="936104"/>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2400" dirty="0" smtClean="0"/>
              <a:t>Confidentialité</a:t>
            </a:r>
            <a:endParaRPr lang="fr-FR" sz="2400" dirty="0"/>
          </a:p>
        </p:txBody>
      </p:sp>
      <p:sp>
        <p:nvSpPr>
          <p:cNvPr id="10" name="Rectangle à coins arrondis 9"/>
          <p:cNvSpPr/>
          <p:nvPr/>
        </p:nvSpPr>
        <p:spPr>
          <a:xfrm>
            <a:off x="1979712" y="5229200"/>
            <a:ext cx="4752528" cy="936104"/>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2400" dirty="0" smtClean="0"/>
              <a:t>Automédication</a:t>
            </a:r>
            <a:endParaRPr lang="fr-FR" sz="2400" dirty="0"/>
          </a:p>
        </p:txBody>
      </p:sp>
    </p:spTree>
    <p:extLst>
      <p:ext uri="{BB962C8B-B14F-4D97-AF65-F5344CB8AC3E}">
        <p14:creationId xmlns:p14="http://schemas.microsoft.com/office/powerpoint/2010/main" val="169465607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37</a:t>
            </a:fld>
            <a:endParaRPr lang="en-US" dirty="0"/>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111"/>
            <a:ext cx="8181975"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5494" y="53679"/>
            <a:ext cx="2695575" cy="33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6301" y="139404"/>
            <a:ext cx="1419225" cy="24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875304" y="2304312"/>
            <a:ext cx="3402471" cy="707886"/>
          </a:xfrm>
          <a:prstGeom prst="rect">
            <a:avLst/>
          </a:prstGeom>
        </p:spPr>
        <p:txBody>
          <a:bodyPr wrap="none">
            <a:spAutoFit/>
          </a:bodyPr>
          <a:lstStyle/>
          <a:p>
            <a:pPr algn="ctr"/>
            <a:r>
              <a:rPr lang="fr-FR" sz="4000" b="1" dirty="0" smtClean="0">
                <a:solidFill>
                  <a:schemeClr val="accent2"/>
                </a:solidFill>
                <a:latin typeface="Helvetica" pitchFamily="34" charset="0"/>
              </a:rPr>
              <a:t>QUE FAIRE ?</a:t>
            </a:r>
            <a:endParaRPr lang="fr-FR" sz="4000" b="1" dirty="0">
              <a:solidFill>
                <a:schemeClr val="accent2"/>
              </a:solidFill>
              <a:latin typeface="Helvetica" pitchFamily="34" charset="0"/>
            </a:endParaRPr>
          </a:p>
        </p:txBody>
      </p:sp>
      <p:grpSp>
        <p:nvGrpSpPr>
          <p:cNvPr id="14" name="Groupe 13"/>
          <p:cNvGrpSpPr/>
          <p:nvPr/>
        </p:nvGrpSpPr>
        <p:grpSpPr>
          <a:xfrm>
            <a:off x="363255" y="3012198"/>
            <a:ext cx="8513216" cy="3465503"/>
            <a:chOff x="363255" y="2436001"/>
            <a:chExt cx="8513216" cy="3465503"/>
          </a:xfrm>
        </p:grpSpPr>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255" y="2467608"/>
              <a:ext cx="5044192" cy="3402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7447" y="2436001"/>
              <a:ext cx="3439829" cy="3465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Connecteur droit 10"/>
            <p:cNvCxnSpPr/>
            <p:nvPr/>
          </p:nvCxnSpPr>
          <p:spPr>
            <a:xfrm>
              <a:off x="363255" y="5833063"/>
              <a:ext cx="8513216" cy="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p:nvSpPr>
        <p:spPr>
          <a:xfrm>
            <a:off x="6769645" y="4127709"/>
            <a:ext cx="882868" cy="6172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Helvetica" pitchFamily="34" charset="0"/>
            </a:endParaRPr>
          </a:p>
        </p:txBody>
      </p:sp>
    </p:spTree>
    <p:extLst>
      <p:ext uri="{BB962C8B-B14F-4D97-AF65-F5344CB8AC3E}">
        <p14:creationId xmlns:p14="http://schemas.microsoft.com/office/powerpoint/2010/main" val="171563994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Prise en charge</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38</a:t>
            </a:fld>
            <a:endParaRPr lang="en-US" dirty="0"/>
          </a:p>
        </p:txBody>
      </p:sp>
      <p:sp>
        <p:nvSpPr>
          <p:cNvPr id="6" name="Rectangle à coins arrondis 5"/>
          <p:cNvSpPr/>
          <p:nvPr/>
        </p:nvSpPr>
        <p:spPr>
          <a:xfrm>
            <a:off x="157655" y="1215025"/>
            <a:ext cx="2970694" cy="84539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b="1" dirty="0" smtClean="0">
                <a:latin typeface="Helvetica" pitchFamily="34" charset="0"/>
              </a:rPr>
              <a:t>IMMEDIATE</a:t>
            </a:r>
            <a:endParaRPr lang="fr-FR" b="1" dirty="0">
              <a:latin typeface="Helvetica" pitchFamily="34" charset="0"/>
            </a:endParaRPr>
          </a:p>
        </p:txBody>
      </p:sp>
      <p:sp>
        <p:nvSpPr>
          <p:cNvPr id="9" name="Rectangle 8"/>
          <p:cNvSpPr/>
          <p:nvPr/>
        </p:nvSpPr>
        <p:spPr>
          <a:xfrm>
            <a:off x="160895" y="2198207"/>
            <a:ext cx="3008190" cy="3503917"/>
          </a:xfrm>
          <a:prstGeom prst="rect">
            <a:avLst/>
          </a:prstGeom>
          <a:ln w="3175"/>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Wingdings" panose="05000000000000000000" pitchFamily="2" charset="2"/>
              <a:buChar char="ü"/>
            </a:pPr>
            <a:r>
              <a:rPr lang="fr-FR" sz="1600" dirty="0" smtClean="0">
                <a:latin typeface="Helvetica" pitchFamily="34" charset="0"/>
              </a:rPr>
              <a:t>Prendre en charge le patient</a:t>
            </a:r>
          </a:p>
          <a:p>
            <a:r>
              <a:rPr lang="fr-FR" sz="1600" dirty="0">
                <a:latin typeface="Helvetica" pitchFamily="34" charset="0"/>
              </a:rPr>
              <a:t> </a:t>
            </a:r>
            <a:r>
              <a:rPr lang="fr-FR" sz="1600" dirty="0" smtClean="0">
                <a:latin typeface="Helvetica" pitchFamily="34" charset="0"/>
              </a:rPr>
              <a:t>    Appeler à l’aide</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Débriefing à chaud</a:t>
            </a:r>
          </a:p>
          <a:p>
            <a:r>
              <a:rPr lang="fr-FR" sz="1600" dirty="0" smtClean="0">
                <a:latin typeface="Helvetica" pitchFamily="34" charset="0"/>
              </a:rPr>
              <a:t>      Verbalisation, ressenti ++</a:t>
            </a:r>
          </a:p>
          <a:p>
            <a:r>
              <a:rPr lang="fr-FR" sz="1600" dirty="0" smtClean="0">
                <a:latin typeface="Helvetica" pitchFamily="34" charset="0"/>
              </a:rPr>
              <a:t>      Ecoute</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Anticiper la communication</a:t>
            </a:r>
          </a:p>
          <a:p>
            <a:endParaRPr lang="fr-FR" sz="1600" dirty="0" smtClean="0">
              <a:latin typeface="Helvetica" pitchFamily="34" charset="0"/>
            </a:endParaRPr>
          </a:p>
          <a:p>
            <a:pPr marL="285750" indent="-285750">
              <a:buFont typeface="Wingdings" panose="05000000000000000000" pitchFamily="2" charset="2"/>
              <a:buChar char="ü"/>
            </a:pPr>
            <a:r>
              <a:rPr lang="fr-FR" sz="1600" dirty="0">
                <a:latin typeface="Helvetica" pitchFamily="34" charset="0"/>
              </a:rPr>
              <a:t>Extraire le </a:t>
            </a:r>
            <a:r>
              <a:rPr lang="fr-FR" sz="1600" dirty="0" smtClean="0">
                <a:latin typeface="Helvetica" pitchFamily="34" charset="0"/>
              </a:rPr>
              <a:t>soignant</a:t>
            </a:r>
          </a:p>
          <a:p>
            <a:endParaRPr lang="fr-FR" dirty="0">
              <a:latin typeface="Helvetica" pitchFamily="34" charset="0"/>
            </a:endParaRPr>
          </a:p>
        </p:txBody>
      </p:sp>
      <p:sp>
        <p:nvSpPr>
          <p:cNvPr id="14" name="Flèche droite 13"/>
          <p:cNvSpPr/>
          <p:nvPr/>
        </p:nvSpPr>
        <p:spPr>
          <a:xfrm>
            <a:off x="930167" y="1751473"/>
            <a:ext cx="8213833" cy="584311"/>
          </a:xfrm>
          <a:prstGeom prst="rightArrow">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2000" b="1" dirty="0" smtClean="0">
                <a:solidFill>
                  <a:schemeClr val="accent2"/>
                </a:solidFill>
                <a:latin typeface="Helvetica" pitchFamily="34" charset="0"/>
              </a:rPr>
              <a:t>BIENVEILLANCE ET EMPATHIE</a:t>
            </a:r>
            <a:endParaRPr lang="fr-FR" sz="2000" b="1" dirty="0">
              <a:solidFill>
                <a:schemeClr val="accent2"/>
              </a:solidFill>
              <a:latin typeface="Helvetica" pitchFamily="34" charset="0"/>
            </a:endParaRPr>
          </a:p>
        </p:txBody>
      </p:sp>
      <p:sp>
        <p:nvSpPr>
          <p:cNvPr id="15" name="Rectangle 14"/>
          <p:cNvSpPr/>
          <p:nvPr/>
        </p:nvSpPr>
        <p:spPr>
          <a:xfrm>
            <a:off x="160895" y="5702124"/>
            <a:ext cx="3008190" cy="12005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600" b="1" dirty="0" smtClean="0">
                <a:latin typeface="Helvetica" pitchFamily="34" charset="0"/>
              </a:rPr>
              <a:t>Personne Ressource </a:t>
            </a:r>
            <a:br>
              <a:rPr lang="fr-FR" sz="1600" b="1" dirty="0" smtClean="0">
                <a:latin typeface="Helvetica" pitchFamily="34" charset="0"/>
              </a:rPr>
            </a:br>
            <a:r>
              <a:rPr lang="fr-FR" sz="1600" b="1" dirty="0" smtClean="0">
                <a:latin typeface="Helvetica" pitchFamily="34" charset="0"/>
              </a:rPr>
              <a:t>(Pair respecté)</a:t>
            </a:r>
          </a:p>
          <a:p>
            <a:pPr algn="ctr"/>
            <a:r>
              <a:rPr lang="fr-FR" sz="1600" b="1" dirty="0" smtClean="0">
                <a:latin typeface="Helvetica" pitchFamily="34" charset="0"/>
              </a:rPr>
              <a:t>Chef de service</a:t>
            </a:r>
          </a:p>
          <a:p>
            <a:pPr algn="ctr"/>
            <a:r>
              <a:rPr lang="fr-FR" sz="1600" dirty="0" smtClean="0">
                <a:latin typeface="Helvetica" pitchFamily="34" charset="0"/>
              </a:rPr>
              <a:t>Pairs</a:t>
            </a:r>
          </a:p>
        </p:txBody>
      </p:sp>
      <p:sp>
        <p:nvSpPr>
          <p:cNvPr id="16" name="Explosion 1 15"/>
          <p:cNvSpPr/>
          <p:nvPr/>
        </p:nvSpPr>
        <p:spPr>
          <a:xfrm>
            <a:off x="0" y="1540908"/>
            <a:ext cx="1072055" cy="1039024"/>
          </a:xfrm>
          <a:prstGeom prst="irregularSeal1">
            <a:avLst/>
          </a:prstGeom>
          <a:solidFill>
            <a:schemeClr val="accent2"/>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fr-FR">
              <a:latin typeface="Helvetica" pitchFamily="34" charset="0"/>
            </a:endParaRPr>
          </a:p>
        </p:txBody>
      </p:sp>
    </p:spTree>
    <p:extLst>
      <p:ext uri="{BB962C8B-B14F-4D97-AF65-F5344CB8AC3E}">
        <p14:creationId xmlns:p14="http://schemas.microsoft.com/office/powerpoint/2010/main" val="277658650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39</a:t>
            </a:fld>
            <a:endParaRPr lang="en-US" dirty="0"/>
          </a:p>
        </p:txBody>
      </p:sp>
      <p:grpSp>
        <p:nvGrpSpPr>
          <p:cNvPr id="5" name="Groupe 4"/>
          <p:cNvGrpSpPr/>
          <p:nvPr/>
        </p:nvGrpSpPr>
        <p:grpSpPr>
          <a:xfrm>
            <a:off x="3579493" y="453155"/>
            <a:ext cx="1985014" cy="1290259"/>
            <a:chOff x="4848455" y="11"/>
            <a:chExt cx="1985014" cy="1290259"/>
          </a:xfrm>
        </p:grpSpPr>
        <p:sp>
          <p:nvSpPr>
            <p:cNvPr id="23" name="Rectangle à coins arrondis 22"/>
            <p:cNvSpPr/>
            <p:nvPr/>
          </p:nvSpPr>
          <p:spPr>
            <a:xfrm>
              <a:off x="4848455" y="11"/>
              <a:ext cx="1985014" cy="1290259"/>
            </a:xfrm>
            <a:prstGeom prst="roundRect">
              <a:avLst/>
            </a:prstGeom>
          </p:spPr>
          <p:style>
            <a:lnRef idx="2">
              <a:schemeClr val="accent2">
                <a:shade val="50000"/>
              </a:schemeClr>
            </a:lnRef>
            <a:fillRef idx="1">
              <a:schemeClr val="accent2"/>
            </a:fillRef>
            <a:effectRef idx="0">
              <a:schemeClr val="accent2"/>
            </a:effectRef>
            <a:fontRef idx="minor">
              <a:schemeClr val="lt1"/>
            </a:fontRef>
          </p:style>
        </p:sp>
        <p:sp>
          <p:nvSpPr>
            <p:cNvPr id="24" name="Rectangle 23"/>
            <p:cNvSpPr/>
            <p:nvPr/>
          </p:nvSpPr>
          <p:spPr>
            <a:xfrm>
              <a:off x="4911440" y="62996"/>
              <a:ext cx="1859044" cy="1164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000" kern="1200" dirty="0" smtClean="0">
                  <a:latin typeface="Helvetica" pitchFamily="34" charset="0"/>
                </a:rPr>
                <a:t>Equipe</a:t>
              </a:r>
              <a:endParaRPr lang="fr-FR" sz="2000" kern="1200" dirty="0">
                <a:latin typeface="Helvetica" pitchFamily="34" charset="0"/>
              </a:endParaRPr>
            </a:p>
          </p:txBody>
        </p:sp>
      </p:grpSp>
      <p:sp>
        <p:nvSpPr>
          <p:cNvPr id="6" name="Connecteur droit 5"/>
          <p:cNvSpPr/>
          <p:nvPr/>
        </p:nvSpPr>
        <p:spPr>
          <a:xfrm>
            <a:off x="1995224" y="1098284"/>
            <a:ext cx="5153552" cy="5153552"/>
          </a:xfrm>
          <a:custGeom>
            <a:avLst/>
            <a:gdLst/>
            <a:ahLst/>
            <a:cxnLst/>
            <a:rect l="0" t="0" r="0" b="0"/>
            <a:pathLst>
              <a:path>
                <a:moveTo>
                  <a:pt x="3582906" y="204545"/>
                </a:moveTo>
                <a:arcTo wR="2576776" hR="2576776" stAng="17578992" swAng="1960513"/>
              </a:path>
            </a:pathLst>
          </a:custGeom>
          <a:noFill/>
          <a:ln>
            <a:solidFill>
              <a:schemeClr val="bg1">
                <a:lumMod val="75000"/>
              </a:schemeClr>
            </a:solidFill>
          </a:ln>
        </p:spPr>
        <p:style>
          <a:lnRef idx="1">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7" name="Groupe 6"/>
          <p:cNvGrpSpPr/>
          <p:nvPr/>
        </p:nvGrpSpPr>
        <p:grpSpPr>
          <a:xfrm>
            <a:off x="6030153" y="2233663"/>
            <a:ext cx="1985014" cy="1290259"/>
            <a:chOff x="7299115" y="1780519"/>
            <a:chExt cx="1985014" cy="1290259"/>
          </a:xfrm>
        </p:grpSpPr>
        <p:sp>
          <p:nvSpPr>
            <p:cNvPr id="21" name="Rectangle à coins arrondis 20"/>
            <p:cNvSpPr/>
            <p:nvPr/>
          </p:nvSpPr>
          <p:spPr>
            <a:xfrm>
              <a:off x="7299115" y="1780519"/>
              <a:ext cx="1985014" cy="1290259"/>
            </a:xfrm>
            <a:prstGeom prst="roundRect">
              <a:avLst/>
            </a:prstGeom>
          </p:spPr>
          <p:style>
            <a:lnRef idx="1">
              <a:schemeClr val="accent2"/>
            </a:lnRef>
            <a:fillRef idx="2">
              <a:schemeClr val="accent2"/>
            </a:fillRef>
            <a:effectRef idx="1">
              <a:schemeClr val="accent2"/>
            </a:effectRef>
            <a:fontRef idx="minor">
              <a:schemeClr val="dk1"/>
            </a:fontRef>
          </p:style>
        </p:sp>
        <p:sp>
          <p:nvSpPr>
            <p:cNvPr id="22" name="Rectangle 21"/>
            <p:cNvSpPr/>
            <p:nvPr/>
          </p:nvSpPr>
          <p:spPr>
            <a:xfrm>
              <a:off x="7362100" y="1843504"/>
              <a:ext cx="1859044" cy="116428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000" kern="1200" dirty="0" smtClean="0">
                  <a:latin typeface="Helvetica" pitchFamily="34" charset="0"/>
                </a:rPr>
                <a:t>Pairs</a:t>
              </a:r>
              <a:endParaRPr lang="fr-FR" sz="2000" kern="1200" dirty="0">
                <a:latin typeface="Helvetica" pitchFamily="34" charset="0"/>
              </a:endParaRPr>
            </a:p>
          </p:txBody>
        </p:sp>
      </p:grpSp>
      <p:sp>
        <p:nvSpPr>
          <p:cNvPr id="8" name="Connecteur droit 8"/>
          <p:cNvSpPr/>
          <p:nvPr/>
        </p:nvSpPr>
        <p:spPr>
          <a:xfrm>
            <a:off x="1995224" y="1098284"/>
            <a:ext cx="5153552" cy="5153552"/>
          </a:xfrm>
          <a:custGeom>
            <a:avLst/>
            <a:gdLst/>
            <a:ahLst/>
            <a:cxnLst/>
            <a:rect l="0" t="0" r="0" b="0"/>
            <a:pathLst>
              <a:path>
                <a:moveTo>
                  <a:pt x="5150030" y="2442104"/>
                </a:moveTo>
                <a:arcTo wR="2576776" hR="2576776" stAng="21420248" swAng="2195515"/>
              </a:path>
            </a:pathLst>
          </a:custGeom>
          <a:noFill/>
          <a:ln>
            <a:solidFill>
              <a:schemeClr val="bg1">
                <a:lumMod val="65000"/>
              </a:schemeClr>
            </a:solidFill>
          </a:ln>
        </p:spPr>
        <p:style>
          <a:lnRef idx="1">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9" name="Groupe 8"/>
          <p:cNvGrpSpPr/>
          <p:nvPr/>
        </p:nvGrpSpPr>
        <p:grpSpPr>
          <a:xfrm>
            <a:off x="5094084" y="5114586"/>
            <a:ext cx="1985014" cy="1290259"/>
            <a:chOff x="6363046" y="4661442"/>
            <a:chExt cx="1985014" cy="1290259"/>
          </a:xfrm>
        </p:grpSpPr>
        <p:sp>
          <p:nvSpPr>
            <p:cNvPr id="19" name="Rectangle à coins arrondis 18"/>
            <p:cNvSpPr/>
            <p:nvPr/>
          </p:nvSpPr>
          <p:spPr>
            <a:xfrm>
              <a:off x="6363046" y="4661442"/>
              <a:ext cx="1985014" cy="1290259"/>
            </a:xfrm>
            <a:prstGeom prst="roundRect">
              <a:avLst/>
            </a:prstGeom>
          </p:spPr>
          <p:style>
            <a:lnRef idx="1">
              <a:schemeClr val="accent3"/>
            </a:lnRef>
            <a:fillRef idx="2">
              <a:schemeClr val="accent3"/>
            </a:fillRef>
            <a:effectRef idx="1">
              <a:schemeClr val="accent3"/>
            </a:effectRef>
            <a:fontRef idx="minor">
              <a:schemeClr val="dk1"/>
            </a:fontRef>
          </p:style>
        </p:sp>
        <p:sp>
          <p:nvSpPr>
            <p:cNvPr id="20" name="Rectangle 19"/>
            <p:cNvSpPr/>
            <p:nvPr/>
          </p:nvSpPr>
          <p:spPr>
            <a:xfrm>
              <a:off x="6426031" y="4724427"/>
              <a:ext cx="1859044" cy="116428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000" kern="1200" dirty="0" smtClean="0">
                  <a:latin typeface="Helvetica" pitchFamily="34" charset="0"/>
                </a:rPr>
                <a:t>Psychologue</a:t>
              </a:r>
              <a:br>
                <a:rPr lang="fr-FR" sz="2000" kern="1200" dirty="0" smtClean="0">
                  <a:latin typeface="Helvetica" pitchFamily="34" charset="0"/>
                </a:rPr>
              </a:br>
              <a:r>
                <a:rPr lang="fr-FR" sz="2000" kern="1200" dirty="0" smtClean="0">
                  <a:latin typeface="Helvetica" pitchFamily="34" charset="0"/>
                </a:rPr>
                <a:t>Médecin du travail</a:t>
              </a:r>
              <a:endParaRPr lang="fr-FR" sz="2000" kern="1200" dirty="0">
                <a:latin typeface="Helvetica" pitchFamily="34" charset="0"/>
              </a:endParaRPr>
            </a:p>
          </p:txBody>
        </p:sp>
      </p:grpSp>
      <p:sp>
        <p:nvSpPr>
          <p:cNvPr id="10" name="Connecteur droit 11"/>
          <p:cNvSpPr/>
          <p:nvPr/>
        </p:nvSpPr>
        <p:spPr>
          <a:xfrm>
            <a:off x="1995224" y="1098284"/>
            <a:ext cx="5153552" cy="5153552"/>
          </a:xfrm>
          <a:custGeom>
            <a:avLst/>
            <a:gdLst/>
            <a:ahLst/>
            <a:cxnLst/>
            <a:rect l="0" t="0" r="0" b="0"/>
            <a:pathLst>
              <a:path>
                <a:moveTo>
                  <a:pt x="3088630" y="5102202"/>
                </a:moveTo>
                <a:arcTo wR="2576776" hR="2576776" stAng="4712549" swAng="1374902"/>
              </a:path>
            </a:pathLst>
          </a:custGeom>
          <a:noFill/>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11" name="Groupe 10"/>
          <p:cNvGrpSpPr/>
          <p:nvPr/>
        </p:nvGrpSpPr>
        <p:grpSpPr>
          <a:xfrm>
            <a:off x="2064902" y="5114586"/>
            <a:ext cx="1985014" cy="1290259"/>
            <a:chOff x="3333864" y="4661442"/>
            <a:chExt cx="1985014" cy="1290259"/>
          </a:xfrm>
        </p:grpSpPr>
        <p:sp>
          <p:nvSpPr>
            <p:cNvPr id="17" name="Rectangle à coins arrondis 16"/>
            <p:cNvSpPr/>
            <p:nvPr/>
          </p:nvSpPr>
          <p:spPr>
            <a:xfrm>
              <a:off x="3333864" y="4661442"/>
              <a:ext cx="1985014" cy="1290259"/>
            </a:xfrm>
            <a:prstGeom prst="roundRect">
              <a:avLst/>
            </a:prstGeom>
          </p:spPr>
          <p:style>
            <a:lnRef idx="1">
              <a:schemeClr val="accent3"/>
            </a:lnRef>
            <a:fillRef idx="2">
              <a:schemeClr val="accent3"/>
            </a:fillRef>
            <a:effectRef idx="1">
              <a:schemeClr val="accent3"/>
            </a:effectRef>
            <a:fontRef idx="minor">
              <a:schemeClr val="dk1"/>
            </a:fontRef>
          </p:style>
        </p:sp>
        <p:sp>
          <p:nvSpPr>
            <p:cNvPr id="18" name="Rectangle 17"/>
            <p:cNvSpPr/>
            <p:nvPr/>
          </p:nvSpPr>
          <p:spPr>
            <a:xfrm>
              <a:off x="3396849" y="4724427"/>
              <a:ext cx="1859044" cy="116428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000" kern="1200" dirty="0" smtClean="0">
                  <a:latin typeface="Helvetica" pitchFamily="34" charset="0"/>
                </a:rPr>
                <a:t>direction</a:t>
              </a:r>
              <a:endParaRPr lang="fr-FR" sz="2000" kern="1200" dirty="0">
                <a:latin typeface="Helvetica" pitchFamily="34" charset="0"/>
              </a:endParaRPr>
            </a:p>
          </p:txBody>
        </p:sp>
      </p:grpSp>
      <p:sp>
        <p:nvSpPr>
          <p:cNvPr id="12" name="Connecteur droit 14"/>
          <p:cNvSpPr/>
          <p:nvPr/>
        </p:nvSpPr>
        <p:spPr>
          <a:xfrm>
            <a:off x="1995224" y="1098284"/>
            <a:ext cx="5153552" cy="5153552"/>
          </a:xfrm>
          <a:custGeom>
            <a:avLst/>
            <a:gdLst/>
            <a:ahLst/>
            <a:cxnLst/>
            <a:rect l="0" t="0" r="0" b="0"/>
            <a:pathLst>
              <a:path>
                <a:moveTo>
                  <a:pt x="430426" y="4002594"/>
                </a:moveTo>
                <a:arcTo wR="2576776" hR="2576776" stAng="8784236" swAng="2195515"/>
              </a:path>
            </a:pathLst>
          </a:custGeom>
          <a:noFill/>
          <a:ln>
            <a:solidFill>
              <a:schemeClr val="bg1">
                <a:lumMod val="65000"/>
              </a:schemeClr>
            </a:solidFill>
          </a:ln>
        </p:spPr>
        <p:style>
          <a:lnRef idx="1">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13" name="Groupe 12"/>
          <p:cNvGrpSpPr/>
          <p:nvPr/>
        </p:nvGrpSpPr>
        <p:grpSpPr>
          <a:xfrm>
            <a:off x="1128833" y="2233663"/>
            <a:ext cx="1985014" cy="1290259"/>
            <a:chOff x="2397795" y="1780519"/>
            <a:chExt cx="1985014" cy="1290259"/>
          </a:xfrm>
        </p:grpSpPr>
        <p:sp>
          <p:nvSpPr>
            <p:cNvPr id="15" name="Rectangle à coins arrondis 14"/>
            <p:cNvSpPr/>
            <p:nvPr/>
          </p:nvSpPr>
          <p:spPr>
            <a:xfrm>
              <a:off x="2397795" y="1780519"/>
              <a:ext cx="1985014" cy="1290259"/>
            </a:xfrm>
            <a:prstGeom prst="roundRect">
              <a:avLst/>
            </a:prstGeom>
          </p:spPr>
          <p:style>
            <a:lnRef idx="1">
              <a:schemeClr val="accent2"/>
            </a:lnRef>
            <a:fillRef idx="2">
              <a:schemeClr val="accent2"/>
            </a:fillRef>
            <a:effectRef idx="1">
              <a:schemeClr val="accent2"/>
            </a:effectRef>
            <a:fontRef idx="minor">
              <a:schemeClr val="dk1"/>
            </a:fontRef>
          </p:style>
        </p:sp>
        <p:sp>
          <p:nvSpPr>
            <p:cNvPr id="16" name="Rectangle 15"/>
            <p:cNvSpPr/>
            <p:nvPr/>
          </p:nvSpPr>
          <p:spPr>
            <a:xfrm>
              <a:off x="2460780" y="1843504"/>
              <a:ext cx="1859044" cy="116428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000" kern="1200" dirty="0" smtClean="0">
                  <a:latin typeface="Helvetica" pitchFamily="34" charset="0"/>
                </a:rPr>
                <a:t>Supérieur hiérarchique</a:t>
              </a:r>
              <a:endParaRPr lang="fr-FR" sz="2000" kern="1200" dirty="0">
                <a:latin typeface="Helvetica" pitchFamily="34" charset="0"/>
              </a:endParaRPr>
            </a:p>
          </p:txBody>
        </p:sp>
      </p:grpSp>
      <p:sp>
        <p:nvSpPr>
          <p:cNvPr id="14" name="Connecteur droit 17"/>
          <p:cNvSpPr/>
          <p:nvPr/>
        </p:nvSpPr>
        <p:spPr>
          <a:xfrm>
            <a:off x="1995224" y="1098284"/>
            <a:ext cx="5153552" cy="5153552"/>
          </a:xfrm>
          <a:custGeom>
            <a:avLst/>
            <a:gdLst/>
            <a:ahLst/>
            <a:cxnLst/>
            <a:rect l="0" t="0" r="0" b="0"/>
            <a:pathLst>
              <a:path>
                <a:moveTo>
                  <a:pt x="449160" y="1123150"/>
                </a:moveTo>
                <a:arcTo wR="2576776" hR="2576776" stAng="12860495" swAng="1960513"/>
              </a:path>
            </a:pathLst>
          </a:custGeom>
          <a:noFill/>
          <a:ln>
            <a:solidFill>
              <a:schemeClr val="bg1">
                <a:lumMod val="65000"/>
              </a:schemeClr>
            </a:solidFill>
          </a:ln>
        </p:spPr>
        <p:style>
          <a:lnRef idx="1">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lèche droite 24"/>
          <p:cNvSpPr/>
          <p:nvPr/>
        </p:nvSpPr>
        <p:spPr>
          <a:xfrm rot="13235631">
            <a:off x="5942207" y="1129312"/>
            <a:ext cx="1268964" cy="65314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sp>
        <p:nvSpPr>
          <p:cNvPr id="26" name="ZoneTexte 25"/>
          <p:cNvSpPr txBox="1"/>
          <p:nvPr/>
        </p:nvSpPr>
        <p:spPr>
          <a:xfrm>
            <a:off x="17756" y="516140"/>
            <a:ext cx="2537928"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1600" b="1" dirty="0" smtClean="0">
                <a:latin typeface="Helvetica" pitchFamily="34" charset="0"/>
              </a:rPr>
              <a:t>Restaurent l’appartenance au groupe</a:t>
            </a:r>
            <a:endParaRPr lang="fr-FR" sz="1600" b="1" dirty="0">
              <a:latin typeface="Helvetica" pitchFamily="34" charset="0"/>
            </a:endParaRPr>
          </a:p>
        </p:txBody>
      </p:sp>
      <p:sp>
        <p:nvSpPr>
          <p:cNvPr id="27" name="Flèche droite 26"/>
          <p:cNvSpPr/>
          <p:nvPr/>
        </p:nvSpPr>
        <p:spPr>
          <a:xfrm rot="19330126">
            <a:off x="2159491" y="1174463"/>
            <a:ext cx="1268964" cy="65314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sp>
        <p:nvSpPr>
          <p:cNvPr id="28" name="ZoneTexte 27"/>
          <p:cNvSpPr txBox="1"/>
          <p:nvPr/>
        </p:nvSpPr>
        <p:spPr>
          <a:xfrm>
            <a:off x="-34677" y="4699087"/>
            <a:ext cx="3148524"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fr-FR" sz="1600" b="1" dirty="0" smtClean="0">
                <a:latin typeface="Helvetica" pitchFamily="34" charset="0"/>
              </a:rPr>
              <a:t>Accompagne </a:t>
            </a:r>
            <a:r>
              <a:rPr lang="fr-FR" sz="1600" b="1" dirty="0">
                <a:latin typeface="Helvetica" pitchFamily="34" charset="0"/>
              </a:rPr>
              <a:t>sur le plan médical, psychologique et </a:t>
            </a:r>
            <a:r>
              <a:rPr lang="fr-FR" sz="1600" b="1" dirty="0" smtClean="0">
                <a:latin typeface="Helvetica" pitchFamily="34" charset="0"/>
              </a:rPr>
              <a:t>juridique</a:t>
            </a:r>
            <a:endParaRPr lang="fr-FR" sz="1600" b="1" dirty="0">
              <a:latin typeface="Helvetica" pitchFamily="34" charset="0"/>
            </a:endParaRPr>
          </a:p>
        </p:txBody>
      </p:sp>
      <p:sp>
        <p:nvSpPr>
          <p:cNvPr id="29" name="ZoneTexte 28"/>
          <p:cNvSpPr txBox="1"/>
          <p:nvPr/>
        </p:nvSpPr>
        <p:spPr>
          <a:xfrm>
            <a:off x="6576689" y="4114311"/>
            <a:ext cx="2567311" cy="116955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342900" indent="-342900">
              <a:buFont typeface="Arial" panose="020B0604020202020204" pitchFamily="34" charset="0"/>
              <a:buChar char="•"/>
            </a:pPr>
            <a:r>
              <a:rPr lang="fr-FR" sz="1400" b="1" dirty="0" smtClean="0">
                <a:latin typeface="Helvetica" pitchFamily="34" charset="0"/>
              </a:rPr>
              <a:t>Désamorce </a:t>
            </a:r>
            <a:r>
              <a:rPr lang="fr-FR" sz="1400" b="1" dirty="0">
                <a:latin typeface="Helvetica" pitchFamily="34" charset="0"/>
              </a:rPr>
              <a:t>les </a:t>
            </a:r>
            <a:r>
              <a:rPr lang="fr-FR" sz="1400" b="1" dirty="0" smtClean="0">
                <a:latin typeface="Helvetica" pitchFamily="34" charset="0"/>
              </a:rPr>
              <a:t>conflits</a:t>
            </a:r>
          </a:p>
          <a:p>
            <a:pPr marL="342900" indent="-342900">
              <a:buFont typeface="Arial" panose="020B0604020202020204" pitchFamily="34" charset="0"/>
              <a:buChar char="•"/>
            </a:pPr>
            <a:r>
              <a:rPr lang="fr-FR" sz="1400" b="1" dirty="0">
                <a:latin typeface="Helvetica" pitchFamily="34" charset="0"/>
              </a:rPr>
              <a:t>A</a:t>
            </a:r>
            <a:r>
              <a:rPr lang="fr-FR" sz="1400" b="1" dirty="0" smtClean="0">
                <a:latin typeface="Helvetica" pitchFamily="34" charset="0"/>
              </a:rPr>
              <a:t>ide </a:t>
            </a:r>
            <a:r>
              <a:rPr lang="fr-FR" sz="1400" b="1" dirty="0">
                <a:latin typeface="Helvetica" pitchFamily="34" charset="0"/>
              </a:rPr>
              <a:t>dans la </a:t>
            </a:r>
            <a:r>
              <a:rPr lang="fr-FR" sz="1400" b="1" dirty="0" smtClean="0">
                <a:latin typeface="Helvetica" pitchFamily="34" charset="0"/>
              </a:rPr>
              <a:t>décharge émotionnelle</a:t>
            </a:r>
          </a:p>
          <a:p>
            <a:pPr marL="342900" indent="-342900">
              <a:buFont typeface="Arial" panose="020B0604020202020204" pitchFamily="34" charset="0"/>
              <a:buChar char="•"/>
            </a:pPr>
            <a:r>
              <a:rPr lang="fr-FR" sz="1400" b="1" dirty="0">
                <a:latin typeface="Helvetica" pitchFamily="34" charset="0"/>
              </a:rPr>
              <a:t>F</a:t>
            </a:r>
            <a:r>
              <a:rPr lang="fr-FR" sz="1400" b="1" dirty="0" smtClean="0">
                <a:latin typeface="Helvetica" pitchFamily="34" charset="0"/>
              </a:rPr>
              <a:t>avorise </a:t>
            </a:r>
            <a:r>
              <a:rPr lang="fr-FR" sz="1400" b="1" dirty="0">
                <a:latin typeface="Helvetica" pitchFamily="34" charset="0"/>
              </a:rPr>
              <a:t>le suivi </a:t>
            </a:r>
            <a:r>
              <a:rPr lang="fr-FR" sz="1400" b="1" dirty="0" smtClean="0">
                <a:latin typeface="Helvetica" pitchFamily="34" charset="0"/>
              </a:rPr>
              <a:t>ultérieur</a:t>
            </a:r>
            <a:endParaRPr lang="fr-FR" sz="1400" b="1" dirty="0">
              <a:latin typeface="Helvetica" pitchFamily="34" charset="0"/>
            </a:endParaRPr>
          </a:p>
        </p:txBody>
      </p:sp>
      <p:sp>
        <p:nvSpPr>
          <p:cNvPr id="30" name="Ellipse 29"/>
          <p:cNvSpPr/>
          <p:nvPr/>
        </p:nvSpPr>
        <p:spPr>
          <a:xfrm>
            <a:off x="2757197" y="2296648"/>
            <a:ext cx="3916558" cy="2604919"/>
          </a:xfrm>
          <a:prstGeom prst="ellipse">
            <a:avLst/>
          </a:prstGeom>
          <a:ln>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fr-FR" sz="2800" b="1" dirty="0">
                <a:solidFill>
                  <a:srgbClr val="C00000"/>
                </a:solidFill>
                <a:latin typeface="Helvetica" pitchFamily="34" charset="0"/>
              </a:rPr>
              <a:t>Equipe dédiée </a:t>
            </a:r>
            <a:r>
              <a:rPr lang="fr-FR" sz="2800" b="1" dirty="0" smtClean="0">
                <a:solidFill>
                  <a:srgbClr val="C00000"/>
                </a:solidFill>
                <a:latin typeface="Helvetica" pitchFamily="34" charset="0"/>
              </a:rPr>
              <a:t>expérimentée?</a:t>
            </a:r>
            <a:endParaRPr lang="fr-FR" sz="3200" b="1" dirty="0">
              <a:solidFill>
                <a:srgbClr val="C00000"/>
              </a:solidFill>
              <a:latin typeface="Helvetica" pitchFamily="34" charset="0"/>
            </a:endParaRPr>
          </a:p>
        </p:txBody>
      </p:sp>
      <p:sp>
        <p:nvSpPr>
          <p:cNvPr id="31" name="ZoneTexte 30"/>
          <p:cNvSpPr txBox="1"/>
          <p:nvPr/>
        </p:nvSpPr>
        <p:spPr>
          <a:xfrm>
            <a:off x="7079098" y="-16234"/>
            <a:ext cx="2556221" cy="830997"/>
          </a:xfrm>
          <a:prstGeom prst="rect">
            <a:avLst/>
          </a:prstGeom>
          <a:noFill/>
        </p:spPr>
        <p:txBody>
          <a:bodyPr wrap="square" rtlCol="0">
            <a:spAutoFit/>
          </a:bodyPr>
          <a:lstStyle/>
          <a:p>
            <a:r>
              <a:rPr lang="fr-FR" sz="4800" b="1" dirty="0" smtClean="0">
                <a:solidFill>
                  <a:schemeClr val="accent2"/>
                </a:solidFill>
              </a:rPr>
              <a:t>QUI ?</a:t>
            </a:r>
            <a:endParaRPr lang="fr-FR" sz="4800" b="1" dirty="0">
              <a:solidFill>
                <a:schemeClr val="accent2"/>
              </a:solidFill>
            </a:endParaRPr>
          </a:p>
        </p:txBody>
      </p:sp>
    </p:spTree>
    <p:extLst>
      <p:ext uri="{BB962C8B-B14F-4D97-AF65-F5344CB8AC3E}">
        <p14:creationId xmlns:p14="http://schemas.microsoft.com/office/powerpoint/2010/main" val="29732489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D0C28029-FC2A-4202-8FCE-0D6F88E5C91E}"/>
              </a:ext>
            </a:extLst>
          </p:cNvPr>
          <p:cNvSpPr>
            <a:spLocks noGrp="1"/>
          </p:cNvSpPr>
          <p:nvPr>
            <p:ph type="title"/>
          </p:nvPr>
        </p:nvSpPr>
        <p:spPr/>
        <p:txBody>
          <a:bodyPr/>
          <a:lstStyle/>
          <a:p>
            <a:r>
              <a:rPr lang="fr-FR" dirty="0"/>
              <a:t>Les soignants</a:t>
            </a:r>
          </a:p>
        </p:txBody>
      </p:sp>
      <p:sp>
        <p:nvSpPr>
          <p:cNvPr id="3" name="Espace réservé du contenu 2">
            <a:extLst>
              <a:ext uri="{FF2B5EF4-FFF2-40B4-BE49-F238E27FC236}">
                <a16:creationId xmlns="" xmlns:a16="http://schemas.microsoft.com/office/drawing/2014/main" id="{5CF7EC02-A4E7-45F4-87A8-CBB566CA474A}"/>
              </a:ext>
            </a:extLst>
          </p:cNvPr>
          <p:cNvSpPr>
            <a:spLocks noGrp="1"/>
          </p:cNvSpPr>
          <p:nvPr>
            <p:ph idx="1"/>
          </p:nvPr>
        </p:nvSpPr>
        <p:spPr/>
        <p:txBody>
          <a:bodyPr>
            <a:normAutofit lnSpcReduction="10000"/>
          </a:bodyPr>
          <a:lstStyle/>
          <a:p>
            <a:r>
              <a:rPr lang="fr-FR" sz="2800" dirty="0"/>
              <a:t>882 soignants ont répondu au questionnaire (7% de la base Morphée de 13068 Q) après information auprès des PS par le Réseau Morphée, par SPS, après un CP dont un article dans la revue de l’Infirmière</a:t>
            </a:r>
          </a:p>
          <a:p>
            <a:r>
              <a:rPr lang="fr-FR" sz="2800" dirty="0"/>
              <a:t>Les soignants répondeurs sont majoritairement des femmes 726 (82%) </a:t>
            </a:r>
          </a:p>
          <a:p>
            <a:r>
              <a:rPr lang="fr-FR" sz="2800" dirty="0"/>
              <a:t>L'âge moyen est 41,6 ans (+/-11,8) </a:t>
            </a:r>
          </a:p>
          <a:p>
            <a:r>
              <a:rPr lang="fr-FR" sz="2800" dirty="0"/>
              <a:t>L’IMC moyen est 24,8 (+/- 5,22) dont 126 (14%) ont un IMC &gt;30 et 15 (2%) un IMC &gt;40</a:t>
            </a:r>
          </a:p>
          <a:p>
            <a:endParaRPr lang="fr-FR" dirty="0"/>
          </a:p>
        </p:txBody>
      </p:sp>
    </p:spTree>
    <p:extLst>
      <p:ext uri="{BB962C8B-B14F-4D97-AF65-F5344CB8AC3E}">
        <p14:creationId xmlns:p14="http://schemas.microsoft.com/office/powerpoint/2010/main" val="32263491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Prise en charge</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40</a:t>
            </a:fld>
            <a:endParaRPr lang="en-US" dirty="0"/>
          </a:p>
        </p:txBody>
      </p:sp>
      <p:sp>
        <p:nvSpPr>
          <p:cNvPr id="6" name="Rectangle à coins arrondis 5"/>
          <p:cNvSpPr/>
          <p:nvPr/>
        </p:nvSpPr>
        <p:spPr>
          <a:xfrm>
            <a:off x="157655" y="1215025"/>
            <a:ext cx="2970694" cy="84539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b="1" dirty="0" smtClean="0">
                <a:latin typeface="Helvetica" pitchFamily="34" charset="0"/>
              </a:rPr>
              <a:t>IMMEDIATE</a:t>
            </a:r>
            <a:endParaRPr lang="fr-FR" b="1" dirty="0">
              <a:latin typeface="Helvetica" pitchFamily="34" charset="0"/>
            </a:endParaRPr>
          </a:p>
        </p:txBody>
      </p:sp>
      <p:sp>
        <p:nvSpPr>
          <p:cNvPr id="7" name="Rectangle à coins arrondis 6"/>
          <p:cNvSpPr/>
          <p:nvPr/>
        </p:nvSpPr>
        <p:spPr>
          <a:xfrm>
            <a:off x="3128349" y="1215025"/>
            <a:ext cx="3058510" cy="845396"/>
          </a:xfrm>
          <a:prstGeom prst="roundRect">
            <a:avLst/>
          </a:prstGeom>
          <a:ln>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fr-FR" b="1" dirty="0" smtClean="0">
                <a:latin typeface="Helvetica" pitchFamily="34" charset="0"/>
              </a:rPr>
              <a:t>A COURT TERME</a:t>
            </a:r>
            <a:endParaRPr lang="fr-FR" b="1" dirty="0">
              <a:latin typeface="Helvetica" pitchFamily="34" charset="0"/>
            </a:endParaRPr>
          </a:p>
        </p:txBody>
      </p:sp>
      <p:sp>
        <p:nvSpPr>
          <p:cNvPr id="8" name="Rectangle à coins arrondis 7"/>
          <p:cNvSpPr/>
          <p:nvPr/>
        </p:nvSpPr>
        <p:spPr>
          <a:xfrm>
            <a:off x="6186859" y="1215025"/>
            <a:ext cx="2957141" cy="845396"/>
          </a:xfrm>
          <a:prstGeom prst="roundRect">
            <a:avLst/>
          </a:prstGeom>
          <a:ln>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smtClean="0">
                <a:latin typeface="Helvetica" pitchFamily="34" charset="0"/>
              </a:rPr>
              <a:t>A LONG TERME</a:t>
            </a:r>
            <a:endParaRPr lang="fr-FR" b="1" dirty="0">
              <a:latin typeface="Helvetica" pitchFamily="34" charset="0"/>
            </a:endParaRPr>
          </a:p>
        </p:txBody>
      </p:sp>
      <p:sp>
        <p:nvSpPr>
          <p:cNvPr id="9" name="Rectangle 8"/>
          <p:cNvSpPr/>
          <p:nvPr/>
        </p:nvSpPr>
        <p:spPr>
          <a:xfrm>
            <a:off x="160895" y="2198207"/>
            <a:ext cx="3008190" cy="3503917"/>
          </a:xfrm>
          <a:prstGeom prst="rect">
            <a:avLst/>
          </a:prstGeom>
          <a:ln w="3175"/>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Wingdings" panose="05000000000000000000" pitchFamily="2" charset="2"/>
              <a:buChar char="ü"/>
            </a:pPr>
            <a:r>
              <a:rPr lang="fr-FR" sz="1600" dirty="0" smtClean="0">
                <a:latin typeface="Helvetica" pitchFamily="34" charset="0"/>
              </a:rPr>
              <a:t>Prendre en charge le patient</a:t>
            </a:r>
          </a:p>
          <a:p>
            <a:r>
              <a:rPr lang="fr-FR" sz="1600" dirty="0">
                <a:latin typeface="Helvetica" pitchFamily="34" charset="0"/>
              </a:rPr>
              <a:t> </a:t>
            </a:r>
            <a:r>
              <a:rPr lang="fr-FR" sz="1600" dirty="0" smtClean="0">
                <a:latin typeface="Helvetica" pitchFamily="34" charset="0"/>
              </a:rPr>
              <a:t>    Appeler à l’aide</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Débriefing à chaud</a:t>
            </a:r>
          </a:p>
          <a:p>
            <a:r>
              <a:rPr lang="fr-FR" sz="1600" dirty="0" smtClean="0">
                <a:latin typeface="Helvetica" pitchFamily="34" charset="0"/>
              </a:rPr>
              <a:t>      Verbalisation, ressenti ++</a:t>
            </a:r>
          </a:p>
          <a:p>
            <a:r>
              <a:rPr lang="fr-FR" sz="1600" dirty="0" smtClean="0">
                <a:latin typeface="Helvetica" pitchFamily="34" charset="0"/>
              </a:rPr>
              <a:t>      Ecoute</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Anticiper la communication</a:t>
            </a:r>
          </a:p>
          <a:p>
            <a:endParaRPr lang="fr-FR" sz="1600" dirty="0" smtClean="0">
              <a:latin typeface="Helvetica" pitchFamily="34" charset="0"/>
            </a:endParaRPr>
          </a:p>
          <a:p>
            <a:pPr marL="285750" indent="-285750">
              <a:buFont typeface="Wingdings" panose="05000000000000000000" pitchFamily="2" charset="2"/>
              <a:buChar char="ü"/>
            </a:pPr>
            <a:r>
              <a:rPr lang="fr-FR" sz="1600" dirty="0">
                <a:latin typeface="Helvetica" pitchFamily="34" charset="0"/>
              </a:rPr>
              <a:t>Extraire le </a:t>
            </a:r>
            <a:r>
              <a:rPr lang="fr-FR" sz="1600" dirty="0" smtClean="0">
                <a:latin typeface="Helvetica" pitchFamily="34" charset="0"/>
              </a:rPr>
              <a:t>soignant</a:t>
            </a:r>
          </a:p>
          <a:p>
            <a:endParaRPr lang="fr-FR" dirty="0">
              <a:latin typeface="Helvetica" pitchFamily="34" charset="0"/>
            </a:endParaRPr>
          </a:p>
        </p:txBody>
      </p:sp>
      <p:sp>
        <p:nvSpPr>
          <p:cNvPr id="10" name="Rectangle 9"/>
          <p:cNvSpPr/>
          <p:nvPr/>
        </p:nvSpPr>
        <p:spPr>
          <a:xfrm>
            <a:off x="3169085" y="2198207"/>
            <a:ext cx="3058512" cy="3503918"/>
          </a:xfrm>
          <a:prstGeom prst="rect">
            <a:avLst/>
          </a:prstGeom>
          <a:ln w="3175"/>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Wingdings" panose="05000000000000000000" pitchFamily="2" charset="2"/>
              <a:buChar char="ü"/>
            </a:pPr>
            <a:r>
              <a:rPr lang="fr-FR" sz="1600" b="1" u="sng" dirty="0" smtClean="0">
                <a:latin typeface="Helvetica" pitchFamily="34" charset="0"/>
              </a:rPr>
              <a:t>Proposer</a:t>
            </a:r>
            <a:r>
              <a:rPr lang="fr-FR" sz="1600" dirty="0" smtClean="0">
                <a:latin typeface="Helvetica" pitchFamily="34" charset="0"/>
              </a:rPr>
              <a:t> des congés</a:t>
            </a:r>
          </a:p>
          <a:p>
            <a:r>
              <a:rPr lang="fr-FR" sz="1600" dirty="0" smtClean="0">
                <a:latin typeface="Helvetica" pitchFamily="34" charset="0"/>
              </a:rPr>
              <a:t>      Réorganiser l’activité</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Dédier du temps  pour les formalités</a:t>
            </a:r>
          </a:p>
          <a:p>
            <a:r>
              <a:rPr lang="fr-FR" sz="1600" dirty="0" smtClean="0">
                <a:latin typeface="Helvetica" pitchFamily="34" charset="0"/>
              </a:rPr>
              <a:t>      Rapport circonstancié</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Organiser le soutien</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Réalisation de la RMM</a:t>
            </a:r>
          </a:p>
          <a:p>
            <a:pPr algn="ctr"/>
            <a:endParaRPr lang="fr-FR" dirty="0">
              <a:latin typeface="Helvetica" pitchFamily="34" charset="0"/>
            </a:endParaRPr>
          </a:p>
        </p:txBody>
      </p:sp>
      <p:sp>
        <p:nvSpPr>
          <p:cNvPr id="11" name="Rectangle 10"/>
          <p:cNvSpPr/>
          <p:nvPr/>
        </p:nvSpPr>
        <p:spPr>
          <a:xfrm>
            <a:off x="3169085" y="5702124"/>
            <a:ext cx="3058512" cy="120055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fr-FR" sz="1600" b="1" dirty="0" smtClean="0">
                <a:latin typeface="Helvetica" pitchFamily="34" charset="0"/>
              </a:rPr>
              <a:t>Personne Ressource</a:t>
            </a:r>
          </a:p>
          <a:p>
            <a:pPr algn="ctr"/>
            <a:r>
              <a:rPr lang="fr-FR" sz="1600" dirty="0" smtClean="0">
                <a:latin typeface="Helvetica" pitchFamily="34" charset="0"/>
              </a:rPr>
              <a:t>Chef de service</a:t>
            </a:r>
          </a:p>
          <a:p>
            <a:pPr algn="ctr"/>
            <a:r>
              <a:rPr lang="fr-FR" sz="1600" dirty="0" smtClean="0">
                <a:latin typeface="Helvetica" pitchFamily="34" charset="0"/>
              </a:rPr>
              <a:t>Psy/Médecin du travail/MG</a:t>
            </a:r>
          </a:p>
          <a:p>
            <a:pPr algn="ctr"/>
            <a:r>
              <a:rPr lang="fr-FR" sz="1600" dirty="0" smtClean="0">
                <a:latin typeface="Helvetica" pitchFamily="34" charset="0"/>
              </a:rPr>
              <a:t>Soutien de l’institution</a:t>
            </a:r>
          </a:p>
        </p:txBody>
      </p:sp>
      <p:sp>
        <p:nvSpPr>
          <p:cNvPr id="12" name="Rectangle 11"/>
          <p:cNvSpPr/>
          <p:nvPr/>
        </p:nvSpPr>
        <p:spPr>
          <a:xfrm>
            <a:off x="6227597" y="2198207"/>
            <a:ext cx="2916403" cy="3503918"/>
          </a:xfrm>
          <a:prstGeom prst="rect">
            <a:avLst/>
          </a:prstGeom>
          <a:ln w="3175"/>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Wingdings" panose="05000000000000000000" pitchFamily="2" charset="2"/>
              <a:buChar char="ü"/>
            </a:pPr>
            <a:r>
              <a:rPr lang="fr-FR" sz="1600" dirty="0" smtClean="0">
                <a:latin typeface="Helvetica" pitchFamily="34" charset="0"/>
              </a:rPr>
              <a:t>Reconnaître les signes d’alerte</a:t>
            </a:r>
          </a:p>
          <a:p>
            <a:pPr marL="285750" indent="-285750">
              <a:buFont typeface="Wingdings" panose="05000000000000000000" pitchFamily="2" charset="2"/>
              <a:buChar char="ü"/>
            </a:pPr>
            <a:endParaRPr lang="fr-FR" sz="1600" dirty="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Maintien du collectif</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Possibilité offerte de réparation du préjudice</a:t>
            </a:r>
          </a:p>
          <a:p>
            <a:endParaRPr lang="fr-FR" sz="1600" dirty="0" smtClean="0">
              <a:latin typeface="Helvetica" pitchFamily="34" charset="0"/>
            </a:endParaRPr>
          </a:p>
          <a:p>
            <a:pPr marL="285750" indent="-285750">
              <a:buFont typeface="Wingdings" panose="05000000000000000000" pitchFamily="2" charset="2"/>
              <a:buChar char="ü"/>
            </a:pPr>
            <a:r>
              <a:rPr lang="fr-FR" sz="1600" dirty="0" smtClean="0">
                <a:latin typeface="Helvetica" pitchFamily="34" charset="0"/>
              </a:rPr>
              <a:t>Implication de l’institution</a:t>
            </a:r>
          </a:p>
          <a:p>
            <a:endParaRPr lang="fr-FR" sz="1600" dirty="0" smtClean="0">
              <a:latin typeface="Helvetica" pitchFamily="34" charset="0"/>
            </a:endParaRPr>
          </a:p>
          <a:p>
            <a:pPr marL="285750" indent="-285750">
              <a:buFont typeface="Wingdings" panose="05000000000000000000" pitchFamily="2" charset="2"/>
              <a:buChar char="ü"/>
            </a:pPr>
            <a:r>
              <a:rPr lang="fr-FR" sz="1600" dirty="0">
                <a:latin typeface="Helvetica" pitchFamily="34" charset="0"/>
              </a:rPr>
              <a:t>Suivi </a:t>
            </a:r>
            <a:r>
              <a:rPr lang="fr-FR" sz="1600" dirty="0" smtClean="0">
                <a:latin typeface="Helvetica" pitchFamily="34" charset="0"/>
              </a:rPr>
              <a:t>spécialisé </a:t>
            </a:r>
            <a:endParaRPr lang="fr-FR" sz="1600" dirty="0">
              <a:latin typeface="Helvetica" pitchFamily="34" charset="0"/>
            </a:endParaRPr>
          </a:p>
        </p:txBody>
      </p:sp>
      <p:sp>
        <p:nvSpPr>
          <p:cNvPr id="13" name="Rectangle 12"/>
          <p:cNvSpPr/>
          <p:nvPr/>
        </p:nvSpPr>
        <p:spPr>
          <a:xfrm>
            <a:off x="6227597" y="5702125"/>
            <a:ext cx="2916403" cy="115587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600" b="1" dirty="0" smtClean="0">
                <a:latin typeface="Helvetica" pitchFamily="34" charset="0"/>
              </a:rPr>
              <a:t>Psy/Médecin du travail/MG</a:t>
            </a:r>
          </a:p>
          <a:p>
            <a:pPr algn="ctr"/>
            <a:r>
              <a:rPr lang="fr-FR" sz="1600" dirty="0">
                <a:latin typeface="Helvetica" pitchFamily="34" charset="0"/>
              </a:rPr>
              <a:t>Pairs / chef de service</a:t>
            </a:r>
          </a:p>
          <a:p>
            <a:pPr algn="ctr"/>
            <a:endParaRPr lang="fr-FR" b="1" dirty="0" smtClean="0">
              <a:latin typeface="Helvetica" pitchFamily="34" charset="0"/>
            </a:endParaRPr>
          </a:p>
        </p:txBody>
      </p:sp>
      <p:sp>
        <p:nvSpPr>
          <p:cNvPr id="14" name="Flèche droite 13"/>
          <p:cNvSpPr/>
          <p:nvPr/>
        </p:nvSpPr>
        <p:spPr>
          <a:xfrm>
            <a:off x="930167" y="1751473"/>
            <a:ext cx="8213833" cy="584311"/>
          </a:xfrm>
          <a:prstGeom prst="rightArrow">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2000" b="1" dirty="0" smtClean="0">
                <a:solidFill>
                  <a:schemeClr val="accent2"/>
                </a:solidFill>
                <a:latin typeface="Helvetica" pitchFamily="34" charset="0"/>
              </a:rPr>
              <a:t>BIENVEILLANCE ET EMPATHIE</a:t>
            </a:r>
            <a:endParaRPr lang="fr-FR" sz="2000" b="1" dirty="0">
              <a:solidFill>
                <a:schemeClr val="accent2"/>
              </a:solidFill>
              <a:latin typeface="Helvetica" pitchFamily="34" charset="0"/>
            </a:endParaRPr>
          </a:p>
        </p:txBody>
      </p:sp>
      <p:sp>
        <p:nvSpPr>
          <p:cNvPr id="15" name="Rectangle 14"/>
          <p:cNvSpPr/>
          <p:nvPr/>
        </p:nvSpPr>
        <p:spPr>
          <a:xfrm>
            <a:off x="160895" y="5702124"/>
            <a:ext cx="3008190" cy="12005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600" b="1" dirty="0" smtClean="0">
                <a:latin typeface="Helvetica" pitchFamily="34" charset="0"/>
              </a:rPr>
              <a:t>Personne Ressource </a:t>
            </a:r>
            <a:br>
              <a:rPr lang="fr-FR" sz="1600" b="1" dirty="0" smtClean="0">
                <a:latin typeface="Helvetica" pitchFamily="34" charset="0"/>
              </a:rPr>
            </a:br>
            <a:r>
              <a:rPr lang="fr-FR" sz="1600" b="1" dirty="0" smtClean="0">
                <a:latin typeface="Helvetica" pitchFamily="34" charset="0"/>
              </a:rPr>
              <a:t>(Pair respecté)</a:t>
            </a:r>
          </a:p>
          <a:p>
            <a:pPr algn="ctr"/>
            <a:r>
              <a:rPr lang="fr-FR" sz="1600" b="1" dirty="0" smtClean="0">
                <a:latin typeface="Helvetica" pitchFamily="34" charset="0"/>
              </a:rPr>
              <a:t>Chef de service</a:t>
            </a:r>
          </a:p>
          <a:p>
            <a:pPr algn="ctr"/>
            <a:r>
              <a:rPr lang="fr-FR" sz="1600" dirty="0" smtClean="0">
                <a:latin typeface="Helvetica" pitchFamily="34" charset="0"/>
              </a:rPr>
              <a:t>Pairs</a:t>
            </a:r>
          </a:p>
        </p:txBody>
      </p:sp>
      <p:sp>
        <p:nvSpPr>
          <p:cNvPr id="16" name="Explosion 1 15"/>
          <p:cNvSpPr/>
          <p:nvPr/>
        </p:nvSpPr>
        <p:spPr>
          <a:xfrm>
            <a:off x="0" y="1540908"/>
            <a:ext cx="1072055" cy="1039024"/>
          </a:xfrm>
          <a:prstGeom prst="irregularSeal1">
            <a:avLst/>
          </a:prstGeom>
          <a:solidFill>
            <a:schemeClr val="accent2"/>
          </a:solidFill>
        </p:spPr>
        <p:style>
          <a:lnRef idx="2">
            <a:schemeClr val="accent2"/>
          </a:lnRef>
          <a:fillRef idx="1">
            <a:schemeClr val="lt1"/>
          </a:fillRef>
          <a:effectRef idx="0">
            <a:schemeClr val="accent2"/>
          </a:effectRef>
          <a:fontRef idx="minor">
            <a:schemeClr val="dk1"/>
          </a:fontRef>
        </p:style>
        <p:txBody>
          <a:bodyPr rtlCol="0" anchor="ctr"/>
          <a:lstStyle/>
          <a:p>
            <a:pPr algn="ctr"/>
            <a:endParaRPr lang="fr-FR">
              <a:latin typeface="Helvetica" pitchFamily="34" charset="0"/>
            </a:endParaRPr>
          </a:p>
        </p:txBody>
      </p:sp>
    </p:spTree>
    <p:extLst>
      <p:ext uri="{BB962C8B-B14F-4D97-AF65-F5344CB8AC3E}">
        <p14:creationId xmlns:p14="http://schemas.microsoft.com/office/powerpoint/2010/main" val="608492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Accompagnement structuré (et ferme)</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41</a:t>
            </a:fld>
            <a:endParaRPr lang="en-US" dirty="0"/>
          </a:p>
        </p:txBody>
      </p:sp>
      <p:sp>
        <p:nvSpPr>
          <p:cNvPr id="6" name="Espace réservé du contenu 2"/>
          <p:cNvSpPr txBox="1">
            <a:spLocks/>
          </p:cNvSpPr>
          <p:nvPr/>
        </p:nvSpPr>
        <p:spPr>
          <a:xfrm>
            <a:off x="457201" y="1417638"/>
            <a:ext cx="8686800" cy="5407571"/>
          </a:xfrm>
          <a:prstGeom prst="rect">
            <a:avLst/>
          </a:prstGeom>
        </p:spPr>
        <p:txBody>
          <a:bodyPr vert="horz" lIns="91440" tIns="45720" rIns="91440" bIns="45720" rtlCol="0">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2"/>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2"/>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2"/>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2"/>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2"/>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fr-FR" dirty="0" smtClean="0">
              <a:latin typeface="Helvetica" pitchFamily="34" charset="0"/>
            </a:endParaRPr>
          </a:p>
          <a:p>
            <a:r>
              <a:rPr lang="fr-FR" sz="3000" dirty="0" smtClean="0">
                <a:latin typeface="Helvetica" pitchFamily="34" charset="0"/>
              </a:rPr>
              <a:t> Apporter un soutien et une réponse sur :</a:t>
            </a:r>
          </a:p>
          <a:p>
            <a:pPr lvl="1"/>
            <a:r>
              <a:rPr lang="fr-FR" dirty="0" smtClean="0">
                <a:latin typeface="Helvetica" pitchFamily="34" charset="0"/>
              </a:rPr>
              <a:t>La compétence professionnelle ………………………………</a:t>
            </a:r>
            <a:r>
              <a:rPr lang="fr-FR" dirty="0" smtClean="0">
                <a:solidFill>
                  <a:schemeClr val="accent2"/>
                </a:solidFill>
                <a:latin typeface="Helvetica" pitchFamily="34" charset="0"/>
              </a:rPr>
              <a:t>supérieur, pairs</a:t>
            </a:r>
          </a:p>
          <a:p>
            <a:pPr lvl="1"/>
            <a:r>
              <a:rPr lang="fr-FR" dirty="0" smtClean="0">
                <a:latin typeface="Helvetica" pitchFamily="34" charset="0"/>
              </a:rPr>
              <a:t>L’aide psychologique …………………………..</a:t>
            </a:r>
            <a:r>
              <a:rPr lang="fr-FR" dirty="0" smtClean="0">
                <a:solidFill>
                  <a:schemeClr val="bg1">
                    <a:lumMod val="50000"/>
                  </a:schemeClr>
                </a:solidFill>
                <a:latin typeface="Helvetica" pitchFamily="34" charset="0"/>
              </a:rPr>
              <a:t>institution, médecin du travail</a:t>
            </a:r>
          </a:p>
          <a:p>
            <a:pPr lvl="1"/>
            <a:r>
              <a:rPr lang="fr-FR" dirty="0" smtClean="0">
                <a:latin typeface="Helvetica" pitchFamily="34" charset="0"/>
              </a:rPr>
              <a:t>L’aide médicale </a:t>
            </a:r>
            <a:r>
              <a:rPr lang="fr-FR" dirty="0" smtClean="0">
                <a:solidFill>
                  <a:schemeClr val="bg1">
                    <a:lumMod val="50000"/>
                  </a:schemeClr>
                </a:solidFill>
                <a:latin typeface="Helvetica" pitchFamily="34" charset="0"/>
              </a:rPr>
              <a:t>institution, médecin du travail, </a:t>
            </a:r>
            <a:r>
              <a:rPr lang="fr-FR" dirty="0" smtClean="0">
                <a:solidFill>
                  <a:schemeClr val="accent3"/>
                </a:solidFill>
                <a:latin typeface="Helvetica" pitchFamily="34" charset="0"/>
              </a:rPr>
              <a:t>médecin traitant</a:t>
            </a:r>
            <a:r>
              <a:rPr lang="fr-FR" dirty="0" smtClean="0">
                <a:solidFill>
                  <a:schemeClr val="bg1">
                    <a:lumMod val="50000"/>
                  </a:schemeClr>
                </a:solidFill>
                <a:latin typeface="Helvetica" pitchFamily="34" charset="0"/>
              </a:rPr>
              <a:t>, </a:t>
            </a:r>
            <a:r>
              <a:rPr lang="fr-FR" dirty="0" smtClean="0">
                <a:solidFill>
                  <a:schemeClr val="accent3"/>
                </a:solidFill>
                <a:latin typeface="Helvetica" pitchFamily="34" charset="0"/>
              </a:rPr>
              <a:t>spécialiste</a:t>
            </a:r>
          </a:p>
          <a:p>
            <a:pPr lvl="1"/>
            <a:r>
              <a:rPr lang="fr-FR" dirty="0" smtClean="0">
                <a:latin typeface="Helvetica" pitchFamily="34" charset="0"/>
              </a:rPr>
              <a:t>L’accompagnement médico-légal…………………………………...</a:t>
            </a:r>
            <a:r>
              <a:rPr lang="fr-FR" dirty="0" smtClean="0">
                <a:solidFill>
                  <a:schemeClr val="bg1">
                    <a:lumMod val="50000"/>
                  </a:schemeClr>
                </a:solidFill>
                <a:latin typeface="Helvetica" pitchFamily="34" charset="0"/>
              </a:rPr>
              <a:t> institution</a:t>
            </a:r>
          </a:p>
          <a:p>
            <a:pPr lvl="1"/>
            <a:r>
              <a:rPr lang="fr-FR" dirty="0" smtClean="0">
                <a:latin typeface="Helvetica" pitchFamily="34" charset="0"/>
              </a:rPr>
              <a:t>L’aide à la communication avec la famille……….</a:t>
            </a:r>
            <a:r>
              <a:rPr lang="fr-FR" dirty="0" smtClean="0">
                <a:solidFill>
                  <a:schemeClr val="accent2"/>
                </a:solidFill>
                <a:latin typeface="Helvetica" pitchFamily="34" charset="0"/>
              </a:rPr>
              <a:t>pairs, supérieur, </a:t>
            </a:r>
            <a:r>
              <a:rPr lang="fr-FR" dirty="0" smtClean="0">
                <a:solidFill>
                  <a:schemeClr val="bg1">
                    <a:lumMod val="50000"/>
                  </a:schemeClr>
                </a:solidFill>
                <a:latin typeface="Helvetica" pitchFamily="34" charset="0"/>
              </a:rPr>
              <a:t>institution</a:t>
            </a:r>
          </a:p>
          <a:p>
            <a:pPr marL="457200" lvl="1" indent="0">
              <a:buFont typeface="Arial"/>
              <a:buNone/>
            </a:pPr>
            <a:endParaRPr lang="fr-FR" dirty="0" smtClean="0">
              <a:solidFill>
                <a:schemeClr val="bg1">
                  <a:lumMod val="50000"/>
                </a:schemeClr>
              </a:solidFill>
              <a:latin typeface="Helvetica" pitchFamily="34" charset="0"/>
            </a:endParaRPr>
          </a:p>
          <a:p>
            <a:r>
              <a:rPr lang="fr-FR" sz="3000" dirty="0" smtClean="0">
                <a:latin typeface="Helvetica" pitchFamily="34" charset="0"/>
              </a:rPr>
              <a:t>Donner un </a:t>
            </a:r>
            <a:r>
              <a:rPr lang="fr-FR" sz="3000" b="1" dirty="0" smtClean="0">
                <a:latin typeface="Helvetica" pitchFamily="34" charset="0"/>
              </a:rPr>
              <a:t>plan de prise en charge </a:t>
            </a:r>
            <a:r>
              <a:rPr lang="fr-FR" sz="3000" dirty="0" smtClean="0">
                <a:latin typeface="Helvetica" pitchFamily="34" charset="0"/>
              </a:rPr>
              <a:t>: perspectives, dates, heures, lieux de RDV</a:t>
            </a:r>
          </a:p>
          <a:p>
            <a:r>
              <a:rPr lang="fr-FR" sz="2600" dirty="0" smtClean="0">
                <a:latin typeface="Helvetica" pitchFamily="34" charset="0"/>
              </a:rPr>
              <a:t>1</a:t>
            </a:r>
            <a:r>
              <a:rPr lang="fr-FR" sz="2600" baseline="30000" dirty="0" smtClean="0">
                <a:latin typeface="Helvetica" pitchFamily="34" charset="0"/>
              </a:rPr>
              <a:t>er</a:t>
            </a:r>
            <a:r>
              <a:rPr lang="fr-FR" sz="2600" dirty="0" smtClean="0">
                <a:latin typeface="Helvetica" pitchFamily="34" charset="0"/>
              </a:rPr>
              <a:t> RDV dans les 24 h après l’EIG</a:t>
            </a:r>
          </a:p>
          <a:p>
            <a:r>
              <a:rPr lang="fr-FR" sz="2600" dirty="0" smtClean="0">
                <a:latin typeface="Helvetica" pitchFamily="34" charset="0"/>
              </a:rPr>
              <a:t>Garder le contact.</a:t>
            </a:r>
          </a:p>
          <a:p>
            <a:pPr marL="0" indent="0">
              <a:buFont typeface="Arial"/>
              <a:buNone/>
            </a:pPr>
            <a:endParaRPr lang="fr-FR" sz="2600" dirty="0" smtClean="0">
              <a:latin typeface="Helvetica" pitchFamily="34" charset="0"/>
            </a:endParaRPr>
          </a:p>
          <a:p>
            <a:r>
              <a:rPr lang="fr-FR" sz="3000" dirty="0" smtClean="0">
                <a:latin typeface="Helvetica" pitchFamily="34" charset="0"/>
              </a:rPr>
              <a:t>Suivi à long terme……..</a:t>
            </a:r>
            <a:r>
              <a:rPr lang="fr-FR" sz="2600" dirty="0" smtClean="0">
                <a:solidFill>
                  <a:schemeClr val="accent2"/>
                </a:solidFill>
                <a:latin typeface="Helvetica" pitchFamily="34" charset="0"/>
              </a:rPr>
              <a:t>,supérieur, </a:t>
            </a:r>
            <a:r>
              <a:rPr lang="fr-FR" sz="2600" dirty="0" smtClean="0">
                <a:solidFill>
                  <a:schemeClr val="bg1">
                    <a:lumMod val="50000"/>
                  </a:schemeClr>
                </a:solidFill>
                <a:latin typeface="Helvetica" pitchFamily="34" charset="0"/>
              </a:rPr>
              <a:t>médecin du travail, </a:t>
            </a:r>
            <a:r>
              <a:rPr lang="fr-FR" sz="2600" dirty="0" smtClean="0">
                <a:solidFill>
                  <a:schemeClr val="accent3"/>
                </a:solidFill>
                <a:latin typeface="Helvetica" pitchFamily="34" charset="0"/>
              </a:rPr>
              <a:t>médecin traitant, spécialiste</a:t>
            </a:r>
          </a:p>
          <a:p>
            <a:endParaRPr lang="fr-FR" dirty="0" smtClean="0">
              <a:latin typeface="Helvetica" pitchFamily="34" charset="0"/>
            </a:endParaRPr>
          </a:p>
          <a:p>
            <a:r>
              <a:rPr lang="fr-FR" sz="3000" dirty="0" smtClean="0">
                <a:latin typeface="Helvetica" pitchFamily="34" charset="0"/>
              </a:rPr>
              <a:t>Favoriser le soutien des pairs +++ </a:t>
            </a:r>
            <a:r>
              <a:rPr lang="fr-FR" dirty="0" smtClean="0">
                <a:latin typeface="Helvetica" pitchFamily="34" charset="0"/>
              </a:rPr>
              <a:t>: restaure l’appartenance</a:t>
            </a:r>
          </a:p>
          <a:p>
            <a:pPr lvl="1"/>
            <a:r>
              <a:rPr lang="fr-FR" dirty="0" smtClean="0">
                <a:latin typeface="Helvetica" pitchFamily="34" charset="0"/>
              </a:rPr>
              <a:t>Espaces et temps de discussion au quotidien.</a:t>
            </a:r>
          </a:p>
          <a:p>
            <a:endParaRPr lang="fr-FR" dirty="0">
              <a:latin typeface="Helvetica" pitchFamily="34" charset="0"/>
            </a:endParaRPr>
          </a:p>
        </p:txBody>
      </p:sp>
      <p:sp>
        <p:nvSpPr>
          <p:cNvPr id="7" name="Rectangle 6"/>
          <p:cNvSpPr/>
          <p:nvPr/>
        </p:nvSpPr>
        <p:spPr>
          <a:xfrm rot="20356587">
            <a:off x="64694" y="2403896"/>
            <a:ext cx="9014614" cy="201392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2800" b="1" dirty="0" smtClean="0">
                <a:solidFill>
                  <a:schemeClr val="accent2"/>
                </a:solidFill>
                <a:latin typeface="Helvetica" pitchFamily="34" charset="0"/>
              </a:rPr>
              <a:t>ELABORER UNE STRATEGIE FORMALISEE</a:t>
            </a:r>
          </a:p>
          <a:p>
            <a:pPr algn="ctr"/>
            <a:r>
              <a:rPr lang="fr-FR" sz="2800" b="1" dirty="0" smtClean="0">
                <a:solidFill>
                  <a:schemeClr val="accent2"/>
                </a:solidFill>
                <a:latin typeface="Helvetica" pitchFamily="34" charset="0"/>
              </a:rPr>
              <a:t>Adaptée aux modes d’exercices</a:t>
            </a:r>
            <a:endParaRPr lang="fr-FR" sz="2800" b="1" dirty="0">
              <a:solidFill>
                <a:schemeClr val="accent2"/>
              </a:solidFill>
              <a:latin typeface="Helvetica" pitchFamily="34" charset="0"/>
            </a:endParaRPr>
          </a:p>
        </p:txBody>
      </p:sp>
    </p:spTree>
    <p:extLst>
      <p:ext uri="{BB962C8B-B14F-4D97-AF65-F5344CB8AC3E}">
        <p14:creationId xmlns:p14="http://schemas.microsoft.com/office/powerpoint/2010/main" val="35441398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14" end="14"/>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xEl>
                                              <p:pRg st="15" end="1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a:t>
            </a:r>
            <a:r>
              <a:rPr lang="fr-FR" dirty="0" smtClean="0"/>
              <a:t>ôle de l’institution</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42</a:t>
            </a:fld>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277" y="1492109"/>
            <a:ext cx="7393675" cy="504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p:cNvSpPr txBox="1"/>
          <p:nvPr/>
        </p:nvSpPr>
        <p:spPr>
          <a:xfrm>
            <a:off x="7031765" y="6487119"/>
            <a:ext cx="2112235" cy="369332"/>
          </a:xfrm>
          <a:prstGeom prst="rect">
            <a:avLst/>
          </a:prstGeom>
          <a:noFill/>
        </p:spPr>
        <p:txBody>
          <a:bodyPr wrap="square" rtlCol="0">
            <a:spAutoFit/>
          </a:bodyPr>
          <a:lstStyle/>
          <a:p>
            <a:pPr algn="r"/>
            <a:r>
              <a:rPr lang="fr-FR" i="1" dirty="0">
                <a:latin typeface="Helvetica" pitchFamily="34" charset="0"/>
              </a:rPr>
              <a:t>Scott 2010</a:t>
            </a:r>
          </a:p>
        </p:txBody>
      </p:sp>
      <p:sp>
        <p:nvSpPr>
          <p:cNvPr id="9" name="Ellipse 8"/>
          <p:cNvSpPr/>
          <p:nvPr/>
        </p:nvSpPr>
        <p:spPr>
          <a:xfrm>
            <a:off x="1163276" y="4814596"/>
            <a:ext cx="2519680" cy="5760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954070" y="6211669"/>
            <a:ext cx="2518012" cy="646331"/>
          </a:xfrm>
          <a:prstGeom prst="rect">
            <a:avLst/>
          </a:prstGeom>
          <a:noFill/>
        </p:spPr>
        <p:txBody>
          <a:bodyPr wrap="square" rtlCol="0">
            <a:spAutoFit/>
          </a:bodyPr>
          <a:lstStyle/>
          <a:p>
            <a:r>
              <a:rPr lang="fr-FR" dirty="0">
                <a:latin typeface="Helvetica" pitchFamily="34" charset="0"/>
              </a:rPr>
              <a:t>898 répondants</a:t>
            </a:r>
          </a:p>
          <a:p>
            <a:endParaRPr lang="fr-FR" dirty="0"/>
          </a:p>
        </p:txBody>
      </p:sp>
    </p:spTree>
    <p:extLst>
      <p:ext uri="{BB962C8B-B14F-4D97-AF65-F5344CB8AC3E}">
        <p14:creationId xmlns:p14="http://schemas.microsoft.com/office/powerpoint/2010/main" val="116448924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43</a:t>
            </a:fld>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7505700" cy="178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091557"/>
            <a:ext cx="7173309" cy="4620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000500" y="351608"/>
            <a:ext cx="3505200"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6913178" y="3965851"/>
            <a:ext cx="945931" cy="740980"/>
          </a:xfrm>
          <a:prstGeom prst="rect">
            <a:avLst/>
          </a:prstGeom>
          <a:noFill/>
          <a:ln w="28575">
            <a:solidFill>
              <a:srgbClr val="C0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519412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44</a:t>
            </a:fld>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81" y="1542197"/>
            <a:ext cx="9025865" cy="5068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349922" y="3653694"/>
            <a:ext cx="3446059" cy="149638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r-FR" b="1" dirty="0" smtClean="0"/>
              <a:t>Personnes ressources formées,  équipe de gestion des risques : </a:t>
            </a:r>
            <a:r>
              <a:rPr lang="fr-FR" dirty="0" smtClean="0"/>
              <a:t>soutien individuel et de l’équipe, soutien dans les démarches administratives/juridiques </a:t>
            </a:r>
            <a:endParaRPr lang="fr-FR" dirty="0"/>
          </a:p>
        </p:txBody>
      </p:sp>
      <p:sp>
        <p:nvSpPr>
          <p:cNvPr id="8" name="Rectangle 7"/>
          <p:cNvSpPr/>
          <p:nvPr/>
        </p:nvSpPr>
        <p:spPr>
          <a:xfrm>
            <a:off x="6585044" y="5161770"/>
            <a:ext cx="2210937" cy="146031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fr-FR" b="1" dirty="0"/>
              <a:t>Chef de service, cadre, confrère : </a:t>
            </a:r>
            <a:r>
              <a:rPr lang="fr-FR" dirty="0"/>
              <a:t>réconfort individuel, analyse de l’EIG</a:t>
            </a:r>
          </a:p>
        </p:txBody>
      </p:sp>
      <p:sp>
        <p:nvSpPr>
          <p:cNvPr id="9" name="Rectangle 8"/>
          <p:cNvSpPr/>
          <p:nvPr/>
        </p:nvSpPr>
        <p:spPr>
          <a:xfrm>
            <a:off x="4524232" y="1951630"/>
            <a:ext cx="4271749" cy="1702065"/>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r>
              <a:rPr lang="fr-FR" b="1" dirty="0" smtClean="0"/>
              <a:t>Procédure institutionnelle formalisée</a:t>
            </a:r>
          </a:p>
          <a:p>
            <a:r>
              <a:rPr lang="fr-FR" dirty="0" smtClean="0"/>
              <a:t>-programme d’aide </a:t>
            </a:r>
          </a:p>
          <a:p>
            <a:r>
              <a:rPr lang="fr-FR" dirty="0" smtClean="0"/>
              <a:t>-psychologue , médecin du travail</a:t>
            </a:r>
            <a:br>
              <a:rPr lang="fr-FR" dirty="0" smtClean="0"/>
            </a:br>
            <a:r>
              <a:rPr lang="fr-FR" dirty="0" smtClean="0"/>
              <a:t>-…</a:t>
            </a:r>
          </a:p>
          <a:p>
            <a:r>
              <a:rPr lang="fr-FR" dirty="0" smtClean="0"/>
              <a:t>Garantie la facilité et la rapidité d’accès à une aide.</a:t>
            </a:r>
            <a:endParaRPr lang="fr-F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510" y="-20864"/>
            <a:ext cx="7629525"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ZoneTexte 10"/>
          <p:cNvSpPr txBox="1"/>
          <p:nvPr/>
        </p:nvSpPr>
        <p:spPr>
          <a:xfrm>
            <a:off x="84881" y="6441744"/>
            <a:ext cx="1487606" cy="369332"/>
          </a:xfrm>
          <a:prstGeom prst="rect">
            <a:avLst/>
          </a:prstGeom>
          <a:noFill/>
        </p:spPr>
        <p:txBody>
          <a:bodyPr wrap="square" rtlCol="0">
            <a:spAutoFit/>
          </a:bodyPr>
          <a:lstStyle/>
          <a:p>
            <a:r>
              <a:rPr lang="fr-FR" i="1" dirty="0" smtClean="0"/>
              <a:t>Scott 2010</a:t>
            </a:r>
            <a:endParaRPr lang="fr-FR" i="1" dirty="0"/>
          </a:p>
        </p:txBody>
      </p:sp>
    </p:spTree>
    <p:extLst>
      <p:ext uri="{BB962C8B-B14F-4D97-AF65-F5344CB8AC3E}">
        <p14:creationId xmlns:p14="http://schemas.microsoft.com/office/powerpoint/2010/main" val="88694471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45</a:t>
            </a:fld>
            <a:endParaRPr lang="en-US" dirty="0"/>
          </a:p>
        </p:txBody>
      </p:sp>
      <p:pic>
        <p:nvPicPr>
          <p:cNvPr id="5" name="Image 4"/>
          <p:cNvPicPr>
            <a:picLocks noChangeAspect="1"/>
          </p:cNvPicPr>
          <p:nvPr/>
        </p:nvPicPr>
        <p:blipFill>
          <a:blip r:embed="rId2"/>
          <a:stretch>
            <a:fillRect/>
          </a:stretch>
        </p:blipFill>
        <p:spPr>
          <a:xfrm>
            <a:off x="1" y="-59271"/>
            <a:ext cx="9143999" cy="5987232"/>
          </a:xfrm>
          <a:prstGeom prst="rect">
            <a:avLst/>
          </a:prstGeom>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9029" y="2934345"/>
            <a:ext cx="6768494" cy="1879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ZoneTexte 6"/>
          <p:cNvSpPr txBox="1"/>
          <p:nvPr/>
        </p:nvSpPr>
        <p:spPr>
          <a:xfrm>
            <a:off x="2402005" y="0"/>
            <a:ext cx="2169995" cy="369332"/>
          </a:xfrm>
          <a:prstGeom prst="rect">
            <a:avLst/>
          </a:prstGeom>
          <a:noFill/>
        </p:spPr>
        <p:txBody>
          <a:bodyPr wrap="square" rtlCol="0">
            <a:spAutoFit/>
          </a:bodyPr>
          <a:lstStyle/>
          <a:p>
            <a:r>
              <a:rPr lang="fr-FR" dirty="0" smtClean="0"/>
              <a:t>www.cfar.org</a:t>
            </a:r>
            <a:endParaRPr lang="fr-FR" dirty="0"/>
          </a:p>
        </p:txBody>
      </p:sp>
      <p:sp>
        <p:nvSpPr>
          <p:cNvPr id="2" name="ZoneTexte 1"/>
          <p:cNvSpPr txBox="1"/>
          <p:nvPr/>
        </p:nvSpPr>
        <p:spPr>
          <a:xfrm>
            <a:off x="0" y="5593696"/>
            <a:ext cx="8144720" cy="461665"/>
          </a:xfrm>
          <a:prstGeom prst="rect">
            <a:avLst/>
          </a:prstGeom>
          <a:noFill/>
        </p:spPr>
        <p:txBody>
          <a:bodyPr wrap="square" rtlCol="0">
            <a:spAutoFit/>
          </a:bodyPr>
          <a:lstStyle/>
          <a:p>
            <a:r>
              <a:rPr lang="fr-FR" sz="2400" b="1" dirty="0" smtClean="0"/>
              <a:t>Plateforme d’écoute téléphonique </a:t>
            </a:r>
            <a:endParaRPr lang="fr-FR" sz="2400" b="1" dirty="0"/>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2818" y="5509560"/>
            <a:ext cx="4681182" cy="1273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8286" y="6055361"/>
            <a:ext cx="1361486" cy="727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0129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Prévention</a:t>
            </a:r>
            <a:endParaRPr lang="fr-FR" dirty="0"/>
          </a:p>
        </p:txBody>
      </p:sp>
      <p:sp>
        <p:nvSpPr>
          <p:cNvPr id="3" name="Espace réservé du contenu 2"/>
          <p:cNvSpPr>
            <a:spLocks noGrp="1"/>
          </p:cNvSpPr>
          <p:nvPr>
            <p:ph idx="1"/>
          </p:nvPr>
        </p:nvSpPr>
        <p:spPr>
          <a:xfrm>
            <a:off x="457199" y="1600201"/>
            <a:ext cx="8509379" cy="4090916"/>
          </a:xfrm>
        </p:spPr>
        <p:txBody>
          <a:bodyPr>
            <a:noAutofit/>
          </a:bodyPr>
          <a:lstStyle/>
          <a:p>
            <a:r>
              <a:rPr lang="fr-FR" sz="2400" b="1" dirty="0">
                <a:latin typeface="+mn-lt"/>
              </a:rPr>
              <a:t>Sensibiliser sur ce phénomène</a:t>
            </a:r>
          </a:p>
          <a:p>
            <a:pPr lvl="1"/>
            <a:r>
              <a:rPr lang="fr-FR" sz="1800" dirty="0">
                <a:latin typeface="+mn-lt"/>
                <a:cs typeface="Arial" panose="020B0604020202020204" pitchFamily="34" charset="0"/>
              </a:rPr>
              <a:t>Aborder ouvertement ce sujet, « banaliser » la faillibilité, meilleure acceptation de </a:t>
            </a:r>
            <a:r>
              <a:rPr lang="fr-FR" sz="1800" dirty="0" smtClean="0">
                <a:latin typeface="+mn-lt"/>
                <a:cs typeface="Arial" panose="020B0604020202020204" pitchFamily="34" charset="0"/>
              </a:rPr>
              <a:t>l’aide</a:t>
            </a:r>
            <a:endParaRPr lang="fr-FR" sz="1800" dirty="0">
              <a:latin typeface="+mn-lt"/>
              <a:cs typeface="Arial" panose="020B0604020202020204" pitchFamily="34" charset="0"/>
            </a:endParaRPr>
          </a:p>
          <a:p>
            <a:pPr lvl="1"/>
            <a:r>
              <a:rPr lang="fr-FR" sz="1800" dirty="0" smtClean="0">
                <a:latin typeface="+mn-lt"/>
              </a:rPr>
              <a:t>Mener </a:t>
            </a:r>
            <a:r>
              <a:rPr lang="fr-FR" sz="1800" dirty="0">
                <a:latin typeface="+mn-lt"/>
              </a:rPr>
              <a:t>une réflexion dans les équipes</a:t>
            </a:r>
          </a:p>
          <a:p>
            <a:pPr lvl="1"/>
            <a:r>
              <a:rPr lang="fr-FR" sz="1800" dirty="0" smtClean="0">
                <a:latin typeface="+mn-lt"/>
              </a:rPr>
              <a:t>Elaborer </a:t>
            </a:r>
            <a:r>
              <a:rPr lang="fr-FR" sz="1800" dirty="0">
                <a:latin typeface="+mn-lt"/>
              </a:rPr>
              <a:t>une stratégie d’accompagnement </a:t>
            </a:r>
            <a:endParaRPr lang="fr-FR" sz="1800" dirty="0" smtClean="0">
              <a:latin typeface="+mn-lt"/>
            </a:endParaRPr>
          </a:p>
          <a:p>
            <a:pPr lvl="1"/>
            <a:r>
              <a:rPr lang="fr-FR" sz="1800" dirty="0" smtClean="0">
                <a:latin typeface="+mn-lt"/>
              </a:rPr>
              <a:t>Communiquer </a:t>
            </a:r>
            <a:r>
              <a:rPr lang="fr-FR" sz="1800" dirty="0">
                <a:latin typeface="+mn-lt"/>
              </a:rPr>
              <a:t>et diffuser, en lien avec les différents acteurs </a:t>
            </a:r>
            <a:r>
              <a:rPr lang="fr-FR" sz="1800" dirty="0" smtClean="0">
                <a:latin typeface="+mn-lt"/>
              </a:rPr>
              <a:t>identifiés.</a:t>
            </a:r>
            <a:endParaRPr lang="fr-FR" sz="1800" dirty="0">
              <a:latin typeface="+mn-lt"/>
            </a:endParaRPr>
          </a:p>
          <a:p>
            <a:pPr marL="0" indent="0">
              <a:buNone/>
            </a:pPr>
            <a:endParaRPr lang="fr-FR" sz="2400" dirty="0">
              <a:latin typeface="+mn-lt"/>
            </a:endParaRPr>
          </a:p>
          <a:p>
            <a:r>
              <a:rPr lang="fr-FR" sz="2400" b="1" dirty="0">
                <a:latin typeface="+mn-lt"/>
              </a:rPr>
              <a:t>Participer à la prévention des EIG</a:t>
            </a:r>
          </a:p>
          <a:p>
            <a:pPr lvl="1"/>
            <a:r>
              <a:rPr lang="fr-FR" sz="1800" dirty="0">
                <a:latin typeface="+mn-lt"/>
              </a:rPr>
              <a:t>Gestion des risques</a:t>
            </a:r>
          </a:p>
          <a:p>
            <a:pPr lvl="1"/>
            <a:r>
              <a:rPr lang="fr-FR" sz="1800" dirty="0">
                <a:latin typeface="+mn-lt"/>
              </a:rPr>
              <a:t>Limiter les facteurs altérant l’auto-détection et la récupération</a:t>
            </a:r>
          </a:p>
          <a:p>
            <a:pPr lvl="1"/>
            <a:r>
              <a:rPr lang="fr-FR" sz="1800" dirty="0">
                <a:latin typeface="+mn-lt"/>
              </a:rPr>
              <a:t>Optimiser les organisations de travail</a:t>
            </a:r>
          </a:p>
          <a:p>
            <a:pPr lvl="1"/>
            <a:endParaRPr lang="fr-FR" sz="1800" dirty="0">
              <a:latin typeface="+mn-lt"/>
            </a:endParaRPr>
          </a:p>
          <a:p>
            <a:r>
              <a:rPr lang="fr-FR" sz="2400" b="1" dirty="0">
                <a:latin typeface="+mn-lt"/>
              </a:rPr>
              <a:t>Développer ou maintenir l’esprit </a:t>
            </a:r>
            <a:r>
              <a:rPr lang="fr-FR" sz="2400" b="1" dirty="0" smtClean="0">
                <a:latin typeface="+mn-lt"/>
              </a:rPr>
              <a:t>d’équipe</a:t>
            </a:r>
            <a:endParaRPr lang="fr-FR" sz="2400" b="1" dirty="0">
              <a:latin typeface="+mn-lt"/>
            </a:endParaRP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46</a:t>
            </a:fld>
            <a:endParaRPr lang="en-US" dirty="0"/>
          </a:p>
        </p:txBody>
      </p:sp>
    </p:spTree>
    <p:extLst>
      <p:ext uri="{BB962C8B-B14F-4D97-AF65-F5344CB8AC3E}">
        <p14:creationId xmlns:p14="http://schemas.microsoft.com/office/powerpoint/2010/main" val="3416008713"/>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a:t>
            </a:r>
            <a:endParaRPr lang="fr-FR" dirty="0"/>
          </a:p>
        </p:txBody>
      </p:sp>
      <p:sp>
        <p:nvSpPr>
          <p:cNvPr id="3" name="Espace réservé du contenu 2"/>
          <p:cNvSpPr>
            <a:spLocks noGrp="1"/>
          </p:cNvSpPr>
          <p:nvPr>
            <p:ph idx="1"/>
          </p:nvPr>
        </p:nvSpPr>
        <p:spPr>
          <a:xfrm>
            <a:off x="457200" y="1600200"/>
            <a:ext cx="8229600" cy="4900164"/>
          </a:xfrm>
        </p:spPr>
        <p:txBody>
          <a:bodyPr>
            <a:normAutofit fontScale="92500"/>
          </a:bodyPr>
          <a:lstStyle/>
          <a:p>
            <a:pPr>
              <a:buFont typeface="Arial" panose="020B0604020202020204" pitchFamily="34" charset="0"/>
              <a:buChar char="•"/>
            </a:pPr>
            <a:r>
              <a:rPr lang="fr-FR" dirty="0" smtClean="0">
                <a:latin typeface="Helvetica" pitchFamily="34" charset="0"/>
              </a:rPr>
              <a:t>Prise </a:t>
            </a:r>
            <a:r>
              <a:rPr lang="fr-FR" dirty="0">
                <a:latin typeface="Helvetica" pitchFamily="34" charset="0"/>
              </a:rPr>
              <a:t>de conscience de la réalité de ce phénomène</a:t>
            </a:r>
            <a:r>
              <a:rPr lang="fr-FR" dirty="0" smtClean="0">
                <a:latin typeface="Helvetica" pitchFamily="34" charset="0"/>
              </a:rPr>
              <a:t>.</a:t>
            </a:r>
          </a:p>
          <a:p>
            <a:pPr marL="0" indent="0">
              <a:buNone/>
            </a:pPr>
            <a:endParaRPr lang="fr-FR" dirty="0" smtClean="0">
              <a:latin typeface="Helvetica" pitchFamily="34" charset="0"/>
            </a:endParaRPr>
          </a:p>
          <a:p>
            <a:r>
              <a:rPr lang="fr-FR" dirty="0" smtClean="0">
                <a:latin typeface="Helvetica" pitchFamily="34" charset="0"/>
              </a:rPr>
              <a:t>Mise </a:t>
            </a:r>
            <a:r>
              <a:rPr lang="fr-FR" dirty="0">
                <a:latin typeface="Helvetica" pitchFamily="34" charset="0"/>
              </a:rPr>
              <a:t>en place de systèmes </a:t>
            </a:r>
            <a:r>
              <a:rPr lang="fr-FR" dirty="0" smtClean="0">
                <a:latin typeface="Helvetica" pitchFamily="34" charset="0"/>
              </a:rPr>
              <a:t>d’aide</a:t>
            </a:r>
            <a:r>
              <a:rPr lang="fr-FR" dirty="0">
                <a:latin typeface="Helvetica" pitchFamily="34" charset="0"/>
              </a:rPr>
              <a:t> </a:t>
            </a:r>
            <a:r>
              <a:rPr lang="fr-FR" dirty="0" smtClean="0">
                <a:latin typeface="Helvetica" pitchFamily="34" charset="0"/>
              </a:rPr>
              <a:t>adaptés aux différents modes d’exercice et communication large.</a:t>
            </a:r>
            <a:endParaRPr lang="fr-FR" dirty="0">
              <a:latin typeface="Helvetica" pitchFamily="34" charset="0"/>
            </a:endParaRPr>
          </a:p>
          <a:p>
            <a:pPr marL="0" indent="0">
              <a:buNone/>
            </a:pPr>
            <a:endParaRPr lang="fr-FR" sz="2400" dirty="0">
              <a:latin typeface="Helvetica" pitchFamily="34" charset="0"/>
            </a:endParaRPr>
          </a:p>
          <a:p>
            <a:pPr marL="0" indent="0">
              <a:buNone/>
            </a:pPr>
            <a:r>
              <a:rPr lang="fr-FR" sz="2400" i="1" dirty="0">
                <a:latin typeface="Helvetica" pitchFamily="34" charset="0"/>
              </a:rPr>
              <a:t>« Les médecins feront toujours des erreurs. Le facteur décisif sera comment nous y ferons face. La sécurité des soins et le bien-être des soignants dépendra de notre honnêteté envers les patients, nos pairs, et surtout nous mêmes  ».</a:t>
            </a:r>
            <a:endParaRPr lang="fr-FR" sz="2400" dirty="0">
              <a:latin typeface="Helvetica" pitchFamily="34" charset="0"/>
            </a:endParaRPr>
          </a:p>
          <a:p>
            <a:pPr marL="0" indent="0">
              <a:buNone/>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47</a:t>
            </a:fld>
            <a:endParaRPr lang="en-US" dirty="0"/>
          </a:p>
        </p:txBody>
      </p:sp>
      <p:sp>
        <p:nvSpPr>
          <p:cNvPr id="5" name="Rectangle 4"/>
          <p:cNvSpPr/>
          <p:nvPr/>
        </p:nvSpPr>
        <p:spPr>
          <a:xfrm>
            <a:off x="7344469" y="6131032"/>
            <a:ext cx="1633781" cy="369332"/>
          </a:xfrm>
          <a:prstGeom prst="rect">
            <a:avLst/>
          </a:prstGeom>
        </p:spPr>
        <p:txBody>
          <a:bodyPr wrap="none">
            <a:spAutoFit/>
          </a:bodyPr>
          <a:lstStyle/>
          <a:p>
            <a:r>
              <a:rPr lang="fr-FR" i="1" dirty="0">
                <a:solidFill>
                  <a:schemeClr val="tx2"/>
                </a:solidFill>
                <a:latin typeface="Helvetica" pitchFamily="34" charset="0"/>
              </a:rPr>
              <a:t>Wu BMJ 2000</a:t>
            </a:r>
          </a:p>
        </p:txBody>
      </p:sp>
    </p:spTree>
    <p:extLst>
      <p:ext uri="{BB962C8B-B14F-4D97-AF65-F5344CB8AC3E}">
        <p14:creationId xmlns:p14="http://schemas.microsoft.com/office/powerpoint/2010/main" val="91411761"/>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48</a:t>
            </a:fld>
            <a:endParaRPr lang="en-US" dirty="0"/>
          </a:p>
        </p:txBody>
      </p:sp>
      <p:sp>
        <p:nvSpPr>
          <p:cNvPr id="6" name="ZoneTexte 5"/>
          <p:cNvSpPr txBox="1"/>
          <p:nvPr/>
        </p:nvSpPr>
        <p:spPr>
          <a:xfrm>
            <a:off x="1845857" y="2515470"/>
            <a:ext cx="6151729" cy="707886"/>
          </a:xfrm>
          <a:prstGeom prst="rect">
            <a:avLst/>
          </a:prstGeom>
          <a:noFill/>
        </p:spPr>
        <p:txBody>
          <a:bodyPr wrap="square" rtlCol="0">
            <a:spAutoFit/>
          </a:bodyPr>
          <a:lstStyle/>
          <a:p>
            <a:r>
              <a:rPr lang="fr-FR" sz="4000" b="1" dirty="0" smtClean="0">
                <a:solidFill>
                  <a:schemeClr val="accent2"/>
                </a:solidFill>
              </a:rPr>
              <a:t>Merci de votre attention</a:t>
            </a:r>
            <a:endParaRPr lang="fr-FR" sz="4000" b="1" dirty="0">
              <a:solidFill>
                <a:schemeClr val="accent2"/>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1359" y="0"/>
            <a:ext cx="3136509" cy="2352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1" descr="E:\disdocvisuel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27809" y="3427293"/>
            <a:ext cx="6534680" cy="3430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75157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VIDEO SPS</a:t>
            </a:r>
            <a:endParaRPr lang="fr-FR" dirty="0"/>
          </a:p>
        </p:txBody>
      </p:sp>
      <p:sp>
        <p:nvSpPr>
          <p:cNvPr id="3" name="Espace réservé du contenu 2"/>
          <p:cNvSpPr>
            <a:spLocks noGrp="1"/>
          </p:cNvSpPr>
          <p:nvPr>
            <p:ph idx="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49</a:t>
            </a:fld>
            <a:endParaRPr lang="en-US" dirty="0"/>
          </a:p>
        </p:txBody>
      </p:sp>
      <p:sp>
        <p:nvSpPr>
          <p:cNvPr id="5" name="ZoneTexte 4"/>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2356878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C30AF9EC-9217-4040-9878-31D2511BFB38}"/>
              </a:ext>
            </a:extLst>
          </p:cNvPr>
          <p:cNvSpPr>
            <a:spLocks noGrp="1"/>
          </p:cNvSpPr>
          <p:nvPr>
            <p:ph type="title"/>
          </p:nvPr>
        </p:nvSpPr>
        <p:spPr/>
        <p:txBody>
          <a:bodyPr/>
          <a:lstStyle/>
          <a:p>
            <a:r>
              <a:rPr lang="fr-FR" dirty="0"/>
              <a:t>Les </a:t>
            </a:r>
            <a:r>
              <a:rPr lang="fr-FR" dirty="0" smtClean="0"/>
              <a:t>soignants : </a:t>
            </a:r>
            <a:r>
              <a:rPr lang="fr-FR" dirty="0"/>
              <a:t>métier</a:t>
            </a:r>
          </a:p>
        </p:txBody>
      </p:sp>
      <p:pic>
        <p:nvPicPr>
          <p:cNvPr id="4" name="Image 3"/>
          <p:cNvPicPr/>
          <p:nvPr/>
        </p:nvPicPr>
        <p:blipFill>
          <a:blip r:embed="rId2">
            <a:extLst>
              <a:ext uri="{28A0092B-C50C-407E-A947-70E740481C1C}">
                <a14:useLocalDpi xmlns:a14="http://schemas.microsoft.com/office/drawing/2010/main" val="0"/>
              </a:ext>
            </a:extLst>
          </a:blip>
          <a:stretch>
            <a:fillRect/>
          </a:stretch>
        </p:blipFill>
        <p:spPr>
          <a:xfrm>
            <a:off x="1343460" y="1814378"/>
            <a:ext cx="6080589" cy="3447318"/>
          </a:xfrm>
          <a:prstGeom prst="rect">
            <a:avLst/>
          </a:prstGeom>
        </p:spPr>
      </p:pic>
      <p:sp>
        <p:nvSpPr>
          <p:cNvPr id="3" name="ZoneTexte 2"/>
          <p:cNvSpPr txBox="1"/>
          <p:nvPr/>
        </p:nvSpPr>
        <p:spPr>
          <a:xfrm>
            <a:off x="882946" y="5445225"/>
            <a:ext cx="7611955" cy="1015663"/>
          </a:xfrm>
          <a:prstGeom prst="rect">
            <a:avLst/>
          </a:prstGeom>
          <a:noFill/>
        </p:spPr>
        <p:txBody>
          <a:bodyPr wrap="none" rtlCol="0">
            <a:spAutoFit/>
          </a:bodyPr>
          <a:lstStyle/>
          <a:p>
            <a:r>
              <a:rPr lang="fr-FR" sz="2000" dirty="0">
                <a:solidFill>
                  <a:srgbClr val="1F497D"/>
                </a:solidFill>
                <a:latin typeface="Arial"/>
                <a:cs typeface="Arial"/>
              </a:rPr>
              <a:t>51% des infirmières et des sages femmes</a:t>
            </a:r>
          </a:p>
          <a:p>
            <a:r>
              <a:rPr lang="fr-FR" sz="2000" dirty="0" smtClean="0">
                <a:solidFill>
                  <a:srgbClr val="1F497D"/>
                </a:solidFill>
                <a:latin typeface="Arial"/>
                <a:cs typeface="Arial"/>
              </a:rPr>
              <a:t>15% </a:t>
            </a:r>
            <a:r>
              <a:rPr lang="fr-FR" sz="2000" dirty="0">
                <a:solidFill>
                  <a:srgbClr val="1F497D"/>
                </a:solidFill>
                <a:latin typeface="Arial"/>
                <a:cs typeface="Arial"/>
              </a:rPr>
              <a:t>de médecins, internes</a:t>
            </a:r>
            <a:r>
              <a:rPr lang="fr-FR" sz="2000" dirty="0" smtClean="0">
                <a:solidFill>
                  <a:srgbClr val="1F497D"/>
                </a:solidFill>
                <a:latin typeface="Arial"/>
                <a:cs typeface="Arial"/>
              </a:rPr>
              <a:t>, 4% </a:t>
            </a:r>
            <a:r>
              <a:rPr lang="fr-FR" sz="2000" dirty="0">
                <a:solidFill>
                  <a:srgbClr val="1F497D"/>
                </a:solidFill>
                <a:latin typeface="Arial"/>
                <a:cs typeface="Arial"/>
              </a:rPr>
              <a:t>dentistes</a:t>
            </a:r>
          </a:p>
          <a:p>
            <a:r>
              <a:rPr lang="fr-FR" sz="2000" dirty="0">
                <a:solidFill>
                  <a:srgbClr val="1F497D"/>
                </a:solidFill>
                <a:latin typeface="Arial"/>
                <a:cs typeface="Arial"/>
              </a:rPr>
              <a:t>70% hospitaliers/salariés, 21% des </a:t>
            </a:r>
            <a:r>
              <a:rPr lang="fr-FR" sz="2000" dirty="0" smtClean="0">
                <a:solidFill>
                  <a:srgbClr val="1F497D"/>
                </a:solidFill>
                <a:latin typeface="Arial"/>
                <a:cs typeface="Arial"/>
              </a:rPr>
              <a:t>libéraux </a:t>
            </a:r>
            <a:r>
              <a:rPr lang="fr-FR" sz="2000" dirty="0">
                <a:solidFill>
                  <a:srgbClr val="1F497D"/>
                </a:solidFill>
                <a:latin typeface="Arial"/>
                <a:cs typeface="Arial"/>
              </a:rPr>
              <a:t>et 5% d’activité mixte</a:t>
            </a:r>
          </a:p>
        </p:txBody>
      </p:sp>
    </p:spTree>
    <p:extLst>
      <p:ext uri="{BB962C8B-B14F-4D97-AF65-F5344CB8AC3E}">
        <p14:creationId xmlns:p14="http://schemas.microsoft.com/office/powerpoint/2010/main" val="163053602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50</a:t>
            </a:fld>
            <a:endParaRPr lang="en-US" dirty="0"/>
          </a:p>
        </p:txBody>
      </p:sp>
      <p:sp>
        <p:nvSpPr>
          <p:cNvPr id="7" name="Espace réservé du contenu 2"/>
          <p:cNvSpPr>
            <a:spLocks noGrp="1"/>
          </p:cNvSpPr>
          <p:nvPr>
            <p:ph idx="1"/>
          </p:nvPr>
        </p:nvSpPr>
        <p:spPr>
          <a:xfrm>
            <a:off x="457200" y="655967"/>
            <a:ext cx="8229600" cy="5470196"/>
          </a:xfrm>
        </p:spPr>
        <p:txBody>
          <a:bodyPr>
            <a:normAutofit/>
          </a:bodyPr>
          <a:lstStyle/>
          <a:p>
            <a:r>
              <a:rPr lang="fr-FR" b="1" dirty="0"/>
              <a:t>France </a:t>
            </a:r>
            <a:r>
              <a:rPr lang="fr-FR" b="1" dirty="0" err="1" smtClean="0"/>
              <a:t>Hétier</a:t>
            </a:r>
            <a:r>
              <a:rPr lang="fr-FR" b="1" dirty="0" smtClean="0"/>
              <a:t>, de la plateforme Pros-Consulte</a:t>
            </a:r>
            <a:endParaRPr lang="fr-FR" b="1" dirty="0"/>
          </a:p>
          <a:p>
            <a:pPr marL="457200" lvl="1" indent="0">
              <a:buNone/>
            </a:pPr>
            <a:endParaRPr lang="fr-FR" dirty="0"/>
          </a:p>
        </p:txBody>
      </p:sp>
    </p:spTree>
    <p:extLst>
      <p:ext uri="{BB962C8B-B14F-4D97-AF65-F5344CB8AC3E}">
        <p14:creationId xmlns:p14="http://schemas.microsoft.com/office/powerpoint/2010/main" val="6361219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453475" y="216878"/>
            <a:ext cx="8323131" cy="1391486"/>
          </a:xfrm>
        </p:spPr>
        <p:txBody>
          <a:bodyPr>
            <a:normAutofit fontScale="90000"/>
          </a:bodyPr>
          <a:lstStyle/>
          <a:p>
            <a:r>
              <a:rPr lang="fr-FR" dirty="0" smtClean="0"/>
              <a:t>LE NUMERO VERT POUR LES PROFESSIONNELS DE SANTE A 1 AN</a:t>
            </a:r>
          </a:p>
        </p:txBody>
      </p:sp>
      <p:sp>
        <p:nvSpPr>
          <p:cNvPr id="5" name="Sous-titre 4"/>
          <p:cNvSpPr>
            <a:spLocks noGrp="1"/>
          </p:cNvSpPr>
          <p:nvPr>
            <p:ph type="subTitle" idx="1"/>
          </p:nvPr>
        </p:nvSpPr>
        <p:spPr>
          <a:xfrm>
            <a:off x="453475" y="2082592"/>
            <a:ext cx="5735053" cy="3822002"/>
          </a:xfrm>
        </p:spPr>
        <p:txBody>
          <a:bodyPr>
            <a:normAutofit lnSpcReduction="10000"/>
          </a:bodyPr>
          <a:lstStyle/>
          <a:p>
            <a:r>
              <a:rPr lang="fr-FR" sz="2800" b="1" dirty="0" smtClean="0">
                <a:latin typeface="+mn-lt"/>
              </a:rPr>
              <a:t>PROS-CONSULTE</a:t>
            </a:r>
            <a:r>
              <a:rPr lang="fr-FR" sz="2800" dirty="0" smtClean="0">
                <a:latin typeface="+mn-lt"/>
              </a:rPr>
              <a:t> partenaire de SPS</a:t>
            </a:r>
          </a:p>
          <a:p>
            <a:endParaRPr lang="fr-FR" sz="2800" dirty="0" smtClean="0">
              <a:latin typeface="+mn-lt"/>
            </a:endParaRPr>
          </a:p>
          <a:p>
            <a:pPr algn="l">
              <a:spcBef>
                <a:spcPts val="0"/>
              </a:spcBef>
            </a:pPr>
            <a:r>
              <a:rPr lang="fr-FR" sz="2800" dirty="0" smtClean="0">
                <a:latin typeface="+mn-lt"/>
              </a:rPr>
              <a:t>1</a:t>
            </a:r>
            <a:r>
              <a:rPr lang="fr-FR" sz="2800" baseline="30000" dirty="0" smtClean="0">
                <a:latin typeface="+mn-lt"/>
              </a:rPr>
              <a:t>ère</a:t>
            </a:r>
            <a:r>
              <a:rPr lang="fr-FR" sz="2800" dirty="0" smtClean="0">
                <a:latin typeface="+mn-lt"/>
              </a:rPr>
              <a:t> plateforme </a:t>
            </a:r>
            <a:r>
              <a:rPr lang="fr-FR" sz="1800" dirty="0" smtClean="0">
                <a:latin typeface="+mn-lt"/>
              </a:rPr>
              <a:t>visible </a:t>
            </a:r>
            <a:r>
              <a:rPr lang="fr-FR" sz="1800" dirty="0">
                <a:latin typeface="+mn-lt"/>
              </a:rPr>
              <a:t>en temps réel</a:t>
            </a:r>
          </a:p>
          <a:p>
            <a:pPr algn="l">
              <a:spcBef>
                <a:spcPts val="0"/>
              </a:spcBef>
            </a:pPr>
            <a:r>
              <a:rPr lang="fr-FR" sz="2800" dirty="0" smtClean="0">
                <a:latin typeface="+mn-lt"/>
              </a:rPr>
              <a:t>3 millions </a:t>
            </a:r>
            <a:r>
              <a:rPr lang="fr-FR" sz="1800" dirty="0" smtClean="0">
                <a:latin typeface="+mn-lt"/>
              </a:rPr>
              <a:t>d’agents, de salariés et d’indépendants qui ont accès à la plateforme </a:t>
            </a:r>
          </a:p>
          <a:p>
            <a:pPr algn="l">
              <a:spcBef>
                <a:spcPts val="0"/>
              </a:spcBef>
            </a:pPr>
            <a:r>
              <a:rPr lang="fr-FR" sz="2800" dirty="0" smtClean="0">
                <a:latin typeface="+mn-lt"/>
              </a:rPr>
              <a:t>60 psychologues diplômés </a:t>
            </a:r>
            <a:r>
              <a:rPr lang="fr-FR" sz="1800" dirty="0" smtClean="0">
                <a:latin typeface="+mn-lt"/>
              </a:rPr>
              <a:t>dont 30% d’hommes, 10% de docteurs en psychologie, moyenne d’âge 46 ans. Ont tous une expérience d’au moins 5 ans en cabinet.</a:t>
            </a:r>
          </a:p>
          <a:p>
            <a:pPr algn="l">
              <a:spcBef>
                <a:spcPts val="0"/>
              </a:spcBef>
            </a:pPr>
            <a:r>
              <a:rPr lang="fr-FR" sz="2800" dirty="0">
                <a:latin typeface="+mn-lt"/>
              </a:rPr>
              <a:t>100% de taux de réponse</a:t>
            </a:r>
          </a:p>
          <a:p>
            <a:pPr algn="l">
              <a:spcBef>
                <a:spcPts val="0"/>
              </a:spcBef>
            </a:pPr>
            <a:endParaRPr lang="fr-FR" sz="1800" dirty="0">
              <a:latin typeface="+mn-lt"/>
            </a:endParaRPr>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51</a:t>
            </a:fld>
            <a:endParaRPr lang="en-US"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4471" y="1687732"/>
            <a:ext cx="2204357" cy="4876943"/>
          </a:xfrm>
          <a:prstGeom prst="rect">
            <a:avLst/>
          </a:prstGeom>
        </p:spPr>
      </p:pic>
      <p:pic>
        <p:nvPicPr>
          <p:cNvPr id="9" name="Image 8"/>
          <p:cNvPicPr>
            <a:picLocks noChangeAspect="1"/>
          </p:cNvPicPr>
          <p:nvPr/>
        </p:nvPicPr>
        <p:blipFill>
          <a:blip/>
          <a:stretch>
            <a:fillRect/>
          </a:stretch>
        </p:blipFill>
        <p:spPr>
          <a:xfrm>
            <a:off x="553308" y="6215825"/>
            <a:ext cx="2767693" cy="376884"/>
          </a:xfrm>
          <a:prstGeom prst="rect">
            <a:avLst/>
          </a:prstGeom>
        </p:spPr>
      </p:pic>
    </p:spTree>
    <p:extLst>
      <p:ext uri="{BB962C8B-B14F-4D97-AF65-F5344CB8AC3E}">
        <p14:creationId xmlns:p14="http://schemas.microsoft.com/office/powerpoint/2010/main" val="16259408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67986" y="146489"/>
            <a:ext cx="8229600" cy="799560"/>
          </a:xfrm>
        </p:spPr>
        <p:txBody>
          <a:bodyPr/>
          <a:lstStyle/>
          <a:p>
            <a:r>
              <a:rPr lang="fr-FR" dirty="0" smtClean="0"/>
              <a:t>Les chiffres clés</a:t>
            </a:r>
            <a:endParaRPr lang="fr-FR" dirty="0"/>
          </a:p>
        </p:txBody>
      </p:sp>
      <p:sp>
        <p:nvSpPr>
          <p:cNvPr id="3" name="Espace réservé du contenu 2"/>
          <p:cNvSpPr>
            <a:spLocks noGrp="1"/>
          </p:cNvSpPr>
          <p:nvPr>
            <p:ph idx="1"/>
          </p:nvPr>
        </p:nvSpPr>
        <p:spPr>
          <a:xfrm>
            <a:off x="98528" y="1074198"/>
            <a:ext cx="8965573" cy="5047090"/>
          </a:xfrm>
        </p:spPr>
        <p:txBody>
          <a:bodyPr>
            <a:normAutofit fontScale="70000" lnSpcReduction="20000"/>
          </a:bodyPr>
          <a:lstStyle/>
          <a:p>
            <a:r>
              <a:rPr lang="fr-FR" sz="3300" b="1" dirty="0" smtClean="0">
                <a:latin typeface="+mn-lt"/>
              </a:rPr>
              <a:t>1755</a:t>
            </a:r>
            <a:r>
              <a:rPr lang="fr-FR" sz="3300" dirty="0" smtClean="0">
                <a:latin typeface="+mn-lt"/>
              </a:rPr>
              <a:t> consultations + 264 appels tests ou demandes d’infos soit + de </a:t>
            </a:r>
            <a:r>
              <a:rPr lang="fr-FR" sz="3300" b="1" dirty="0" smtClean="0">
                <a:solidFill>
                  <a:srgbClr val="FF0000"/>
                </a:solidFill>
                <a:latin typeface="+mn-lt"/>
              </a:rPr>
              <a:t>2000 appels</a:t>
            </a:r>
          </a:p>
          <a:p>
            <a:r>
              <a:rPr lang="fr-FR" sz="3300" b="1" dirty="0" smtClean="0">
                <a:latin typeface="+mn-lt"/>
              </a:rPr>
              <a:t>1513</a:t>
            </a:r>
            <a:r>
              <a:rPr lang="fr-FR" sz="3300" dirty="0" smtClean="0">
                <a:latin typeface="+mn-lt"/>
              </a:rPr>
              <a:t> professionnels de santé pris en charge</a:t>
            </a:r>
          </a:p>
          <a:p>
            <a:r>
              <a:rPr lang="fr-FR" sz="3300" b="1" dirty="0" smtClean="0">
                <a:latin typeface="+mn-lt"/>
              </a:rPr>
              <a:t>129</a:t>
            </a:r>
            <a:r>
              <a:rPr lang="fr-FR" sz="3300" dirty="0" smtClean="0">
                <a:latin typeface="+mn-lt"/>
              </a:rPr>
              <a:t> ont été suivis sur plusieurs consultations par un même psychologue</a:t>
            </a:r>
          </a:p>
          <a:p>
            <a:pPr marL="2084388" indent="-457200">
              <a:buFont typeface="Wingdings" panose="05000000000000000000" pitchFamily="2" charset="2"/>
              <a:buChar char="ü"/>
            </a:pPr>
            <a:r>
              <a:rPr lang="fr-FR" sz="3300" dirty="0">
                <a:latin typeface="+mn-lt"/>
              </a:rPr>
              <a:t>La durée moyenne des appels est de 26 mn,</a:t>
            </a:r>
          </a:p>
          <a:p>
            <a:pPr marL="2084388" indent="-457200">
              <a:buFont typeface="Wingdings" panose="05000000000000000000" pitchFamily="2" charset="2"/>
              <a:buChar char="ü"/>
            </a:pPr>
            <a:r>
              <a:rPr lang="fr-FR" sz="3300" dirty="0" smtClean="0">
                <a:latin typeface="+mn-lt"/>
              </a:rPr>
              <a:t>84 consultations </a:t>
            </a:r>
            <a:r>
              <a:rPr lang="fr-FR" sz="3300" dirty="0">
                <a:latin typeface="+mn-lt"/>
              </a:rPr>
              <a:t>de nuit (22H à 07H</a:t>
            </a:r>
            <a:r>
              <a:rPr lang="fr-FR" sz="3300" dirty="0" smtClean="0">
                <a:latin typeface="+mn-lt"/>
              </a:rPr>
              <a:t>) et 95 dimanche </a:t>
            </a:r>
            <a:r>
              <a:rPr lang="fr-FR" sz="3300" dirty="0">
                <a:latin typeface="+mn-lt"/>
              </a:rPr>
              <a:t>et jours fériés</a:t>
            </a:r>
          </a:p>
          <a:p>
            <a:r>
              <a:rPr lang="fr-FR" sz="3300" b="1" dirty="0" smtClean="0">
                <a:latin typeface="+mn-lt"/>
              </a:rPr>
              <a:t>75%</a:t>
            </a:r>
            <a:r>
              <a:rPr lang="fr-FR" sz="3300" dirty="0" smtClean="0">
                <a:latin typeface="+mn-lt"/>
              </a:rPr>
              <a:t> de femmes</a:t>
            </a:r>
          </a:p>
          <a:p>
            <a:r>
              <a:rPr lang="fr-FR" sz="3300" b="1" dirty="0" smtClean="0">
                <a:latin typeface="+mn-lt"/>
              </a:rPr>
              <a:t>56%</a:t>
            </a:r>
            <a:r>
              <a:rPr lang="fr-FR" sz="3300" dirty="0" smtClean="0">
                <a:latin typeface="+mn-lt"/>
              </a:rPr>
              <a:t> de salariés </a:t>
            </a:r>
            <a:r>
              <a:rPr lang="fr-FR" sz="3300" b="1" dirty="0" smtClean="0">
                <a:latin typeface="+mn-lt"/>
              </a:rPr>
              <a:t>35%</a:t>
            </a:r>
            <a:r>
              <a:rPr lang="fr-FR" sz="3300" dirty="0" smtClean="0">
                <a:latin typeface="+mn-lt"/>
              </a:rPr>
              <a:t> libéraux (reste étudiants et NC)</a:t>
            </a:r>
          </a:p>
          <a:p>
            <a:r>
              <a:rPr lang="fr-FR" sz="3300" b="1" dirty="0" smtClean="0">
                <a:latin typeface="+mn-lt"/>
              </a:rPr>
              <a:t>484</a:t>
            </a:r>
            <a:r>
              <a:rPr lang="fr-FR" sz="3300" dirty="0" smtClean="0">
                <a:latin typeface="+mn-lt"/>
              </a:rPr>
              <a:t> infirmiers – </a:t>
            </a:r>
            <a:r>
              <a:rPr lang="fr-FR" sz="3300" b="1" dirty="0" smtClean="0">
                <a:latin typeface="+mn-lt"/>
              </a:rPr>
              <a:t>417</a:t>
            </a:r>
            <a:r>
              <a:rPr lang="fr-FR" sz="3300" dirty="0" smtClean="0">
                <a:latin typeface="+mn-lt"/>
              </a:rPr>
              <a:t> médecins – </a:t>
            </a:r>
            <a:r>
              <a:rPr lang="fr-FR" sz="3300" b="1" dirty="0" smtClean="0">
                <a:latin typeface="+mn-lt"/>
              </a:rPr>
              <a:t>198</a:t>
            </a:r>
            <a:r>
              <a:rPr lang="fr-FR" sz="3300" dirty="0" smtClean="0">
                <a:latin typeface="+mn-lt"/>
              </a:rPr>
              <a:t> aides soignants – </a:t>
            </a:r>
            <a:r>
              <a:rPr lang="fr-FR" sz="3300" b="1" dirty="0" smtClean="0">
                <a:latin typeface="+mn-lt"/>
              </a:rPr>
              <a:t>104</a:t>
            </a:r>
            <a:r>
              <a:rPr lang="fr-FR" sz="3300" dirty="0" smtClean="0">
                <a:latin typeface="+mn-lt"/>
              </a:rPr>
              <a:t> pharmaciens – </a:t>
            </a:r>
            <a:r>
              <a:rPr lang="fr-FR" sz="3300" b="1" dirty="0" smtClean="0">
                <a:latin typeface="+mn-lt"/>
              </a:rPr>
              <a:t>73</a:t>
            </a:r>
            <a:r>
              <a:rPr lang="fr-FR" sz="3300" dirty="0" smtClean="0">
                <a:latin typeface="+mn-lt"/>
              </a:rPr>
              <a:t> dentistes – </a:t>
            </a:r>
            <a:r>
              <a:rPr lang="fr-FR" sz="3300" b="1" dirty="0" smtClean="0">
                <a:latin typeface="+mn-lt"/>
              </a:rPr>
              <a:t>34</a:t>
            </a:r>
            <a:r>
              <a:rPr lang="fr-FR" sz="3300" dirty="0" smtClean="0">
                <a:latin typeface="+mn-lt"/>
              </a:rPr>
              <a:t> kinés</a:t>
            </a:r>
          </a:p>
          <a:p>
            <a:r>
              <a:rPr lang="fr-FR" sz="3300" dirty="0" smtClean="0">
                <a:latin typeface="+mn-lt"/>
              </a:rPr>
              <a:t>Plus d’1/4 des appels pour </a:t>
            </a:r>
            <a:r>
              <a:rPr lang="fr-FR" sz="3300" b="1" dirty="0" smtClean="0">
                <a:latin typeface="+mn-lt"/>
              </a:rPr>
              <a:t>épuisement professionnel</a:t>
            </a:r>
          </a:p>
          <a:p>
            <a:r>
              <a:rPr lang="fr-FR" sz="3300" b="1" dirty="0" smtClean="0">
                <a:latin typeface="+mn-lt"/>
              </a:rPr>
              <a:t>Orientation des appelants</a:t>
            </a:r>
            <a:r>
              <a:rPr lang="fr-FR" sz="3300" dirty="0" smtClean="0">
                <a:latin typeface="+mn-lt"/>
              </a:rPr>
              <a:t>: 102 vers un psychiatre, 103 vers leur médecin traitant</a:t>
            </a:r>
          </a:p>
          <a:p>
            <a:pPr marL="541338"/>
            <a:endParaRPr lang="fr-FR" sz="2900" dirty="0" smtClean="0">
              <a:latin typeface="+mn-lt"/>
            </a:endParaRPr>
          </a:p>
          <a:p>
            <a:pPr marL="541338"/>
            <a:endParaRPr lang="fr-FR" sz="2900" dirty="0" smtClean="0">
              <a:latin typeface="+mn-lt"/>
            </a:endParaRPr>
          </a:p>
          <a:p>
            <a:pPr marL="541338"/>
            <a:endParaRPr lang="fr-FR" sz="2000" dirty="0" smtClean="0"/>
          </a:p>
          <a:p>
            <a:pPr marL="541338"/>
            <a:endParaRPr lang="fr-FR" sz="20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52</a:t>
            </a:fld>
            <a:endParaRPr lang="en-US" dirty="0"/>
          </a:p>
        </p:txBody>
      </p:sp>
      <p:pic>
        <p:nvPicPr>
          <p:cNvPr id="5" name="Image 4"/>
          <p:cNvPicPr>
            <a:picLocks noChangeAspect="1"/>
          </p:cNvPicPr>
          <p:nvPr/>
        </p:nvPicPr>
        <p:blipFill>
          <a:blip r:embed="rId2"/>
          <a:stretch>
            <a:fillRect/>
          </a:stretch>
        </p:blipFill>
        <p:spPr>
          <a:xfrm>
            <a:off x="543321" y="6236577"/>
            <a:ext cx="2767824" cy="377985"/>
          </a:xfrm>
          <a:prstGeom prst="rect">
            <a:avLst/>
          </a:prstGeom>
        </p:spPr>
      </p:pic>
    </p:spTree>
    <p:extLst>
      <p:ext uri="{BB962C8B-B14F-4D97-AF65-F5344CB8AC3E}">
        <p14:creationId xmlns:p14="http://schemas.microsoft.com/office/powerpoint/2010/main" val="15667134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271" y="92079"/>
            <a:ext cx="3820886" cy="345846"/>
          </a:xfrm>
        </p:spPr>
        <p:txBody>
          <a:bodyPr>
            <a:normAutofit fontScale="90000"/>
          </a:bodyPr>
          <a:lstStyle/>
          <a:p>
            <a:r>
              <a:rPr lang="fr-FR" sz="2000" dirty="0" smtClean="0"/>
              <a:t>Une analyse statistique fine </a:t>
            </a:r>
            <a:endParaRPr lang="fr-FR" sz="20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53</a:t>
            </a:fld>
            <a:endParaRPr lang="en-US" dirty="0"/>
          </a:p>
        </p:txBody>
      </p:sp>
      <p:pic>
        <p:nvPicPr>
          <p:cNvPr id="5" name="Image 4"/>
          <p:cNvPicPr>
            <a:picLocks noChangeAspect="1"/>
          </p:cNvPicPr>
          <p:nvPr/>
        </p:nvPicPr>
        <p:blipFill>
          <a:blip r:embed="rId2"/>
          <a:stretch>
            <a:fillRect/>
          </a:stretch>
        </p:blipFill>
        <p:spPr>
          <a:xfrm>
            <a:off x="334737" y="555474"/>
            <a:ext cx="3094264" cy="1485247"/>
          </a:xfrm>
          <a:prstGeom prst="rect">
            <a:avLst/>
          </a:prstGeom>
        </p:spPr>
      </p:pic>
      <p:pic>
        <p:nvPicPr>
          <p:cNvPr id="7" name="Image 6"/>
          <p:cNvPicPr>
            <a:picLocks noChangeAspect="1"/>
          </p:cNvPicPr>
          <p:nvPr/>
        </p:nvPicPr>
        <p:blipFill>
          <a:blip r:embed="rId3"/>
          <a:stretch>
            <a:fillRect/>
          </a:stretch>
        </p:blipFill>
        <p:spPr>
          <a:xfrm>
            <a:off x="587829" y="1965292"/>
            <a:ext cx="4821709" cy="4821709"/>
          </a:xfrm>
          <a:prstGeom prst="rect">
            <a:avLst/>
          </a:prstGeom>
        </p:spPr>
      </p:pic>
      <p:pic>
        <p:nvPicPr>
          <p:cNvPr id="6" name="Image 5"/>
          <p:cNvPicPr>
            <a:picLocks noChangeAspect="1"/>
          </p:cNvPicPr>
          <p:nvPr/>
        </p:nvPicPr>
        <p:blipFill>
          <a:blip r:embed="rId4"/>
          <a:stretch>
            <a:fillRect/>
          </a:stretch>
        </p:blipFill>
        <p:spPr>
          <a:xfrm>
            <a:off x="5029200" y="86861"/>
            <a:ext cx="4052870" cy="2659251"/>
          </a:xfrm>
          <a:prstGeom prst="rect">
            <a:avLst/>
          </a:prstGeom>
        </p:spPr>
      </p:pic>
    </p:spTree>
    <p:extLst>
      <p:ext uri="{BB962C8B-B14F-4D97-AF65-F5344CB8AC3E}">
        <p14:creationId xmlns:p14="http://schemas.microsoft.com/office/powerpoint/2010/main" val="35638890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 demain?</a:t>
            </a:r>
            <a:endParaRPr lang="fr-FR" dirty="0"/>
          </a:p>
        </p:txBody>
      </p:sp>
      <p:sp>
        <p:nvSpPr>
          <p:cNvPr id="3" name="Espace réservé du contenu 2"/>
          <p:cNvSpPr>
            <a:spLocks noGrp="1"/>
          </p:cNvSpPr>
          <p:nvPr>
            <p:ph idx="1"/>
          </p:nvPr>
        </p:nvSpPr>
        <p:spPr>
          <a:xfrm>
            <a:off x="457200" y="1600199"/>
            <a:ext cx="5322163" cy="5129651"/>
          </a:xfrm>
        </p:spPr>
        <p:txBody>
          <a:bodyPr>
            <a:normAutofit fontScale="62500" lnSpcReduction="20000"/>
          </a:bodyPr>
          <a:lstStyle/>
          <a:p>
            <a:r>
              <a:rPr lang="fr-FR" dirty="0" smtClean="0"/>
              <a:t>Le choix et la possibilité de rappeler le même psychologue afin de bénéficier d’un suivi personnalisé</a:t>
            </a:r>
          </a:p>
          <a:p>
            <a:r>
              <a:rPr lang="fr-FR" dirty="0" smtClean="0"/>
              <a:t>La mise à disposition des applications mobiles pour les professionnels de santé</a:t>
            </a:r>
          </a:p>
          <a:p>
            <a:r>
              <a:rPr lang="fr-FR" dirty="0" smtClean="0"/>
              <a:t>La possibilité de consulter par tchat</a:t>
            </a:r>
          </a:p>
          <a:p>
            <a:r>
              <a:rPr lang="fr-FR" dirty="0" smtClean="0"/>
              <a:t>Une </a:t>
            </a:r>
            <a:r>
              <a:rPr lang="fr-FR" dirty="0"/>
              <a:t>grille d’évaluation du stress et de la dépression améliorée</a:t>
            </a:r>
          </a:p>
          <a:p>
            <a:r>
              <a:rPr lang="fr-FR" dirty="0" smtClean="0"/>
              <a:t>Organisation d’un relai de prise en charge des professionnels de santé en souffrance plus ciblé</a:t>
            </a:r>
          </a:p>
          <a:p>
            <a:r>
              <a:rPr lang="fr-FR" dirty="0" smtClean="0"/>
              <a:t>Un retour qualité de la prise en charge psychologique par les appelants</a:t>
            </a:r>
          </a:p>
          <a:p>
            <a:endParaRPr lang="fr-FR" sz="2600" dirty="0" smtClean="0"/>
          </a:p>
          <a:p>
            <a:pPr marL="0" indent="0">
              <a:buNone/>
            </a:pPr>
            <a:r>
              <a:rPr lang="fr-FR" sz="2900" dirty="0" smtClean="0"/>
              <a:t>Et d’autres actions en cohérence avec le nouveau cahier des charges de la stratégie nationale de l’amélioration de la qualité de vie des soignants.</a:t>
            </a:r>
            <a:endParaRPr lang="fr-FR" sz="29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54</a:t>
            </a:fld>
            <a:endParaRPr lang="en-US" dirty="0"/>
          </a:p>
        </p:txBody>
      </p:sp>
      <p:sp>
        <p:nvSpPr>
          <p:cNvPr id="5" name="ZoneTexte 4"/>
          <p:cNvSpPr txBox="1"/>
          <p:nvPr/>
        </p:nvSpPr>
        <p:spPr>
          <a:xfrm>
            <a:off x="5974672" y="1766656"/>
            <a:ext cx="2712128" cy="2059620"/>
          </a:xfrm>
          <a:prstGeom prst="rect">
            <a:avLst/>
          </a:prstGeom>
          <a:noFill/>
        </p:spPr>
        <p:txBody>
          <a:bodyPr wrap="square" rtlCol="0">
            <a:spAutoFit/>
          </a:bodyPr>
          <a:lstStyle/>
          <a:p>
            <a:endParaRPr lang="fr-FR" dirty="0"/>
          </a:p>
        </p:txBody>
      </p:sp>
      <p:pic>
        <p:nvPicPr>
          <p:cNvPr id="8" name="Image 7"/>
          <p:cNvPicPr>
            <a:picLocks noChangeAspect="1"/>
          </p:cNvPicPr>
          <p:nvPr/>
        </p:nvPicPr>
        <p:blipFill>
          <a:blip r:embed="rId2"/>
          <a:stretch>
            <a:fillRect/>
          </a:stretch>
        </p:blipFill>
        <p:spPr>
          <a:xfrm>
            <a:off x="5974672" y="1600200"/>
            <a:ext cx="2287421" cy="4390008"/>
          </a:xfrm>
          <a:prstGeom prst="rect">
            <a:avLst/>
          </a:prstGeom>
        </p:spPr>
      </p:pic>
      <p:pic>
        <p:nvPicPr>
          <p:cNvPr id="7" name="Image 6"/>
          <p:cNvPicPr>
            <a:picLocks noChangeAspect="1"/>
          </p:cNvPicPr>
          <p:nvPr/>
        </p:nvPicPr>
        <p:blipFill>
          <a:blip r:embed="rId3"/>
          <a:stretch>
            <a:fillRect/>
          </a:stretch>
        </p:blipFill>
        <p:spPr>
          <a:xfrm>
            <a:off x="8003714" y="3274843"/>
            <a:ext cx="855237" cy="653380"/>
          </a:xfrm>
          <a:prstGeom prst="rect">
            <a:avLst/>
          </a:prstGeom>
        </p:spPr>
      </p:pic>
      <p:pic>
        <p:nvPicPr>
          <p:cNvPr id="9" name="Image 8"/>
          <p:cNvPicPr>
            <a:picLocks noChangeAspect="1"/>
          </p:cNvPicPr>
          <p:nvPr/>
        </p:nvPicPr>
        <p:blipFill>
          <a:blip r:embed="rId4"/>
          <a:stretch>
            <a:fillRect/>
          </a:stretch>
        </p:blipFill>
        <p:spPr>
          <a:xfrm>
            <a:off x="578713" y="6182165"/>
            <a:ext cx="2767824" cy="377985"/>
          </a:xfrm>
          <a:prstGeom prst="rect">
            <a:avLst/>
          </a:prstGeom>
        </p:spPr>
      </p:pic>
    </p:spTree>
    <p:extLst>
      <p:ext uri="{BB962C8B-B14F-4D97-AF65-F5344CB8AC3E}">
        <p14:creationId xmlns:p14="http://schemas.microsoft.com/office/powerpoint/2010/main" val="3220198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7F5CE407-6216-4202-80E4-A30DC2F709B2}" type="slidenum">
              <a:rPr lang="en-US" smtClean="0"/>
              <a:pPr/>
              <a:t>55</a:t>
            </a:fld>
            <a:endParaRPr lang="en-US" dirty="0"/>
          </a:p>
        </p:txBody>
      </p:sp>
      <p:sp>
        <p:nvSpPr>
          <p:cNvPr id="7" name="Espace réservé du contenu 2"/>
          <p:cNvSpPr>
            <a:spLocks noGrp="1"/>
          </p:cNvSpPr>
          <p:nvPr>
            <p:ph idx="1"/>
          </p:nvPr>
        </p:nvSpPr>
        <p:spPr>
          <a:xfrm>
            <a:off x="457200" y="655967"/>
            <a:ext cx="8229600" cy="5470196"/>
          </a:xfrm>
        </p:spPr>
        <p:txBody>
          <a:bodyPr>
            <a:normAutofit/>
          </a:bodyPr>
          <a:lstStyle/>
          <a:p>
            <a:r>
              <a:rPr lang="fr-FR" b="1" dirty="0" smtClean="0"/>
              <a:t>Sébastien </a:t>
            </a:r>
            <a:r>
              <a:rPr lang="fr-FR" b="1" dirty="0" err="1" smtClean="0"/>
              <a:t>Blervacque</a:t>
            </a:r>
            <a:r>
              <a:rPr lang="fr-FR" b="1" dirty="0" smtClean="0"/>
              <a:t>, analyste de </a:t>
            </a:r>
            <a:r>
              <a:rPr lang="fr-FR" b="1" dirty="0" err="1" smtClean="0"/>
              <a:t>verbatims</a:t>
            </a:r>
            <a:r>
              <a:rPr lang="fr-FR" b="1" dirty="0" smtClean="0"/>
              <a:t>, </a:t>
            </a:r>
            <a:r>
              <a:rPr lang="fr-FR" b="1" dirty="0" err="1" smtClean="0"/>
              <a:t>Semdee</a:t>
            </a:r>
            <a:endParaRPr lang="fr-FR" b="1" dirty="0"/>
          </a:p>
          <a:p>
            <a:pPr marL="457200" lvl="1" indent="0">
              <a:buNone/>
            </a:pPr>
            <a:endParaRPr lang="fr-FR" dirty="0"/>
          </a:p>
        </p:txBody>
      </p:sp>
    </p:spTree>
    <p:extLst>
      <p:ext uri="{BB962C8B-B14F-4D97-AF65-F5344CB8AC3E}">
        <p14:creationId xmlns:p14="http://schemas.microsoft.com/office/powerpoint/2010/main" val="11622761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r>
              <a:rPr lang="fr-FR" dirty="0" smtClean="0"/>
              <a:t>analyse de verbatims</a:t>
            </a:r>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56</a:t>
            </a:fld>
            <a:endParaRPr lang="en-US" dirty="0"/>
          </a:p>
        </p:txBody>
      </p:sp>
      <p:pic>
        <p:nvPicPr>
          <p:cNvPr id="6" name="Image 5" descr="logo-semdee-HD.pdf"/>
          <p:cNvPicPr>
            <a:picLocks noChangeAspect="1"/>
          </p:cNvPicPr>
          <p:nvPr/>
        </p:nvPicPr>
        <p:blipFill rotWithShape="1">
          <a:blip r:embed="rId2">
            <a:extLst>
              <a:ext uri="{28A0092B-C50C-407E-A947-70E740481C1C}">
                <a14:useLocalDpi xmlns:a14="http://schemas.microsoft.com/office/drawing/2010/main" val="0"/>
              </a:ext>
            </a:extLst>
          </a:blip>
          <a:srcRect b="22368"/>
          <a:stretch/>
        </p:blipFill>
        <p:spPr>
          <a:xfrm>
            <a:off x="3387215" y="4016055"/>
            <a:ext cx="2483472" cy="1362396"/>
          </a:xfrm>
          <a:prstGeom prst="rect">
            <a:avLst/>
          </a:prstGeom>
        </p:spPr>
      </p:pic>
      <p:sp>
        <p:nvSpPr>
          <p:cNvPr id="7" name="Sous-titre 4"/>
          <p:cNvSpPr txBox="1">
            <a:spLocks/>
          </p:cNvSpPr>
          <p:nvPr/>
        </p:nvSpPr>
        <p:spPr>
          <a:xfrm>
            <a:off x="4175166" y="6023301"/>
            <a:ext cx="4283033" cy="5348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rgbClr val="1F497D"/>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Arial"/>
                <a:ea typeface="+mn-ea"/>
                <a:cs typeface="Arial"/>
              </a:defRPr>
            </a:lvl2pPr>
            <a:lvl3pPr marL="914400" indent="0" algn="ctr" defTabSz="457200" rtl="0" eaLnBrk="1" latinLnBrk="0" hangingPunct="1">
              <a:spcBef>
                <a:spcPct val="20000"/>
              </a:spcBef>
              <a:buFont typeface="Arial"/>
              <a:buNone/>
              <a:defRPr sz="2400" kern="1200">
                <a:solidFill>
                  <a:schemeClr val="tx1">
                    <a:tint val="75000"/>
                  </a:schemeClr>
                </a:solidFill>
                <a:latin typeface="Arial"/>
                <a:ea typeface="+mn-ea"/>
                <a:cs typeface="Arial"/>
              </a:defRPr>
            </a:lvl3pPr>
            <a:lvl4pPr marL="13716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4pPr>
            <a:lvl5pPr marL="1828800" indent="0" algn="ctr" defTabSz="457200" rtl="0" eaLnBrk="1" latinLnBrk="0" hangingPunct="1">
              <a:spcBef>
                <a:spcPct val="20000"/>
              </a:spcBef>
              <a:buFont typeface="Arial"/>
              <a:buNone/>
              <a:defRPr sz="2000" kern="1200">
                <a:solidFill>
                  <a:schemeClr val="tx1">
                    <a:tint val="75000"/>
                  </a:schemeClr>
                </a:solidFill>
                <a:latin typeface="Arial"/>
                <a:ea typeface="+mn-ea"/>
                <a:cs typeface="Arial"/>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fr-FR" sz="2000" dirty="0" smtClean="0"/>
              <a:t>11 décembre 2017</a:t>
            </a:r>
            <a:endParaRPr lang="fr-FR" sz="2000" dirty="0"/>
          </a:p>
        </p:txBody>
      </p:sp>
    </p:spTree>
    <p:extLst>
      <p:ext uri="{BB962C8B-B14F-4D97-AF65-F5344CB8AC3E}">
        <p14:creationId xmlns:p14="http://schemas.microsoft.com/office/powerpoint/2010/main" val="117917577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Semdee</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57</a:t>
            </a:fld>
            <a:endParaRPr lang="en-US" dirty="0"/>
          </a:p>
        </p:txBody>
      </p:sp>
      <p:grpSp>
        <p:nvGrpSpPr>
          <p:cNvPr id="22" name="Grouper 21"/>
          <p:cNvGrpSpPr/>
          <p:nvPr/>
        </p:nvGrpSpPr>
        <p:grpSpPr>
          <a:xfrm>
            <a:off x="496060" y="1717630"/>
            <a:ext cx="8086489" cy="4533095"/>
            <a:chOff x="496060" y="1717630"/>
            <a:chExt cx="8086489" cy="4533095"/>
          </a:xfrm>
        </p:grpSpPr>
        <p:grpSp>
          <p:nvGrpSpPr>
            <p:cNvPr id="13" name="Grouper 12"/>
            <p:cNvGrpSpPr/>
            <p:nvPr/>
          </p:nvGrpSpPr>
          <p:grpSpPr>
            <a:xfrm>
              <a:off x="496060" y="1717630"/>
              <a:ext cx="8086489" cy="4533095"/>
              <a:chOff x="496060" y="1717630"/>
              <a:chExt cx="8086489" cy="4533095"/>
            </a:xfrm>
          </p:grpSpPr>
          <p:sp>
            <p:nvSpPr>
              <p:cNvPr id="11" name="Rectangle 10"/>
              <p:cNvSpPr/>
              <p:nvPr/>
            </p:nvSpPr>
            <p:spPr>
              <a:xfrm>
                <a:off x="1423790" y="2078328"/>
                <a:ext cx="6291610" cy="371404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pic>
            <p:nvPicPr>
              <p:cNvPr id="12" name="Image 11" descr="Capture d’écran 2017-12-08 à 11.12.09.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09699" y="2110177"/>
                <a:ext cx="6244763" cy="3723504"/>
              </a:xfrm>
              <a:prstGeom prst="rect">
                <a:avLst/>
              </a:prstGeom>
            </p:spPr>
          </p:pic>
          <p:pic>
            <p:nvPicPr>
              <p:cNvPr id="5" name="Image 4"/>
              <p:cNvPicPr>
                <a:picLocks noChangeAspect="1"/>
              </p:cNvPicPr>
              <p:nvPr/>
            </p:nvPicPr>
            <p:blipFill>
              <a:blip r:embed="rId4"/>
              <a:stretch>
                <a:fillRect/>
              </a:stretch>
            </p:blipFill>
            <p:spPr>
              <a:xfrm>
                <a:off x="496060" y="1717630"/>
                <a:ext cx="8086489" cy="4533095"/>
              </a:xfrm>
              <a:prstGeom prst="rect">
                <a:avLst/>
              </a:prstGeom>
            </p:spPr>
          </p:pic>
        </p:grpSp>
        <p:sp>
          <p:nvSpPr>
            <p:cNvPr id="14" name="Rectangle 13"/>
            <p:cNvSpPr/>
            <p:nvPr/>
          </p:nvSpPr>
          <p:spPr>
            <a:xfrm>
              <a:off x="1676400" y="2489200"/>
              <a:ext cx="5965362" cy="914400"/>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plate-forme de cognition artificielle</a:t>
              </a:r>
              <a:endParaRPr lang="en" dirty="0">
                <a:solidFill>
                  <a:schemeClr val="bg1">
                    <a:lumMod val="50000"/>
                  </a:schemeClr>
                </a:solidFill>
                <a:latin typeface="Gill Sans"/>
                <a:cs typeface="Gill Sans"/>
              </a:endParaRPr>
            </a:p>
          </p:txBody>
        </p:sp>
        <p:sp>
          <p:nvSpPr>
            <p:cNvPr id="16" name="Rectangle 15"/>
            <p:cNvSpPr/>
            <p:nvPr/>
          </p:nvSpPr>
          <p:spPr>
            <a:xfrm>
              <a:off x="2480733" y="3460750"/>
              <a:ext cx="4288962" cy="457199"/>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explorateur de pensées écrites d’un groupe</a:t>
              </a:r>
              <a:endParaRPr lang="en" dirty="0">
                <a:solidFill>
                  <a:schemeClr val="bg1">
                    <a:lumMod val="50000"/>
                  </a:schemeClr>
                </a:solidFill>
                <a:latin typeface="Gill Sans"/>
                <a:cs typeface="Gill Sans"/>
              </a:endParaRPr>
            </a:p>
          </p:txBody>
        </p:sp>
        <p:sp>
          <p:nvSpPr>
            <p:cNvPr id="17" name="Rectangle 16"/>
            <p:cNvSpPr/>
            <p:nvPr/>
          </p:nvSpPr>
          <p:spPr>
            <a:xfrm>
              <a:off x="2607729"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COLLECTER</a:t>
              </a:r>
              <a:endParaRPr lang="en" sz="500" b="1" dirty="0">
                <a:solidFill>
                  <a:schemeClr val="tx1">
                    <a:lumMod val="65000"/>
                    <a:lumOff val="35000"/>
                  </a:schemeClr>
                </a:solidFill>
                <a:latin typeface="Gill Sans"/>
                <a:cs typeface="Gill Sans"/>
              </a:endParaRPr>
            </a:p>
          </p:txBody>
        </p:sp>
        <p:sp>
          <p:nvSpPr>
            <p:cNvPr id="18" name="Rectangle 17"/>
            <p:cNvSpPr/>
            <p:nvPr/>
          </p:nvSpPr>
          <p:spPr>
            <a:xfrm>
              <a:off x="3456515" y="4510617"/>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ORGANISER</a:t>
              </a:r>
              <a:endParaRPr lang="en" sz="500" b="1" dirty="0">
                <a:solidFill>
                  <a:schemeClr val="tx1">
                    <a:lumMod val="65000"/>
                    <a:lumOff val="35000"/>
                  </a:schemeClr>
                </a:solidFill>
                <a:latin typeface="Gill Sans"/>
                <a:cs typeface="Gill Sans"/>
              </a:endParaRPr>
            </a:p>
          </p:txBody>
        </p:sp>
        <p:sp>
          <p:nvSpPr>
            <p:cNvPr id="19" name="Rectangle 18"/>
            <p:cNvSpPr/>
            <p:nvPr/>
          </p:nvSpPr>
          <p:spPr>
            <a:xfrm>
              <a:off x="4339165"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DECOUVRIR</a:t>
              </a:r>
              <a:endParaRPr lang="en" sz="500" b="1" dirty="0">
                <a:solidFill>
                  <a:schemeClr val="tx1">
                    <a:lumMod val="65000"/>
                    <a:lumOff val="35000"/>
                  </a:schemeClr>
                </a:solidFill>
                <a:latin typeface="Gill Sans"/>
                <a:cs typeface="Gill Sans"/>
              </a:endParaRPr>
            </a:p>
          </p:txBody>
        </p:sp>
        <p:sp>
          <p:nvSpPr>
            <p:cNvPr id="20" name="Rectangle 19"/>
            <p:cNvSpPr/>
            <p:nvPr/>
          </p:nvSpPr>
          <p:spPr>
            <a:xfrm>
              <a:off x="5213352"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EXPLORER</a:t>
              </a:r>
              <a:endParaRPr lang="en" sz="500" b="1" dirty="0">
                <a:solidFill>
                  <a:schemeClr val="tx1">
                    <a:lumMod val="65000"/>
                    <a:lumOff val="35000"/>
                  </a:schemeClr>
                </a:solidFill>
                <a:latin typeface="Gill Sans"/>
                <a:cs typeface="Gill Sans"/>
              </a:endParaRPr>
            </a:p>
          </p:txBody>
        </p:sp>
        <p:sp>
          <p:nvSpPr>
            <p:cNvPr id="21" name="Rectangle 20"/>
            <p:cNvSpPr/>
            <p:nvPr/>
          </p:nvSpPr>
          <p:spPr>
            <a:xfrm>
              <a:off x="6081188"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REUTILISER</a:t>
              </a:r>
              <a:endParaRPr lang="en" sz="500" b="1" dirty="0">
                <a:solidFill>
                  <a:schemeClr val="tx1">
                    <a:lumMod val="65000"/>
                    <a:lumOff val="35000"/>
                  </a:schemeClr>
                </a:solidFill>
                <a:latin typeface="Gill Sans"/>
                <a:cs typeface="Gill Sans"/>
              </a:endParaRPr>
            </a:p>
          </p:txBody>
        </p:sp>
      </p:grpSp>
    </p:spTree>
    <p:extLst>
      <p:ext uri="{BB962C8B-B14F-4D97-AF65-F5344CB8AC3E}">
        <p14:creationId xmlns:p14="http://schemas.microsoft.com/office/powerpoint/2010/main" val="14280718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rgbClr val="E10851"/>
          </a:solidFill>
        </p:spPr>
        <p:txBody>
          <a:bodyPr>
            <a:normAutofit fontScale="90000"/>
          </a:bodyPr>
          <a:lstStyle/>
          <a:p>
            <a:r>
              <a:rPr lang="fr-FR" dirty="0"/>
              <a:t>1306 verbatims SPS (à fin sept. 2017)</a:t>
            </a:r>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58</a:t>
            </a:fld>
            <a:endParaRPr lang="en-US" dirty="0"/>
          </a:p>
        </p:txBody>
      </p:sp>
      <p:grpSp>
        <p:nvGrpSpPr>
          <p:cNvPr id="8" name="Grouper 7"/>
          <p:cNvGrpSpPr/>
          <p:nvPr/>
        </p:nvGrpSpPr>
        <p:grpSpPr>
          <a:xfrm>
            <a:off x="496060" y="1717630"/>
            <a:ext cx="8086489" cy="4533095"/>
            <a:chOff x="496060" y="1717630"/>
            <a:chExt cx="8086489" cy="4533095"/>
          </a:xfrm>
        </p:grpSpPr>
        <p:grpSp>
          <p:nvGrpSpPr>
            <p:cNvPr id="28" name="Grouper 27"/>
            <p:cNvGrpSpPr/>
            <p:nvPr/>
          </p:nvGrpSpPr>
          <p:grpSpPr>
            <a:xfrm>
              <a:off x="496060" y="1717630"/>
              <a:ext cx="8086489" cy="4533095"/>
              <a:chOff x="496060" y="1717630"/>
              <a:chExt cx="8086489" cy="4533095"/>
            </a:xfrm>
          </p:grpSpPr>
          <p:grpSp>
            <p:nvGrpSpPr>
              <p:cNvPr id="29" name="Grouper 28"/>
              <p:cNvGrpSpPr/>
              <p:nvPr/>
            </p:nvGrpSpPr>
            <p:grpSpPr>
              <a:xfrm>
                <a:off x="496060" y="1717630"/>
                <a:ext cx="8086489" cy="4533095"/>
                <a:chOff x="496060" y="1717630"/>
                <a:chExt cx="8086489" cy="4533095"/>
              </a:xfrm>
            </p:grpSpPr>
            <p:sp>
              <p:nvSpPr>
                <p:cNvPr id="37" name="Rectangle 36"/>
                <p:cNvSpPr/>
                <p:nvPr/>
              </p:nvSpPr>
              <p:spPr>
                <a:xfrm>
                  <a:off x="1423790" y="2078328"/>
                  <a:ext cx="6291610" cy="371404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pic>
              <p:nvPicPr>
                <p:cNvPr id="38" name="Image 37" descr="Capture d’écran 2017-12-08 à 11.12.09.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09699" y="2110177"/>
                  <a:ext cx="6244763" cy="3723504"/>
                </a:xfrm>
                <a:prstGeom prst="rect">
                  <a:avLst/>
                </a:prstGeom>
              </p:spPr>
            </p:pic>
            <p:pic>
              <p:nvPicPr>
                <p:cNvPr id="39" name="Image 38"/>
                <p:cNvPicPr>
                  <a:picLocks noChangeAspect="1"/>
                </p:cNvPicPr>
                <p:nvPr/>
              </p:nvPicPr>
              <p:blipFill>
                <a:blip r:embed="rId4"/>
                <a:stretch>
                  <a:fillRect/>
                </a:stretch>
              </p:blipFill>
              <p:spPr>
                <a:xfrm>
                  <a:off x="496060" y="1717630"/>
                  <a:ext cx="8086489" cy="4533095"/>
                </a:xfrm>
                <a:prstGeom prst="rect">
                  <a:avLst/>
                </a:prstGeom>
              </p:spPr>
            </p:pic>
          </p:grpSp>
          <p:sp>
            <p:nvSpPr>
              <p:cNvPr id="30" name="Rectangle 29"/>
              <p:cNvSpPr/>
              <p:nvPr/>
            </p:nvSpPr>
            <p:spPr>
              <a:xfrm>
                <a:off x="1676400" y="2489200"/>
                <a:ext cx="5965362" cy="914400"/>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plate-forme de cognition artificielle</a:t>
                </a:r>
                <a:endParaRPr lang="en" dirty="0">
                  <a:solidFill>
                    <a:schemeClr val="bg1">
                      <a:lumMod val="50000"/>
                    </a:schemeClr>
                  </a:solidFill>
                  <a:latin typeface="Gill Sans"/>
                  <a:cs typeface="Gill Sans"/>
                </a:endParaRPr>
              </a:p>
            </p:txBody>
          </p:sp>
          <p:sp>
            <p:nvSpPr>
              <p:cNvPr id="31" name="Rectangle 30"/>
              <p:cNvSpPr/>
              <p:nvPr/>
            </p:nvSpPr>
            <p:spPr>
              <a:xfrm>
                <a:off x="2480733" y="3460750"/>
                <a:ext cx="4288962" cy="457199"/>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explorateur de pensées écrites d’un groupe</a:t>
                </a:r>
                <a:endParaRPr lang="en" dirty="0">
                  <a:solidFill>
                    <a:schemeClr val="bg1">
                      <a:lumMod val="50000"/>
                    </a:schemeClr>
                  </a:solidFill>
                  <a:latin typeface="Gill Sans"/>
                  <a:cs typeface="Gill Sans"/>
                </a:endParaRPr>
              </a:p>
            </p:txBody>
          </p:sp>
          <p:sp>
            <p:nvSpPr>
              <p:cNvPr id="32" name="Rectangle 31"/>
              <p:cNvSpPr/>
              <p:nvPr/>
            </p:nvSpPr>
            <p:spPr>
              <a:xfrm>
                <a:off x="2607729"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COLLECTER</a:t>
                </a:r>
                <a:endParaRPr lang="en" sz="500" b="1" dirty="0">
                  <a:solidFill>
                    <a:schemeClr val="tx1">
                      <a:lumMod val="65000"/>
                      <a:lumOff val="35000"/>
                    </a:schemeClr>
                  </a:solidFill>
                  <a:latin typeface="Gill Sans"/>
                  <a:cs typeface="Gill Sans"/>
                </a:endParaRPr>
              </a:p>
            </p:txBody>
          </p:sp>
          <p:sp>
            <p:nvSpPr>
              <p:cNvPr id="33" name="Rectangle 32"/>
              <p:cNvSpPr/>
              <p:nvPr/>
            </p:nvSpPr>
            <p:spPr>
              <a:xfrm>
                <a:off x="3456515" y="4510617"/>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ORGANISER</a:t>
                </a:r>
                <a:endParaRPr lang="en" sz="500" b="1" dirty="0">
                  <a:solidFill>
                    <a:schemeClr val="tx1">
                      <a:lumMod val="65000"/>
                      <a:lumOff val="35000"/>
                    </a:schemeClr>
                  </a:solidFill>
                  <a:latin typeface="Gill Sans"/>
                  <a:cs typeface="Gill Sans"/>
                </a:endParaRPr>
              </a:p>
            </p:txBody>
          </p:sp>
          <p:sp>
            <p:nvSpPr>
              <p:cNvPr id="34" name="Rectangle 33"/>
              <p:cNvSpPr/>
              <p:nvPr/>
            </p:nvSpPr>
            <p:spPr>
              <a:xfrm>
                <a:off x="4339165"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DECOUVRIR</a:t>
                </a:r>
                <a:endParaRPr lang="en" sz="500" b="1" dirty="0">
                  <a:solidFill>
                    <a:schemeClr val="tx1">
                      <a:lumMod val="65000"/>
                      <a:lumOff val="35000"/>
                    </a:schemeClr>
                  </a:solidFill>
                  <a:latin typeface="Gill Sans"/>
                  <a:cs typeface="Gill Sans"/>
                </a:endParaRPr>
              </a:p>
            </p:txBody>
          </p:sp>
          <p:sp>
            <p:nvSpPr>
              <p:cNvPr id="35" name="Rectangle 34"/>
              <p:cNvSpPr/>
              <p:nvPr/>
            </p:nvSpPr>
            <p:spPr>
              <a:xfrm>
                <a:off x="5213352"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EXPLORER</a:t>
                </a:r>
                <a:endParaRPr lang="en" sz="500" b="1" dirty="0">
                  <a:solidFill>
                    <a:schemeClr val="tx1">
                      <a:lumMod val="65000"/>
                      <a:lumOff val="35000"/>
                    </a:schemeClr>
                  </a:solidFill>
                  <a:latin typeface="Gill Sans"/>
                  <a:cs typeface="Gill Sans"/>
                </a:endParaRPr>
              </a:p>
            </p:txBody>
          </p:sp>
          <p:sp>
            <p:nvSpPr>
              <p:cNvPr id="36" name="Rectangle 35"/>
              <p:cNvSpPr/>
              <p:nvPr/>
            </p:nvSpPr>
            <p:spPr>
              <a:xfrm>
                <a:off x="6081188"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REUTILISER</a:t>
                </a:r>
                <a:endParaRPr lang="en" sz="500" b="1" dirty="0">
                  <a:solidFill>
                    <a:schemeClr val="tx1">
                      <a:lumMod val="65000"/>
                      <a:lumOff val="35000"/>
                    </a:schemeClr>
                  </a:solidFill>
                  <a:latin typeface="Gill Sans"/>
                  <a:cs typeface="Gill Sans"/>
                </a:endParaRPr>
              </a:p>
            </p:txBody>
          </p:sp>
        </p:grpSp>
        <p:sp>
          <p:nvSpPr>
            <p:cNvPr id="5" name="Rectangle 4"/>
            <p:cNvSpPr/>
            <p:nvPr/>
          </p:nvSpPr>
          <p:spPr>
            <a:xfrm>
              <a:off x="1676401" y="2484337"/>
              <a:ext cx="5978062" cy="32752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grpSp>
      <p:sp>
        <p:nvSpPr>
          <p:cNvPr id="26" name="ZoneTexte 25"/>
          <p:cNvSpPr txBox="1"/>
          <p:nvPr/>
        </p:nvSpPr>
        <p:spPr>
          <a:xfrm>
            <a:off x="750644" y="5681720"/>
            <a:ext cx="7630339" cy="523220"/>
          </a:xfrm>
          <a:prstGeom prst="rect">
            <a:avLst/>
          </a:prstGeom>
          <a:noFill/>
        </p:spPr>
        <p:txBody>
          <a:bodyPr wrap="none" rtlCol="0">
            <a:spAutoFit/>
          </a:bodyPr>
          <a:lstStyle/>
          <a:p>
            <a:pPr algn="ctr"/>
            <a:r>
              <a:rPr lang="fr-FR" sz="2800" dirty="0">
                <a:solidFill>
                  <a:srgbClr val="E10851"/>
                </a:solidFill>
                <a:latin typeface="Arial"/>
                <a:cs typeface="Arial"/>
              </a:rPr>
              <a:t>n</a:t>
            </a:r>
            <a:r>
              <a:rPr lang="fr-FR" sz="2800" dirty="0" smtClean="0">
                <a:solidFill>
                  <a:srgbClr val="E10851"/>
                </a:solidFill>
                <a:latin typeface="Arial"/>
                <a:cs typeface="Arial"/>
              </a:rPr>
              <a:t>ous fonctionnons tous par association d’idées</a:t>
            </a:r>
            <a:endParaRPr lang="en" sz="2800" dirty="0">
              <a:solidFill>
                <a:srgbClr val="E10851"/>
              </a:solidFill>
              <a:latin typeface="Arial"/>
              <a:cs typeface="Arial"/>
            </a:endParaRPr>
          </a:p>
        </p:txBody>
      </p:sp>
      <p:pic>
        <p:nvPicPr>
          <p:cNvPr id="3" name="Image 2" descr="Capture d’écran 2017-12-08 à 11.32.1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6667" y="2484337"/>
            <a:ext cx="5193906" cy="3275261"/>
          </a:xfrm>
          <a:prstGeom prst="rect">
            <a:avLst/>
          </a:prstGeom>
        </p:spPr>
      </p:pic>
    </p:spTree>
    <p:extLst>
      <p:ext uri="{BB962C8B-B14F-4D97-AF65-F5344CB8AC3E}">
        <p14:creationId xmlns:p14="http://schemas.microsoft.com/office/powerpoint/2010/main" val="13216181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Effect transition="in" filter="fade">
                                      <p:cBhvr>
                                        <p:cTn id="9" dur="1500"/>
                                        <p:tgtEl>
                                          <p:spTgt spid="3"/>
                                        </p:tgtEl>
                                      </p:cBhvr>
                                    </p:animEffect>
                                  </p:childTnLst>
                                </p:cTn>
                              </p:par>
                            </p:childTnLst>
                          </p:cTn>
                        </p:par>
                        <p:par>
                          <p:cTn id="10" fill="hold">
                            <p:stCondLst>
                              <p:cond delay="1500"/>
                            </p:stCondLst>
                            <p:childTnLst>
                              <p:par>
                                <p:cTn id="11" presetID="1" presetClass="entr" presetSubtype="0" fill="hold" grpId="0" nodeType="afterEffect">
                                  <p:stCondLst>
                                    <p:cond delay="300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er 49"/>
          <p:cNvGrpSpPr/>
          <p:nvPr/>
        </p:nvGrpSpPr>
        <p:grpSpPr>
          <a:xfrm>
            <a:off x="496060" y="1717630"/>
            <a:ext cx="8086489" cy="4533095"/>
            <a:chOff x="496060" y="1717630"/>
            <a:chExt cx="8086489" cy="4533095"/>
          </a:xfrm>
        </p:grpSpPr>
        <p:grpSp>
          <p:nvGrpSpPr>
            <p:cNvPr id="52" name="Grouper 51"/>
            <p:cNvGrpSpPr/>
            <p:nvPr/>
          </p:nvGrpSpPr>
          <p:grpSpPr>
            <a:xfrm>
              <a:off x="496060" y="1717630"/>
              <a:ext cx="8086489" cy="4533095"/>
              <a:chOff x="496060" y="1717630"/>
              <a:chExt cx="8086489" cy="4533095"/>
            </a:xfrm>
          </p:grpSpPr>
          <p:grpSp>
            <p:nvGrpSpPr>
              <p:cNvPr id="56" name="Grouper 55"/>
              <p:cNvGrpSpPr/>
              <p:nvPr/>
            </p:nvGrpSpPr>
            <p:grpSpPr>
              <a:xfrm>
                <a:off x="496060" y="1717630"/>
                <a:ext cx="8086489" cy="4533095"/>
                <a:chOff x="496060" y="1717630"/>
                <a:chExt cx="8086489" cy="4533095"/>
              </a:xfrm>
            </p:grpSpPr>
            <p:sp>
              <p:nvSpPr>
                <p:cNvPr id="69" name="Rectangle 68"/>
                <p:cNvSpPr/>
                <p:nvPr/>
              </p:nvSpPr>
              <p:spPr>
                <a:xfrm>
                  <a:off x="1423790" y="2078328"/>
                  <a:ext cx="6291610" cy="371404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pic>
              <p:nvPicPr>
                <p:cNvPr id="70" name="Image 69" descr="Capture d’écran 2017-12-08 à 11.12.09.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09699" y="2110177"/>
                  <a:ext cx="6244763" cy="3723504"/>
                </a:xfrm>
                <a:prstGeom prst="rect">
                  <a:avLst/>
                </a:prstGeom>
              </p:spPr>
            </p:pic>
            <p:pic>
              <p:nvPicPr>
                <p:cNvPr id="71" name="Image 70"/>
                <p:cNvPicPr>
                  <a:picLocks noChangeAspect="1"/>
                </p:cNvPicPr>
                <p:nvPr/>
              </p:nvPicPr>
              <p:blipFill>
                <a:blip r:embed="rId4"/>
                <a:stretch>
                  <a:fillRect/>
                </a:stretch>
              </p:blipFill>
              <p:spPr>
                <a:xfrm>
                  <a:off x="496060" y="1717630"/>
                  <a:ext cx="8086489" cy="4533095"/>
                </a:xfrm>
                <a:prstGeom prst="rect">
                  <a:avLst/>
                </a:prstGeom>
              </p:spPr>
            </p:pic>
          </p:grpSp>
          <p:sp>
            <p:nvSpPr>
              <p:cNvPr id="57" name="Rectangle 56"/>
              <p:cNvSpPr/>
              <p:nvPr/>
            </p:nvSpPr>
            <p:spPr>
              <a:xfrm>
                <a:off x="1676400" y="2489200"/>
                <a:ext cx="5965362" cy="914400"/>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plate-forme de cognition artificielle</a:t>
                </a:r>
                <a:endParaRPr lang="en" dirty="0">
                  <a:solidFill>
                    <a:schemeClr val="bg1">
                      <a:lumMod val="50000"/>
                    </a:schemeClr>
                  </a:solidFill>
                  <a:latin typeface="Gill Sans"/>
                  <a:cs typeface="Gill Sans"/>
                </a:endParaRPr>
              </a:p>
            </p:txBody>
          </p:sp>
          <p:sp>
            <p:nvSpPr>
              <p:cNvPr id="58" name="Rectangle 57"/>
              <p:cNvSpPr/>
              <p:nvPr/>
            </p:nvSpPr>
            <p:spPr>
              <a:xfrm>
                <a:off x="2480733" y="3460750"/>
                <a:ext cx="4288962" cy="457199"/>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explorateur de pensées écrites d’un groupe</a:t>
                </a:r>
                <a:endParaRPr lang="en" dirty="0">
                  <a:solidFill>
                    <a:schemeClr val="bg1">
                      <a:lumMod val="50000"/>
                    </a:schemeClr>
                  </a:solidFill>
                  <a:latin typeface="Gill Sans"/>
                  <a:cs typeface="Gill Sans"/>
                </a:endParaRPr>
              </a:p>
            </p:txBody>
          </p:sp>
          <p:sp>
            <p:nvSpPr>
              <p:cNvPr id="59" name="Rectangle 58"/>
              <p:cNvSpPr/>
              <p:nvPr/>
            </p:nvSpPr>
            <p:spPr>
              <a:xfrm>
                <a:off x="2607729"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COLLECTER</a:t>
                </a:r>
                <a:endParaRPr lang="en" sz="500" b="1" dirty="0">
                  <a:solidFill>
                    <a:schemeClr val="tx1">
                      <a:lumMod val="65000"/>
                      <a:lumOff val="35000"/>
                    </a:schemeClr>
                  </a:solidFill>
                  <a:latin typeface="Gill Sans"/>
                  <a:cs typeface="Gill Sans"/>
                </a:endParaRPr>
              </a:p>
            </p:txBody>
          </p:sp>
          <p:sp>
            <p:nvSpPr>
              <p:cNvPr id="60" name="Rectangle 59"/>
              <p:cNvSpPr/>
              <p:nvPr/>
            </p:nvSpPr>
            <p:spPr>
              <a:xfrm>
                <a:off x="3456515" y="4510617"/>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ORGANISER</a:t>
                </a:r>
                <a:endParaRPr lang="en" sz="500" b="1" dirty="0">
                  <a:solidFill>
                    <a:schemeClr val="tx1">
                      <a:lumMod val="65000"/>
                      <a:lumOff val="35000"/>
                    </a:schemeClr>
                  </a:solidFill>
                  <a:latin typeface="Gill Sans"/>
                  <a:cs typeface="Gill Sans"/>
                </a:endParaRPr>
              </a:p>
            </p:txBody>
          </p:sp>
          <p:sp>
            <p:nvSpPr>
              <p:cNvPr id="61" name="Rectangle 60"/>
              <p:cNvSpPr/>
              <p:nvPr/>
            </p:nvSpPr>
            <p:spPr>
              <a:xfrm>
                <a:off x="4339165"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DECOUVRIR</a:t>
                </a:r>
                <a:endParaRPr lang="en" sz="500" b="1" dirty="0">
                  <a:solidFill>
                    <a:schemeClr val="tx1">
                      <a:lumMod val="65000"/>
                      <a:lumOff val="35000"/>
                    </a:schemeClr>
                  </a:solidFill>
                  <a:latin typeface="Gill Sans"/>
                  <a:cs typeface="Gill Sans"/>
                </a:endParaRPr>
              </a:p>
            </p:txBody>
          </p:sp>
          <p:sp>
            <p:nvSpPr>
              <p:cNvPr id="62" name="Rectangle 61"/>
              <p:cNvSpPr/>
              <p:nvPr/>
            </p:nvSpPr>
            <p:spPr>
              <a:xfrm>
                <a:off x="5213352"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EXPLORER</a:t>
                </a:r>
                <a:endParaRPr lang="en" sz="500" b="1" dirty="0">
                  <a:solidFill>
                    <a:schemeClr val="tx1">
                      <a:lumMod val="65000"/>
                      <a:lumOff val="35000"/>
                    </a:schemeClr>
                  </a:solidFill>
                  <a:latin typeface="Gill Sans"/>
                  <a:cs typeface="Gill Sans"/>
                </a:endParaRPr>
              </a:p>
            </p:txBody>
          </p:sp>
          <p:sp>
            <p:nvSpPr>
              <p:cNvPr id="63" name="Rectangle 62"/>
              <p:cNvSpPr/>
              <p:nvPr/>
            </p:nvSpPr>
            <p:spPr>
              <a:xfrm>
                <a:off x="6081188"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REUTILISER</a:t>
                </a:r>
                <a:endParaRPr lang="en" sz="500" b="1" dirty="0">
                  <a:solidFill>
                    <a:schemeClr val="tx1">
                      <a:lumMod val="65000"/>
                      <a:lumOff val="35000"/>
                    </a:schemeClr>
                  </a:solidFill>
                  <a:latin typeface="Gill Sans"/>
                  <a:cs typeface="Gill Sans"/>
                </a:endParaRPr>
              </a:p>
            </p:txBody>
          </p:sp>
        </p:grpSp>
        <p:pic>
          <p:nvPicPr>
            <p:cNvPr id="53" name="Image 52" descr="Capture d’écran 2017-12-08 à 11.32.1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6400" y="2484337"/>
              <a:ext cx="5193906" cy="3275261"/>
            </a:xfrm>
            <a:prstGeom prst="rect">
              <a:avLst/>
            </a:prstGeom>
          </p:spPr>
        </p:pic>
        <p:sp>
          <p:nvSpPr>
            <p:cNvPr id="55" name="Rectangle 54"/>
            <p:cNvSpPr/>
            <p:nvPr/>
          </p:nvSpPr>
          <p:spPr>
            <a:xfrm>
              <a:off x="1676401" y="2484337"/>
              <a:ext cx="5978062" cy="32752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grpSp>
      <p:sp>
        <p:nvSpPr>
          <p:cNvPr id="2" name="Titre 1"/>
          <p:cNvSpPr>
            <a:spLocks noGrp="1"/>
          </p:cNvSpPr>
          <p:nvPr>
            <p:ph type="title"/>
          </p:nvPr>
        </p:nvSpPr>
        <p:spPr>
          <a:ln>
            <a:solidFill>
              <a:srgbClr val="A50439"/>
            </a:solidFill>
          </a:ln>
        </p:spPr>
        <p:txBody>
          <a:bodyPr>
            <a:normAutofit fontScale="90000"/>
          </a:bodyPr>
          <a:lstStyle/>
          <a:p>
            <a:r>
              <a:rPr lang="fr-FR" dirty="0" smtClean="0"/>
              <a:t>1306 verbatims SPS (à fin sept. 2017)</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59</a:t>
            </a:fld>
            <a:endParaRPr lang="en-US" dirty="0"/>
          </a:p>
        </p:txBody>
      </p:sp>
      <p:sp>
        <p:nvSpPr>
          <p:cNvPr id="74" name="Rectangle 73"/>
          <p:cNvSpPr/>
          <p:nvPr/>
        </p:nvSpPr>
        <p:spPr>
          <a:xfrm>
            <a:off x="20859759" y="-10450988"/>
            <a:ext cx="2395670" cy="1526284"/>
          </a:xfrm>
          <a:prstGeom prst="rect">
            <a:avLst/>
          </a:prstGeom>
          <a:solidFill>
            <a:srgbClr val="E1085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4400" dirty="0" smtClean="0"/>
              <a:t>7</a:t>
            </a:r>
          </a:p>
        </p:txBody>
      </p:sp>
      <p:sp>
        <p:nvSpPr>
          <p:cNvPr id="72" name="ZoneTexte 71"/>
          <p:cNvSpPr txBox="1"/>
          <p:nvPr/>
        </p:nvSpPr>
        <p:spPr>
          <a:xfrm>
            <a:off x="1701690" y="5630921"/>
            <a:ext cx="5728251" cy="646331"/>
          </a:xfrm>
          <a:prstGeom prst="rect">
            <a:avLst/>
          </a:prstGeom>
          <a:noFill/>
        </p:spPr>
        <p:txBody>
          <a:bodyPr wrap="none" rtlCol="0">
            <a:spAutoFit/>
          </a:bodyPr>
          <a:lstStyle/>
          <a:p>
            <a:pPr algn="ctr"/>
            <a:r>
              <a:rPr lang="fr-FR" sz="3600" dirty="0" smtClean="0">
                <a:solidFill>
                  <a:srgbClr val="E10851"/>
                </a:solidFill>
                <a:latin typeface="Arial"/>
                <a:cs typeface="Arial"/>
              </a:rPr>
              <a:t>découverte non supervisée</a:t>
            </a:r>
            <a:endParaRPr lang="en" sz="3600" dirty="0">
              <a:solidFill>
                <a:srgbClr val="E10851"/>
              </a:solidFill>
              <a:latin typeface="Arial"/>
              <a:cs typeface="Arial"/>
            </a:endParaRPr>
          </a:p>
        </p:txBody>
      </p:sp>
      <p:grpSp>
        <p:nvGrpSpPr>
          <p:cNvPr id="21" name="Grouper 20"/>
          <p:cNvGrpSpPr/>
          <p:nvPr/>
        </p:nvGrpSpPr>
        <p:grpSpPr>
          <a:xfrm>
            <a:off x="1698484" y="2506133"/>
            <a:ext cx="5896130" cy="3224077"/>
            <a:chOff x="1698484" y="2506133"/>
            <a:chExt cx="5896130" cy="3224077"/>
          </a:xfrm>
        </p:grpSpPr>
        <p:pic>
          <p:nvPicPr>
            <p:cNvPr id="20" name="Image 19" descr="Capture d’écran 2017-12-06 à 17.58.50.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8484" y="2506133"/>
              <a:ext cx="5051573" cy="3224077"/>
            </a:xfrm>
            <a:prstGeom prst="rect">
              <a:avLst/>
            </a:prstGeom>
          </p:spPr>
        </p:pic>
        <p:pic>
          <p:nvPicPr>
            <p:cNvPr id="18" name="Image 17" descr="Capture d’écran 2017-12-08 à 14.12.45.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7902" y="4161369"/>
              <a:ext cx="2516712" cy="258727"/>
            </a:xfrm>
            <a:prstGeom prst="rect">
              <a:avLst/>
            </a:prstGeom>
          </p:spPr>
        </p:pic>
      </p:grpSp>
      <p:sp>
        <p:nvSpPr>
          <p:cNvPr id="45" name="Rectangle à coins arrondis 44"/>
          <p:cNvSpPr/>
          <p:nvPr/>
        </p:nvSpPr>
        <p:spPr>
          <a:xfrm>
            <a:off x="5046133" y="4497918"/>
            <a:ext cx="2556933" cy="1104900"/>
          </a:xfrm>
          <a:prstGeom prst="roundRect">
            <a:avLst/>
          </a:prstGeom>
          <a:solidFill>
            <a:srgbClr val="E10851"/>
          </a:solidFill>
          <a:ln>
            <a:solidFill>
              <a:srgbClr val="E1085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chemeClr val="bg1"/>
                </a:solidFill>
                <a:latin typeface="Arial"/>
                <a:cs typeface="Arial"/>
              </a:rPr>
              <a:t>découvrir les tendances sans avoir défini de critères</a:t>
            </a:r>
            <a:endParaRPr lang="en" dirty="0">
              <a:solidFill>
                <a:schemeClr val="bg1"/>
              </a:solidFill>
              <a:latin typeface="Arial"/>
              <a:cs typeface="Arial"/>
            </a:endParaRPr>
          </a:p>
        </p:txBody>
      </p:sp>
    </p:spTree>
    <p:extLst>
      <p:ext uri="{BB962C8B-B14F-4D97-AF65-F5344CB8AC3E}">
        <p14:creationId xmlns:p14="http://schemas.microsoft.com/office/powerpoint/2010/main" val="8724527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1" presetClass="entr" presetSubtype="0" fill="hold" grpId="0" nodeType="afterEffect">
                                  <p:stCondLst>
                                    <p:cond delay="3000"/>
                                  </p:stCondLst>
                                  <p:childTnLst>
                                    <p:set>
                                      <p:cBhvr>
                                        <p:cTn id="10"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0BA63043-AF52-483C-A8B9-CB67AE2CB9DE}"/>
              </a:ext>
            </a:extLst>
          </p:cNvPr>
          <p:cNvSpPr>
            <a:spLocks noGrp="1"/>
          </p:cNvSpPr>
          <p:nvPr>
            <p:ph type="title"/>
          </p:nvPr>
        </p:nvSpPr>
        <p:spPr/>
        <p:txBody>
          <a:bodyPr>
            <a:normAutofit fontScale="90000"/>
          </a:bodyPr>
          <a:lstStyle/>
          <a:p>
            <a:r>
              <a:rPr lang="fr-FR" sz="4800" dirty="0"/>
              <a:t>Métier, horaires et travail posté</a:t>
            </a:r>
          </a:p>
        </p:txBody>
      </p:sp>
      <p:sp>
        <p:nvSpPr>
          <p:cNvPr id="3" name="Espace réservé du contenu 2">
            <a:extLst>
              <a:ext uri="{FF2B5EF4-FFF2-40B4-BE49-F238E27FC236}">
                <a16:creationId xmlns="" xmlns:a16="http://schemas.microsoft.com/office/drawing/2014/main" id="{52908970-CFA9-452A-B1FE-2B3AC53C456B}"/>
              </a:ext>
            </a:extLst>
          </p:cNvPr>
          <p:cNvSpPr>
            <a:spLocks noGrp="1"/>
          </p:cNvSpPr>
          <p:nvPr>
            <p:ph idx="1"/>
          </p:nvPr>
        </p:nvSpPr>
        <p:spPr>
          <a:xfrm>
            <a:off x="457200" y="1704639"/>
            <a:ext cx="4562850" cy="4525963"/>
          </a:xfrm>
        </p:spPr>
        <p:txBody>
          <a:bodyPr>
            <a:normAutofit lnSpcReduction="10000"/>
          </a:bodyPr>
          <a:lstStyle/>
          <a:p>
            <a:r>
              <a:rPr lang="fr-FR" sz="2000" dirty="0"/>
              <a:t>Les IDE font le plus de travail posté (69%): </a:t>
            </a:r>
          </a:p>
          <a:p>
            <a:r>
              <a:rPr lang="fr-FR" sz="2000" dirty="0"/>
              <a:t>Les hospitaliers/salariés font plus de travail posté (35%) comparé aux libéraux (11%) et les activités mixtes (15%) </a:t>
            </a:r>
          </a:p>
          <a:p>
            <a:r>
              <a:rPr lang="fr-FR" sz="2000" dirty="0"/>
              <a:t>Les horaires sont plus </a:t>
            </a:r>
            <a:r>
              <a:rPr lang="fr-FR" sz="2000" dirty="0" smtClean="0"/>
              <a:t>importants </a:t>
            </a:r>
            <a:r>
              <a:rPr lang="fr-FR" sz="2000" dirty="0"/>
              <a:t>chez les médecins</a:t>
            </a:r>
          </a:p>
          <a:p>
            <a:r>
              <a:rPr lang="fr-FR" sz="2000" dirty="0"/>
              <a:t>Les libéraux et les activités mixtes ont des horaires plus </a:t>
            </a:r>
            <a:r>
              <a:rPr lang="fr-FR" sz="2000" dirty="0" smtClean="0"/>
              <a:t>importants </a:t>
            </a:r>
            <a:r>
              <a:rPr lang="fr-FR" sz="2000" dirty="0"/>
              <a:t>par rapport aux hospitaliers/salariés (45,19±26,46 vs 39,4±13,14), surtout quand ils font du travail posté</a:t>
            </a:r>
          </a:p>
        </p:txBody>
      </p:sp>
      <p:graphicFrame>
        <p:nvGraphicFramePr>
          <p:cNvPr id="5" name="Tableau 4">
            <a:extLst>
              <a:ext uri="{FF2B5EF4-FFF2-40B4-BE49-F238E27FC236}">
                <a16:creationId xmlns="" xmlns:a16="http://schemas.microsoft.com/office/drawing/2014/main" id="{CB7CFA6A-C373-4980-ABE4-FFC7B9C71B75}"/>
              </a:ext>
            </a:extLst>
          </p:cNvPr>
          <p:cNvGraphicFramePr>
            <a:graphicFrameLocks noGrp="1"/>
          </p:cNvGraphicFramePr>
          <p:nvPr>
            <p:extLst>
              <p:ext uri="{D42A27DB-BD31-4B8C-83A1-F6EECF244321}">
                <p14:modId xmlns:p14="http://schemas.microsoft.com/office/powerpoint/2010/main" val="2460731885"/>
              </p:ext>
            </p:extLst>
          </p:nvPr>
        </p:nvGraphicFramePr>
        <p:xfrm>
          <a:off x="5020050" y="1600206"/>
          <a:ext cx="3840427" cy="2367415"/>
        </p:xfrm>
        <a:graphic>
          <a:graphicData uri="http://schemas.openxmlformats.org/drawingml/2006/table">
            <a:tbl>
              <a:tblPr firstRow="1" firstCol="1">
                <a:tableStyleId>{21E4AEA4-8DFA-4A89-87EB-49C32662AFE0}</a:tableStyleId>
              </a:tblPr>
              <a:tblGrid>
                <a:gridCol w="1664185">
                  <a:extLst>
                    <a:ext uri="{9D8B030D-6E8A-4147-A177-3AD203B41FA5}">
                      <a16:colId xmlns="" xmlns:a16="http://schemas.microsoft.com/office/drawing/2014/main" val="2140738908"/>
                    </a:ext>
                  </a:extLst>
                </a:gridCol>
                <a:gridCol w="1536171">
                  <a:extLst>
                    <a:ext uri="{9D8B030D-6E8A-4147-A177-3AD203B41FA5}">
                      <a16:colId xmlns="" xmlns:a16="http://schemas.microsoft.com/office/drawing/2014/main" val="1034622208"/>
                    </a:ext>
                  </a:extLst>
                </a:gridCol>
                <a:gridCol w="640071">
                  <a:extLst>
                    <a:ext uri="{9D8B030D-6E8A-4147-A177-3AD203B41FA5}">
                      <a16:colId xmlns="" xmlns:a16="http://schemas.microsoft.com/office/drawing/2014/main" val="3285042918"/>
                    </a:ext>
                  </a:extLst>
                </a:gridCol>
              </a:tblGrid>
              <a:tr h="403286">
                <a:tc>
                  <a:txBody>
                    <a:bodyPr/>
                    <a:lstStyle/>
                    <a:p>
                      <a:pPr algn="ctr" fontAlgn="b"/>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Horaires de travail: moyenne ±SD</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Travail posté</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770597859"/>
                  </a:ext>
                </a:extLst>
              </a:tr>
              <a:tr h="207753">
                <a:tc>
                  <a:txBody>
                    <a:bodyPr/>
                    <a:lstStyle/>
                    <a:p>
                      <a:pPr algn="ctr" fontAlgn="b"/>
                      <a:r>
                        <a:rPr lang="fr-FR" sz="1000" u="none" strike="noStrike">
                          <a:effectLst/>
                        </a:rPr>
                        <a:t>AS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36,23 ± 6,7</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25 (30%)</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857645887"/>
                  </a:ext>
                </a:extLst>
              </a:tr>
              <a:tr h="207753">
                <a:tc>
                  <a:txBody>
                    <a:bodyPr/>
                    <a:lstStyle/>
                    <a:p>
                      <a:pPr algn="ctr" fontAlgn="b"/>
                      <a:r>
                        <a:rPr lang="fr-FR" sz="1000" u="none" strike="noStrike">
                          <a:effectLst/>
                        </a:rPr>
                        <a:t>IDE</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40,44 ± 13,4</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291 (69%)</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489029357"/>
                  </a:ext>
                </a:extLst>
              </a:tr>
              <a:tr h="207753">
                <a:tc>
                  <a:txBody>
                    <a:bodyPr/>
                    <a:lstStyle/>
                    <a:p>
                      <a:pPr algn="ctr" fontAlgn="b"/>
                      <a:r>
                        <a:rPr lang="fr-FR" sz="1000" u="none" strike="noStrike">
                          <a:effectLst/>
                        </a:rPr>
                        <a:t>Sage femmes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34,67±10,44</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5 (45%)</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555979600"/>
                  </a:ext>
                </a:extLst>
              </a:tr>
              <a:tr h="207753">
                <a:tc>
                  <a:txBody>
                    <a:bodyPr/>
                    <a:lstStyle/>
                    <a:p>
                      <a:pPr algn="ctr" fontAlgn="b"/>
                      <a:r>
                        <a:rPr lang="fr-FR" sz="1000" u="none" strike="noStrike" dirty="0">
                          <a:effectLst/>
                        </a:rPr>
                        <a:t>Médecin</a:t>
                      </a:r>
                    </a:p>
                    <a:p>
                      <a:pPr algn="ctr" fontAlgn="b"/>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a:effectLst/>
                        </a:rPr>
                        <a:t>48,31 ± 15,4</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46 (38%)</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717272217"/>
                  </a:ext>
                </a:extLst>
              </a:tr>
              <a:tr h="207753">
                <a:tc>
                  <a:txBody>
                    <a:bodyPr/>
                    <a:lstStyle/>
                    <a:p>
                      <a:pPr algn="ctr" fontAlgn="b"/>
                      <a:r>
                        <a:rPr lang="fr-FR" sz="1000" u="none" strike="noStrike">
                          <a:effectLst/>
                        </a:rPr>
                        <a:t>Pharmaciens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40,7 ±  17,1</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21 (65%)</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044005109"/>
                  </a:ext>
                </a:extLst>
              </a:tr>
              <a:tr h="403286">
                <a:tc>
                  <a:txBody>
                    <a:bodyPr/>
                    <a:lstStyle/>
                    <a:p>
                      <a:pPr algn="ctr" fontAlgn="b"/>
                      <a:r>
                        <a:rPr lang="fr-FR" sz="1000" u="none" strike="noStrike">
                          <a:effectLst/>
                        </a:rPr>
                        <a:t>Chirurgiens dentistes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37 ± 9,1</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0</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1152369502"/>
                  </a:ext>
                </a:extLst>
              </a:tr>
              <a:tr h="207753">
                <a:tc>
                  <a:txBody>
                    <a:bodyPr/>
                    <a:lstStyle/>
                    <a:p>
                      <a:pPr algn="ctr" fontAlgn="b"/>
                      <a:r>
                        <a:rPr lang="fr-FR" sz="1000" u="none" strike="noStrike">
                          <a:effectLst/>
                        </a:rPr>
                        <a:t>kinestherapeuts</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39,8 ± 9,6</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0</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1468017292"/>
                  </a:ext>
                </a:extLst>
              </a:tr>
              <a:tr h="207753">
                <a:tc>
                  <a:txBody>
                    <a:bodyPr/>
                    <a:lstStyle/>
                    <a:p>
                      <a:pPr algn="ctr" fontAlgn="b"/>
                      <a:r>
                        <a:rPr lang="fr-FR" sz="1000" u="none" strike="noStrike" dirty="0">
                          <a:effectLst/>
                        </a:rPr>
                        <a:t>Psychologues</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38,2± 13,4</a:t>
                      </a:r>
                      <a:endParaRPr lang="fr-FR" sz="1000" b="0" i="0" u="none" strike="noStrike" dirty="0">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0</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439795949"/>
                  </a:ext>
                </a:extLst>
              </a:tr>
            </a:tbl>
          </a:graphicData>
        </a:graphic>
      </p:graphicFrame>
      <p:graphicFrame>
        <p:nvGraphicFramePr>
          <p:cNvPr id="7" name="Tableau 6">
            <a:extLst>
              <a:ext uri="{FF2B5EF4-FFF2-40B4-BE49-F238E27FC236}">
                <a16:creationId xmlns="" xmlns:a16="http://schemas.microsoft.com/office/drawing/2014/main" id="{4F03969B-7A0D-40A7-8575-A24DD47BA8B6}"/>
              </a:ext>
            </a:extLst>
          </p:cNvPr>
          <p:cNvGraphicFramePr>
            <a:graphicFrameLocks noGrp="1"/>
          </p:cNvGraphicFramePr>
          <p:nvPr>
            <p:extLst>
              <p:ext uri="{D42A27DB-BD31-4B8C-83A1-F6EECF244321}">
                <p14:modId xmlns:p14="http://schemas.microsoft.com/office/powerpoint/2010/main" val="3266727660"/>
              </p:ext>
            </p:extLst>
          </p:nvPr>
        </p:nvGraphicFramePr>
        <p:xfrm>
          <a:off x="5020050" y="4165854"/>
          <a:ext cx="3840424" cy="1091941"/>
        </p:xfrm>
        <a:graphic>
          <a:graphicData uri="http://schemas.openxmlformats.org/drawingml/2006/table">
            <a:tbl>
              <a:tblPr firstRow="1" firstCol="1">
                <a:tableStyleId>{21E4AEA4-8DFA-4A89-87EB-49C32662AFE0}</a:tableStyleId>
              </a:tblPr>
              <a:tblGrid>
                <a:gridCol w="1431796">
                  <a:extLst>
                    <a:ext uri="{9D8B030D-6E8A-4147-A177-3AD203B41FA5}">
                      <a16:colId xmlns="" xmlns:a16="http://schemas.microsoft.com/office/drawing/2014/main" val="4273161313"/>
                    </a:ext>
                  </a:extLst>
                </a:gridCol>
                <a:gridCol w="802876">
                  <a:extLst>
                    <a:ext uri="{9D8B030D-6E8A-4147-A177-3AD203B41FA5}">
                      <a16:colId xmlns="" xmlns:a16="http://schemas.microsoft.com/office/drawing/2014/main" val="1420598881"/>
                    </a:ext>
                  </a:extLst>
                </a:gridCol>
                <a:gridCol w="802876">
                  <a:extLst>
                    <a:ext uri="{9D8B030D-6E8A-4147-A177-3AD203B41FA5}">
                      <a16:colId xmlns="" xmlns:a16="http://schemas.microsoft.com/office/drawing/2014/main" val="775202164"/>
                    </a:ext>
                  </a:extLst>
                </a:gridCol>
                <a:gridCol w="802876">
                  <a:extLst>
                    <a:ext uri="{9D8B030D-6E8A-4147-A177-3AD203B41FA5}">
                      <a16:colId xmlns="" xmlns:a16="http://schemas.microsoft.com/office/drawing/2014/main" val="2863923594"/>
                    </a:ext>
                  </a:extLst>
                </a:gridCol>
              </a:tblGrid>
              <a:tr h="428977">
                <a:tc>
                  <a:txBody>
                    <a:bodyPr/>
                    <a:lstStyle/>
                    <a:p>
                      <a:pPr algn="ctr" fontAlgn="b"/>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Hospitalier / salarié</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Libéral</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Mixte</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97604040"/>
                  </a:ext>
                </a:extLst>
              </a:tr>
              <a:tr h="220988">
                <a:tc>
                  <a:txBody>
                    <a:bodyPr/>
                    <a:lstStyle/>
                    <a:p>
                      <a:pPr algn="ctr" fontAlgn="b"/>
                      <a:r>
                        <a:rPr lang="fr-FR" sz="1000" u="none" strike="noStrike">
                          <a:effectLst/>
                        </a:rPr>
                        <a:t>Travail posté</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43,34±18,64</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57,44±11,36</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56,4"±21,19</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3078967124"/>
                  </a:ext>
                </a:extLst>
              </a:tr>
              <a:tr h="220988">
                <a:tc>
                  <a:txBody>
                    <a:bodyPr/>
                    <a:lstStyle/>
                    <a:p>
                      <a:pPr algn="ctr" fontAlgn="b"/>
                      <a:r>
                        <a:rPr lang="fr-FR" sz="1000" u="none" strike="noStrike">
                          <a:effectLst/>
                        </a:rPr>
                        <a:t>Pas de travail posté</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37,58±9,25</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43,68±27,41</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43,68±11,13</a:t>
                      </a:r>
                      <a:endParaRPr lang="fr-FR" sz="1000" b="0" i="0" u="none" strike="noStrike">
                        <a:effectLst/>
                        <a:latin typeface="Arial" panose="020B0604020202020204" pitchFamily="34" charset="0"/>
                      </a:endParaRPr>
                    </a:p>
                  </a:txBody>
                  <a:tcPr marL="8467" marR="8467" marT="9525" marB="0" anchor="ctr"/>
                </a:tc>
                <a:extLst>
                  <a:ext uri="{0D108BD9-81ED-4DB2-BD59-A6C34878D82A}">
                    <a16:rowId xmlns="" xmlns:a16="http://schemas.microsoft.com/office/drawing/2014/main" val="1208266803"/>
                  </a:ext>
                </a:extLst>
              </a:tr>
              <a:tr h="220988">
                <a:tc>
                  <a:txBody>
                    <a:bodyPr/>
                    <a:lstStyle/>
                    <a:p>
                      <a:pPr algn="ctr" fontAlgn="b"/>
                      <a:r>
                        <a:rPr lang="fr-FR" sz="1000" u="none" strike="noStrike">
                          <a:effectLst/>
                        </a:rPr>
                        <a:t>Total général</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39,42 ± 13,14</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a:effectLst/>
                        </a:rPr>
                        <a:t>45,19±26,46</a:t>
                      </a:r>
                      <a:endParaRPr lang="fr-FR" sz="1000" b="0" i="0" u="none" strike="noStrike">
                        <a:effectLst/>
                        <a:latin typeface="Arial" panose="020B0604020202020204" pitchFamily="34" charset="0"/>
                      </a:endParaRPr>
                    </a:p>
                  </a:txBody>
                  <a:tcPr marL="8467" marR="8467" marT="9525" marB="0" anchor="ctr"/>
                </a:tc>
                <a:tc>
                  <a:txBody>
                    <a:bodyPr/>
                    <a:lstStyle/>
                    <a:p>
                      <a:pPr algn="ctr" fontAlgn="b"/>
                      <a:r>
                        <a:rPr lang="fr-FR" sz="1000" u="none" strike="noStrike" dirty="0">
                          <a:effectLst/>
                        </a:rPr>
                        <a:t>45,70±13,74</a:t>
                      </a:r>
                      <a:endParaRPr lang="fr-FR" sz="1000" b="0" i="0" u="none" strike="noStrike" dirty="0">
                        <a:effectLst/>
                        <a:latin typeface="Arial" panose="020B0604020202020204" pitchFamily="34" charset="0"/>
                      </a:endParaRPr>
                    </a:p>
                  </a:txBody>
                  <a:tcPr marL="8467" marR="8467" marT="9525" marB="0" anchor="ctr"/>
                </a:tc>
                <a:extLst>
                  <a:ext uri="{0D108BD9-81ED-4DB2-BD59-A6C34878D82A}">
                    <a16:rowId xmlns="" xmlns:a16="http://schemas.microsoft.com/office/drawing/2014/main" val="2608556572"/>
                  </a:ext>
                </a:extLst>
              </a:tr>
            </a:tbl>
          </a:graphicData>
        </a:graphic>
      </p:graphicFrame>
    </p:spTree>
    <p:extLst>
      <p:ext uri="{BB962C8B-B14F-4D97-AF65-F5344CB8AC3E}">
        <p14:creationId xmlns:p14="http://schemas.microsoft.com/office/powerpoint/2010/main" val="1991540906"/>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er 25"/>
          <p:cNvGrpSpPr/>
          <p:nvPr/>
        </p:nvGrpSpPr>
        <p:grpSpPr>
          <a:xfrm>
            <a:off x="496060" y="1717630"/>
            <a:ext cx="8086489" cy="4533095"/>
            <a:chOff x="496060" y="1717630"/>
            <a:chExt cx="8086489" cy="4533095"/>
          </a:xfrm>
        </p:grpSpPr>
        <p:grpSp>
          <p:nvGrpSpPr>
            <p:cNvPr id="27" name="Grouper 26"/>
            <p:cNvGrpSpPr/>
            <p:nvPr/>
          </p:nvGrpSpPr>
          <p:grpSpPr>
            <a:xfrm>
              <a:off x="496060" y="1717630"/>
              <a:ext cx="8086489" cy="4533095"/>
              <a:chOff x="496060" y="1717630"/>
              <a:chExt cx="8086489" cy="4533095"/>
            </a:xfrm>
          </p:grpSpPr>
          <p:grpSp>
            <p:nvGrpSpPr>
              <p:cNvPr id="30" name="Grouper 29"/>
              <p:cNvGrpSpPr/>
              <p:nvPr/>
            </p:nvGrpSpPr>
            <p:grpSpPr>
              <a:xfrm>
                <a:off x="496060" y="1717630"/>
                <a:ext cx="8086489" cy="4533095"/>
                <a:chOff x="496060" y="1717630"/>
                <a:chExt cx="8086489" cy="4533095"/>
              </a:xfrm>
            </p:grpSpPr>
            <p:sp>
              <p:nvSpPr>
                <p:cNvPr id="38" name="Rectangle 37"/>
                <p:cNvSpPr/>
                <p:nvPr/>
              </p:nvSpPr>
              <p:spPr>
                <a:xfrm>
                  <a:off x="1423790" y="2078328"/>
                  <a:ext cx="6291610" cy="371404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pic>
              <p:nvPicPr>
                <p:cNvPr id="39" name="Image 38" descr="Capture d’écran 2017-12-08 à 11.12.09.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409699" y="2110177"/>
                  <a:ext cx="6244763" cy="3723504"/>
                </a:xfrm>
                <a:prstGeom prst="rect">
                  <a:avLst/>
                </a:prstGeom>
              </p:spPr>
            </p:pic>
            <p:pic>
              <p:nvPicPr>
                <p:cNvPr id="40" name="Image 39"/>
                <p:cNvPicPr>
                  <a:picLocks noChangeAspect="1"/>
                </p:cNvPicPr>
                <p:nvPr/>
              </p:nvPicPr>
              <p:blipFill>
                <a:blip r:embed="rId4"/>
                <a:stretch>
                  <a:fillRect/>
                </a:stretch>
              </p:blipFill>
              <p:spPr>
                <a:xfrm>
                  <a:off x="496060" y="1717630"/>
                  <a:ext cx="8086489" cy="4533095"/>
                </a:xfrm>
                <a:prstGeom prst="rect">
                  <a:avLst/>
                </a:prstGeom>
              </p:spPr>
            </p:pic>
          </p:grpSp>
          <p:sp>
            <p:nvSpPr>
              <p:cNvPr id="31" name="Rectangle 30"/>
              <p:cNvSpPr/>
              <p:nvPr/>
            </p:nvSpPr>
            <p:spPr>
              <a:xfrm>
                <a:off x="1676400" y="2489200"/>
                <a:ext cx="5965362" cy="914400"/>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plate-forme de cognition artificielle</a:t>
                </a:r>
                <a:endParaRPr lang="en" dirty="0">
                  <a:solidFill>
                    <a:schemeClr val="bg1">
                      <a:lumMod val="50000"/>
                    </a:schemeClr>
                  </a:solidFill>
                  <a:latin typeface="Gill Sans"/>
                  <a:cs typeface="Gill Sans"/>
                </a:endParaRPr>
              </a:p>
            </p:txBody>
          </p:sp>
          <p:sp>
            <p:nvSpPr>
              <p:cNvPr id="32" name="Rectangle 31"/>
              <p:cNvSpPr/>
              <p:nvPr/>
            </p:nvSpPr>
            <p:spPr>
              <a:xfrm>
                <a:off x="2480733" y="3460750"/>
                <a:ext cx="4288962" cy="457199"/>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lumMod val="50000"/>
                      </a:schemeClr>
                    </a:solidFill>
                    <a:latin typeface="Gill Sans"/>
                    <a:cs typeface="Gill Sans"/>
                  </a:rPr>
                  <a:t>explorateur de pensées écrites d’un groupe</a:t>
                </a:r>
                <a:endParaRPr lang="en" dirty="0">
                  <a:solidFill>
                    <a:schemeClr val="bg1">
                      <a:lumMod val="50000"/>
                    </a:schemeClr>
                  </a:solidFill>
                  <a:latin typeface="Gill Sans"/>
                  <a:cs typeface="Gill Sans"/>
                </a:endParaRPr>
              </a:p>
            </p:txBody>
          </p:sp>
          <p:sp>
            <p:nvSpPr>
              <p:cNvPr id="33" name="Rectangle 32"/>
              <p:cNvSpPr/>
              <p:nvPr/>
            </p:nvSpPr>
            <p:spPr>
              <a:xfrm>
                <a:off x="2607729"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COLLECTER</a:t>
                </a:r>
                <a:endParaRPr lang="en" sz="500" b="1" dirty="0">
                  <a:solidFill>
                    <a:schemeClr val="tx1">
                      <a:lumMod val="65000"/>
                      <a:lumOff val="35000"/>
                    </a:schemeClr>
                  </a:solidFill>
                  <a:latin typeface="Gill Sans"/>
                  <a:cs typeface="Gill Sans"/>
                </a:endParaRPr>
              </a:p>
            </p:txBody>
          </p:sp>
          <p:sp>
            <p:nvSpPr>
              <p:cNvPr id="34" name="Rectangle 33"/>
              <p:cNvSpPr/>
              <p:nvPr/>
            </p:nvSpPr>
            <p:spPr>
              <a:xfrm>
                <a:off x="3456515" y="4510617"/>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ORGANISER</a:t>
                </a:r>
                <a:endParaRPr lang="en" sz="500" b="1" dirty="0">
                  <a:solidFill>
                    <a:schemeClr val="tx1">
                      <a:lumMod val="65000"/>
                      <a:lumOff val="35000"/>
                    </a:schemeClr>
                  </a:solidFill>
                  <a:latin typeface="Gill Sans"/>
                  <a:cs typeface="Gill Sans"/>
                </a:endParaRPr>
              </a:p>
            </p:txBody>
          </p:sp>
          <p:sp>
            <p:nvSpPr>
              <p:cNvPr id="35" name="Rectangle 34"/>
              <p:cNvSpPr/>
              <p:nvPr/>
            </p:nvSpPr>
            <p:spPr>
              <a:xfrm>
                <a:off x="4339165" y="4500034"/>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DECOUVRIR</a:t>
                </a:r>
                <a:endParaRPr lang="en" sz="500" b="1" dirty="0">
                  <a:solidFill>
                    <a:schemeClr val="tx1">
                      <a:lumMod val="65000"/>
                      <a:lumOff val="35000"/>
                    </a:schemeClr>
                  </a:solidFill>
                  <a:latin typeface="Gill Sans"/>
                  <a:cs typeface="Gill Sans"/>
                </a:endParaRPr>
              </a:p>
            </p:txBody>
          </p:sp>
          <p:sp>
            <p:nvSpPr>
              <p:cNvPr id="36" name="Rectangle 35"/>
              <p:cNvSpPr/>
              <p:nvPr/>
            </p:nvSpPr>
            <p:spPr>
              <a:xfrm>
                <a:off x="5213352"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EXPLORER</a:t>
                </a:r>
                <a:endParaRPr lang="en" sz="500" b="1" dirty="0">
                  <a:solidFill>
                    <a:schemeClr val="tx1">
                      <a:lumMod val="65000"/>
                      <a:lumOff val="35000"/>
                    </a:schemeClr>
                  </a:solidFill>
                  <a:latin typeface="Gill Sans"/>
                  <a:cs typeface="Gill Sans"/>
                </a:endParaRPr>
              </a:p>
            </p:txBody>
          </p:sp>
          <p:sp>
            <p:nvSpPr>
              <p:cNvPr id="37" name="Rectangle 36"/>
              <p:cNvSpPr/>
              <p:nvPr/>
            </p:nvSpPr>
            <p:spPr>
              <a:xfrm>
                <a:off x="6081188" y="4497918"/>
                <a:ext cx="651936" cy="173566"/>
              </a:xfrm>
              <a:prstGeom prst="rect">
                <a:avLst/>
              </a:prstGeom>
              <a:solidFill>
                <a:srgbClr val="E3E6E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500" b="1" dirty="0" smtClean="0">
                    <a:solidFill>
                      <a:schemeClr val="tx1">
                        <a:lumMod val="65000"/>
                        <a:lumOff val="35000"/>
                      </a:schemeClr>
                    </a:solidFill>
                    <a:latin typeface="Gill Sans"/>
                    <a:cs typeface="Gill Sans"/>
                  </a:rPr>
                  <a:t>REUTILISER</a:t>
                </a:r>
                <a:endParaRPr lang="en" sz="500" b="1" dirty="0">
                  <a:solidFill>
                    <a:schemeClr val="tx1">
                      <a:lumMod val="65000"/>
                      <a:lumOff val="35000"/>
                    </a:schemeClr>
                  </a:solidFill>
                  <a:latin typeface="Gill Sans"/>
                  <a:cs typeface="Gill Sans"/>
                </a:endParaRPr>
              </a:p>
            </p:txBody>
          </p:sp>
        </p:grpSp>
        <p:pic>
          <p:nvPicPr>
            <p:cNvPr id="28" name="Image 27" descr="Capture d’écran 2017-12-08 à 11.32.13.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6400" y="2484337"/>
              <a:ext cx="5193906" cy="3275261"/>
            </a:xfrm>
            <a:prstGeom prst="rect">
              <a:avLst/>
            </a:prstGeom>
          </p:spPr>
        </p:pic>
        <p:sp>
          <p:nvSpPr>
            <p:cNvPr id="29" name="Rectangle 28"/>
            <p:cNvSpPr/>
            <p:nvPr/>
          </p:nvSpPr>
          <p:spPr>
            <a:xfrm>
              <a:off x="1676401" y="2484337"/>
              <a:ext cx="5978062" cy="32752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
            </a:p>
          </p:txBody>
        </p:sp>
      </p:grpSp>
      <p:sp>
        <p:nvSpPr>
          <p:cNvPr id="2" name="Titre 1"/>
          <p:cNvSpPr>
            <a:spLocks noGrp="1"/>
          </p:cNvSpPr>
          <p:nvPr>
            <p:ph type="title"/>
          </p:nvPr>
        </p:nvSpPr>
        <p:spPr/>
        <p:txBody>
          <a:bodyPr>
            <a:normAutofit fontScale="90000"/>
          </a:bodyPr>
          <a:lstStyle/>
          <a:p>
            <a:r>
              <a:rPr lang="fr-FR" dirty="0"/>
              <a:t>1306 verbatims SPS (à fin sept. 2017)</a:t>
            </a:r>
          </a:p>
        </p:txBody>
      </p:sp>
      <p:pic>
        <p:nvPicPr>
          <p:cNvPr id="9" name="Image 8" descr="Capture d’écran 2017-12-08 à 12.08.5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5677" y="2523066"/>
            <a:ext cx="4353255" cy="3098801"/>
          </a:xfrm>
          <a:prstGeom prst="rect">
            <a:avLst/>
          </a:prstGeom>
        </p:spPr>
      </p:pic>
      <p:sp>
        <p:nvSpPr>
          <p:cNvPr id="10" name="Rectangle à coins arrondis 9"/>
          <p:cNvSpPr/>
          <p:nvPr/>
        </p:nvSpPr>
        <p:spPr>
          <a:xfrm>
            <a:off x="5213352" y="4526595"/>
            <a:ext cx="2235200" cy="1104900"/>
          </a:xfrm>
          <a:prstGeom prst="roundRect">
            <a:avLst/>
          </a:prstGeom>
          <a:solidFill>
            <a:srgbClr val="E10851"/>
          </a:solidFill>
          <a:ln>
            <a:solidFill>
              <a:srgbClr val="E1085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dirty="0" smtClean="0">
                <a:latin typeface="Arial"/>
                <a:cs typeface="Arial"/>
              </a:rPr>
              <a:t>Catégories créées </a:t>
            </a:r>
          </a:p>
          <a:p>
            <a:pPr algn="ctr"/>
            <a:r>
              <a:rPr lang="fr-FR" sz="1600" dirty="0" smtClean="0">
                <a:latin typeface="Arial"/>
                <a:cs typeface="Arial"/>
              </a:rPr>
              <a:t>à partir de </a:t>
            </a:r>
          </a:p>
          <a:p>
            <a:pPr algn="ctr"/>
            <a:r>
              <a:rPr lang="fr-FR" sz="1600" dirty="0" smtClean="0">
                <a:latin typeface="Arial"/>
                <a:cs typeface="Arial"/>
              </a:rPr>
              <a:t>verbatims exemples</a:t>
            </a:r>
            <a:endParaRPr lang="en" sz="1600" dirty="0">
              <a:latin typeface="Arial"/>
              <a:cs typeface="Arial"/>
            </a:endParaRPr>
          </a:p>
        </p:txBody>
      </p:sp>
      <p:sp>
        <p:nvSpPr>
          <p:cNvPr id="41" name="ZoneTexte 40"/>
          <p:cNvSpPr txBox="1"/>
          <p:nvPr/>
        </p:nvSpPr>
        <p:spPr>
          <a:xfrm>
            <a:off x="513432" y="6327059"/>
            <a:ext cx="5269653" cy="276999"/>
          </a:xfrm>
          <a:prstGeom prst="rect">
            <a:avLst/>
          </a:prstGeom>
          <a:noFill/>
        </p:spPr>
        <p:txBody>
          <a:bodyPr wrap="none" rtlCol="0">
            <a:spAutoFit/>
          </a:bodyPr>
          <a:lstStyle/>
          <a:p>
            <a:pPr algn="ctr"/>
            <a:r>
              <a:rPr lang="fr-FR" sz="1200" i="1" dirty="0" smtClean="0">
                <a:solidFill>
                  <a:schemeClr val="tx2"/>
                </a:solidFill>
                <a:latin typeface="Arial"/>
                <a:cs typeface="Arial"/>
              </a:rPr>
              <a:t>Répartition à titre indicatif, les catégories ont été créées par un non-expert</a:t>
            </a:r>
            <a:endParaRPr lang="en" sz="1200" i="1" dirty="0">
              <a:solidFill>
                <a:schemeClr val="tx2"/>
              </a:solidFill>
              <a:latin typeface="Arial"/>
              <a:cs typeface="Arial"/>
            </a:endParaRPr>
          </a:p>
        </p:txBody>
      </p:sp>
      <p:sp>
        <p:nvSpPr>
          <p:cNvPr id="42" name="ZoneTexte 41"/>
          <p:cNvSpPr txBox="1"/>
          <p:nvPr/>
        </p:nvSpPr>
        <p:spPr>
          <a:xfrm>
            <a:off x="926843" y="5647854"/>
            <a:ext cx="7277954" cy="584776"/>
          </a:xfrm>
          <a:prstGeom prst="rect">
            <a:avLst/>
          </a:prstGeom>
          <a:noFill/>
        </p:spPr>
        <p:txBody>
          <a:bodyPr wrap="none" rtlCol="0">
            <a:spAutoFit/>
          </a:bodyPr>
          <a:lstStyle/>
          <a:p>
            <a:pPr algn="ctr"/>
            <a:r>
              <a:rPr lang="fr-FR" sz="3200" dirty="0" smtClean="0">
                <a:solidFill>
                  <a:srgbClr val="E10851"/>
                </a:solidFill>
                <a:latin typeface="Arial"/>
                <a:cs typeface="Arial"/>
              </a:rPr>
              <a:t>classification supervisée des verbatims</a:t>
            </a:r>
            <a:endParaRPr lang="en" sz="3200" dirty="0">
              <a:solidFill>
                <a:srgbClr val="E10851"/>
              </a:solidFill>
              <a:latin typeface="Arial"/>
              <a:cs typeface="Arial"/>
            </a:endParaRPr>
          </a:p>
        </p:txBody>
      </p:sp>
    </p:spTree>
    <p:extLst>
      <p:ext uri="{BB962C8B-B14F-4D97-AF65-F5344CB8AC3E}">
        <p14:creationId xmlns:p14="http://schemas.microsoft.com/office/powerpoint/2010/main" val="1179121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8)">
                                      <p:cBhvr>
                                        <p:cTn id="7" dur="2000"/>
                                        <p:tgtEl>
                                          <p:spTgt spid="9"/>
                                        </p:tgtEl>
                                      </p:cBhvr>
                                    </p:animEffect>
                                  </p:childTnLst>
                                </p:cTn>
                              </p:par>
                            </p:childTnLst>
                          </p:cTn>
                        </p:par>
                        <p:par>
                          <p:cTn id="8" fill="hold">
                            <p:stCondLst>
                              <p:cond delay="2000"/>
                            </p:stCondLst>
                            <p:childTnLst>
                              <p:par>
                                <p:cTn id="9" presetID="1" presetClass="entr" presetSubtype="0" fill="hold" grpId="0" nodeType="afterEffect">
                                  <p:stCondLst>
                                    <p:cond delay="3000"/>
                                  </p:stCondLst>
                                  <p:childTnLst>
                                    <p:set>
                                      <p:cBhvr>
                                        <p:cTn id="10" dur="1" fill="hold">
                                          <p:stCondLst>
                                            <p:cond delay="0"/>
                                          </p:stCondLst>
                                        </p:cTn>
                                        <p:tgtEl>
                                          <p:spTgt spid="42"/>
                                        </p:tgtEl>
                                        <p:attrNameLst>
                                          <p:attrName>style.visibility</p:attrName>
                                        </p:attrNameLst>
                                      </p:cBhvr>
                                      <p:to>
                                        <p:strVal val="visible"/>
                                      </p:to>
                                    </p:set>
                                  </p:childTnLst>
                                </p:cTn>
                              </p:par>
                            </p:childTnLst>
                          </p:cTn>
                        </p:par>
                        <p:par>
                          <p:cTn id="11" fill="hold">
                            <p:stCondLst>
                              <p:cond delay="5000"/>
                            </p:stCondLst>
                            <p:childTnLst>
                              <p:par>
                                <p:cTn id="12" presetID="1" presetClass="entr" presetSubtype="0" fill="hold" grpId="0" nodeType="afterEffect">
                                  <p:stCondLst>
                                    <p:cond delay="1000"/>
                                  </p:stCondLst>
                                  <p:childTnLst>
                                    <p:set>
                                      <p:cBhvr>
                                        <p:cTn id="13"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Merci pour votre attention</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61</a:t>
            </a:fld>
            <a:endParaRPr lang="en-US" dirty="0"/>
          </a:p>
        </p:txBody>
      </p:sp>
      <p:pic>
        <p:nvPicPr>
          <p:cNvPr id="9" name="Image 8" descr="logo-semdee-HD.pdf"/>
          <p:cNvPicPr>
            <a:picLocks noChangeAspect="1"/>
          </p:cNvPicPr>
          <p:nvPr/>
        </p:nvPicPr>
        <p:blipFill rotWithShape="1">
          <a:blip r:embed="rId3">
            <a:extLst>
              <a:ext uri="{28A0092B-C50C-407E-A947-70E740481C1C}">
                <a14:useLocalDpi xmlns:a14="http://schemas.microsoft.com/office/drawing/2010/main" val="0"/>
              </a:ext>
            </a:extLst>
          </a:blip>
          <a:srcRect b="23540"/>
          <a:stretch/>
        </p:blipFill>
        <p:spPr>
          <a:xfrm>
            <a:off x="3635275" y="2443830"/>
            <a:ext cx="2242779" cy="1211775"/>
          </a:xfrm>
          <a:prstGeom prst="rect">
            <a:avLst/>
          </a:prstGeom>
        </p:spPr>
      </p:pic>
      <p:sp>
        <p:nvSpPr>
          <p:cNvPr id="15" name="ZoneTexte 14"/>
          <p:cNvSpPr txBox="1"/>
          <p:nvPr/>
        </p:nvSpPr>
        <p:spPr>
          <a:xfrm>
            <a:off x="2322192" y="4058301"/>
            <a:ext cx="4777871" cy="646331"/>
          </a:xfrm>
          <a:prstGeom prst="rect">
            <a:avLst/>
          </a:prstGeom>
          <a:noFill/>
        </p:spPr>
        <p:txBody>
          <a:bodyPr wrap="none" rtlCol="0">
            <a:spAutoFit/>
          </a:bodyPr>
          <a:lstStyle/>
          <a:p>
            <a:pPr algn="ctr"/>
            <a:r>
              <a:rPr lang="fr-FR" sz="3600" dirty="0" smtClean="0">
                <a:solidFill>
                  <a:schemeClr val="tx2"/>
                </a:solidFill>
                <a:latin typeface="Arial"/>
                <a:cs typeface="Arial"/>
              </a:rPr>
              <a:t>tout sur tous les sujets</a:t>
            </a:r>
            <a:endParaRPr lang="en" sz="3600" dirty="0">
              <a:solidFill>
                <a:schemeClr val="tx2"/>
              </a:solidFill>
              <a:latin typeface="Arial"/>
              <a:cs typeface="Arial"/>
            </a:endParaRPr>
          </a:p>
        </p:txBody>
      </p:sp>
      <p:sp>
        <p:nvSpPr>
          <p:cNvPr id="19" name="ZoneTexte 18"/>
          <p:cNvSpPr txBox="1"/>
          <p:nvPr/>
        </p:nvSpPr>
        <p:spPr>
          <a:xfrm>
            <a:off x="1290259" y="2468838"/>
            <a:ext cx="774934" cy="369332"/>
          </a:xfrm>
          <a:prstGeom prst="rect">
            <a:avLst/>
          </a:prstGeom>
          <a:noFill/>
        </p:spPr>
        <p:txBody>
          <a:bodyPr wrap="none" rtlCol="0">
            <a:spAutoFit/>
          </a:bodyPr>
          <a:lstStyle/>
          <a:p>
            <a:pPr algn="ctr"/>
            <a:r>
              <a:rPr lang="fr-FR" b="1" dirty="0" smtClean="0">
                <a:solidFill>
                  <a:srgbClr val="E10851"/>
                </a:solidFill>
                <a:latin typeface="Arial"/>
                <a:cs typeface="Arial"/>
              </a:rPr>
              <a:t>mails</a:t>
            </a:r>
            <a:endParaRPr lang="en" b="1" dirty="0">
              <a:solidFill>
                <a:srgbClr val="E10851"/>
              </a:solidFill>
              <a:latin typeface="Arial"/>
              <a:cs typeface="Arial"/>
            </a:endParaRPr>
          </a:p>
        </p:txBody>
      </p:sp>
      <p:sp>
        <p:nvSpPr>
          <p:cNvPr id="20" name="ZoneTexte 19"/>
          <p:cNvSpPr txBox="1"/>
          <p:nvPr/>
        </p:nvSpPr>
        <p:spPr>
          <a:xfrm>
            <a:off x="1934483" y="2705903"/>
            <a:ext cx="671804" cy="369332"/>
          </a:xfrm>
          <a:prstGeom prst="rect">
            <a:avLst/>
          </a:prstGeom>
          <a:noFill/>
        </p:spPr>
        <p:txBody>
          <a:bodyPr wrap="none" rtlCol="0">
            <a:spAutoFit/>
          </a:bodyPr>
          <a:lstStyle/>
          <a:p>
            <a:pPr algn="ctr"/>
            <a:r>
              <a:rPr lang="fr-FR" b="1" dirty="0" smtClean="0">
                <a:solidFill>
                  <a:srgbClr val="E10851"/>
                </a:solidFill>
                <a:latin typeface="Arial"/>
                <a:cs typeface="Arial"/>
              </a:rPr>
              <a:t>blog</a:t>
            </a:r>
            <a:endParaRPr lang="en" b="1" dirty="0">
              <a:solidFill>
                <a:srgbClr val="E10851"/>
              </a:solidFill>
              <a:latin typeface="Arial"/>
              <a:cs typeface="Arial"/>
            </a:endParaRPr>
          </a:p>
        </p:txBody>
      </p:sp>
      <p:sp>
        <p:nvSpPr>
          <p:cNvPr id="21" name="ZoneTexte 20"/>
          <p:cNvSpPr txBox="1"/>
          <p:nvPr/>
        </p:nvSpPr>
        <p:spPr>
          <a:xfrm>
            <a:off x="1592288" y="2177428"/>
            <a:ext cx="915936" cy="369332"/>
          </a:xfrm>
          <a:prstGeom prst="rect">
            <a:avLst/>
          </a:prstGeom>
          <a:noFill/>
        </p:spPr>
        <p:txBody>
          <a:bodyPr wrap="none" rtlCol="0">
            <a:spAutoFit/>
          </a:bodyPr>
          <a:lstStyle/>
          <a:p>
            <a:pPr algn="ctr"/>
            <a:r>
              <a:rPr lang="fr-FR" b="1" dirty="0" smtClean="0">
                <a:solidFill>
                  <a:srgbClr val="E10851"/>
                </a:solidFill>
                <a:latin typeface="Arial"/>
                <a:cs typeface="Arial"/>
              </a:rPr>
              <a:t>appels</a:t>
            </a:r>
            <a:endParaRPr lang="en" b="1" dirty="0">
              <a:solidFill>
                <a:srgbClr val="E10851"/>
              </a:solidFill>
              <a:latin typeface="Arial"/>
              <a:cs typeface="Arial"/>
            </a:endParaRPr>
          </a:p>
        </p:txBody>
      </p:sp>
      <p:sp>
        <p:nvSpPr>
          <p:cNvPr id="22" name="ZoneTexte 21"/>
          <p:cNvSpPr txBox="1"/>
          <p:nvPr/>
        </p:nvSpPr>
        <p:spPr>
          <a:xfrm>
            <a:off x="1974861" y="2502704"/>
            <a:ext cx="979755" cy="369332"/>
          </a:xfrm>
          <a:prstGeom prst="rect">
            <a:avLst/>
          </a:prstGeom>
          <a:noFill/>
        </p:spPr>
        <p:txBody>
          <a:bodyPr wrap="none" rtlCol="0">
            <a:spAutoFit/>
          </a:bodyPr>
          <a:lstStyle/>
          <a:p>
            <a:pPr algn="ctr"/>
            <a:r>
              <a:rPr lang="fr-FR" b="1" dirty="0" smtClean="0">
                <a:solidFill>
                  <a:srgbClr val="E10851"/>
                </a:solidFill>
                <a:latin typeface="Arial"/>
                <a:cs typeface="Arial"/>
              </a:rPr>
              <a:t>Google</a:t>
            </a:r>
            <a:endParaRPr lang="en" b="1" dirty="0">
              <a:solidFill>
                <a:srgbClr val="E10851"/>
              </a:solidFill>
              <a:latin typeface="Arial"/>
              <a:cs typeface="Arial"/>
            </a:endParaRPr>
          </a:p>
        </p:txBody>
      </p:sp>
      <p:sp>
        <p:nvSpPr>
          <p:cNvPr id="23" name="ZoneTexte 22"/>
          <p:cNvSpPr txBox="1"/>
          <p:nvPr/>
        </p:nvSpPr>
        <p:spPr>
          <a:xfrm>
            <a:off x="1717248" y="2993767"/>
            <a:ext cx="903087" cy="369332"/>
          </a:xfrm>
          <a:prstGeom prst="rect">
            <a:avLst/>
          </a:prstGeom>
          <a:noFill/>
        </p:spPr>
        <p:txBody>
          <a:bodyPr wrap="none" rtlCol="0">
            <a:spAutoFit/>
          </a:bodyPr>
          <a:lstStyle/>
          <a:p>
            <a:pPr algn="ctr"/>
            <a:r>
              <a:rPr lang="fr-FR" b="1" dirty="0" smtClean="0">
                <a:solidFill>
                  <a:srgbClr val="E10851"/>
                </a:solidFill>
                <a:latin typeface="Arial"/>
                <a:cs typeface="Arial"/>
              </a:rPr>
              <a:t>tweets</a:t>
            </a:r>
            <a:endParaRPr lang="en" b="1" dirty="0">
              <a:solidFill>
                <a:srgbClr val="E10851"/>
              </a:solidFill>
              <a:latin typeface="Arial"/>
              <a:cs typeface="Arial"/>
            </a:endParaRPr>
          </a:p>
        </p:txBody>
      </p:sp>
      <p:sp>
        <p:nvSpPr>
          <p:cNvPr id="25" name="ZoneTexte 24"/>
          <p:cNvSpPr txBox="1"/>
          <p:nvPr/>
        </p:nvSpPr>
        <p:spPr>
          <a:xfrm>
            <a:off x="1777983" y="3286273"/>
            <a:ext cx="1133806" cy="369332"/>
          </a:xfrm>
          <a:prstGeom prst="rect">
            <a:avLst/>
          </a:prstGeom>
          <a:noFill/>
        </p:spPr>
        <p:txBody>
          <a:bodyPr wrap="none" rtlCol="0">
            <a:spAutoFit/>
          </a:bodyPr>
          <a:lstStyle/>
          <a:p>
            <a:pPr algn="ctr"/>
            <a:r>
              <a:rPr lang="fr-FR" b="1" dirty="0" smtClean="0">
                <a:solidFill>
                  <a:srgbClr val="E10851"/>
                </a:solidFill>
                <a:latin typeface="Arial"/>
                <a:cs typeface="Arial"/>
              </a:rPr>
              <a:t>flux RSS</a:t>
            </a:r>
            <a:endParaRPr lang="en" b="1" dirty="0">
              <a:solidFill>
                <a:srgbClr val="E10851"/>
              </a:solidFill>
              <a:latin typeface="Arial"/>
              <a:cs typeface="Arial"/>
            </a:endParaRPr>
          </a:p>
        </p:txBody>
      </p:sp>
      <p:sp>
        <p:nvSpPr>
          <p:cNvPr id="26" name="ZoneTexte 25"/>
          <p:cNvSpPr txBox="1"/>
          <p:nvPr/>
        </p:nvSpPr>
        <p:spPr>
          <a:xfrm>
            <a:off x="1208628" y="3108755"/>
            <a:ext cx="646331" cy="369332"/>
          </a:xfrm>
          <a:prstGeom prst="rect">
            <a:avLst/>
          </a:prstGeom>
          <a:noFill/>
        </p:spPr>
        <p:txBody>
          <a:bodyPr wrap="none" rtlCol="0">
            <a:spAutoFit/>
          </a:bodyPr>
          <a:lstStyle/>
          <a:p>
            <a:pPr algn="ctr"/>
            <a:r>
              <a:rPr lang="fr-FR" b="1" dirty="0" smtClean="0">
                <a:solidFill>
                  <a:srgbClr val="E10851"/>
                </a:solidFill>
                <a:latin typeface="Arial"/>
                <a:cs typeface="Arial"/>
              </a:rPr>
              <a:t>PDF</a:t>
            </a:r>
            <a:endParaRPr lang="en" b="1" dirty="0">
              <a:solidFill>
                <a:srgbClr val="E10851"/>
              </a:solidFill>
              <a:latin typeface="Arial"/>
              <a:cs typeface="Arial"/>
            </a:endParaRPr>
          </a:p>
        </p:txBody>
      </p:sp>
      <p:sp>
        <p:nvSpPr>
          <p:cNvPr id="27" name="ZoneTexte 26"/>
          <p:cNvSpPr txBox="1"/>
          <p:nvPr/>
        </p:nvSpPr>
        <p:spPr>
          <a:xfrm>
            <a:off x="1355226" y="3485871"/>
            <a:ext cx="710351" cy="369332"/>
          </a:xfrm>
          <a:prstGeom prst="rect">
            <a:avLst/>
          </a:prstGeom>
          <a:noFill/>
        </p:spPr>
        <p:txBody>
          <a:bodyPr wrap="none" rtlCol="0">
            <a:spAutoFit/>
          </a:bodyPr>
          <a:lstStyle/>
          <a:p>
            <a:pPr algn="ctr"/>
            <a:r>
              <a:rPr lang="fr-FR" b="1" dirty="0" smtClean="0">
                <a:solidFill>
                  <a:srgbClr val="E10851"/>
                </a:solidFill>
                <a:latin typeface="Arial"/>
                <a:cs typeface="Arial"/>
              </a:rPr>
              <a:t>CRM</a:t>
            </a:r>
            <a:endParaRPr lang="en" b="1" dirty="0">
              <a:solidFill>
                <a:srgbClr val="E10851"/>
              </a:solidFill>
              <a:latin typeface="Arial"/>
              <a:cs typeface="Arial"/>
            </a:endParaRPr>
          </a:p>
        </p:txBody>
      </p:sp>
      <p:sp>
        <p:nvSpPr>
          <p:cNvPr id="28" name="ZoneTexte 27"/>
          <p:cNvSpPr txBox="1"/>
          <p:nvPr/>
        </p:nvSpPr>
        <p:spPr>
          <a:xfrm>
            <a:off x="2133713" y="3553550"/>
            <a:ext cx="655122" cy="369332"/>
          </a:xfrm>
          <a:prstGeom prst="rect">
            <a:avLst/>
          </a:prstGeom>
          <a:noFill/>
        </p:spPr>
        <p:txBody>
          <a:bodyPr wrap="none" rtlCol="0">
            <a:spAutoFit/>
          </a:bodyPr>
          <a:lstStyle/>
          <a:p>
            <a:pPr algn="ctr"/>
            <a:r>
              <a:rPr lang="fr-FR" b="1" dirty="0" smtClean="0">
                <a:solidFill>
                  <a:srgbClr val="E10851"/>
                </a:solidFill>
                <a:latin typeface="Arial"/>
                <a:cs typeface="Arial"/>
              </a:rPr>
              <a:t>ERP</a:t>
            </a:r>
            <a:endParaRPr lang="en" b="1" dirty="0">
              <a:solidFill>
                <a:srgbClr val="E10851"/>
              </a:solidFill>
              <a:latin typeface="Arial"/>
              <a:cs typeface="Arial"/>
            </a:endParaRPr>
          </a:p>
        </p:txBody>
      </p:sp>
      <p:sp>
        <p:nvSpPr>
          <p:cNvPr id="29" name="ZoneTexte 28"/>
          <p:cNvSpPr txBox="1"/>
          <p:nvPr/>
        </p:nvSpPr>
        <p:spPr>
          <a:xfrm>
            <a:off x="1150356" y="3720431"/>
            <a:ext cx="770200" cy="369332"/>
          </a:xfrm>
          <a:prstGeom prst="rect">
            <a:avLst/>
          </a:prstGeom>
          <a:noFill/>
        </p:spPr>
        <p:txBody>
          <a:bodyPr wrap="none" rtlCol="0">
            <a:spAutoFit/>
          </a:bodyPr>
          <a:lstStyle/>
          <a:p>
            <a:pPr algn="ctr"/>
            <a:r>
              <a:rPr lang="fr-FR" b="1" dirty="0" smtClean="0">
                <a:solidFill>
                  <a:srgbClr val="E10851"/>
                </a:solidFill>
                <a:latin typeface="Arial"/>
                <a:cs typeface="Arial"/>
              </a:rPr>
              <a:t>Word</a:t>
            </a:r>
            <a:endParaRPr lang="en" b="1" dirty="0">
              <a:solidFill>
                <a:srgbClr val="E10851"/>
              </a:solidFill>
              <a:latin typeface="Arial"/>
              <a:cs typeface="Arial"/>
            </a:endParaRPr>
          </a:p>
        </p:txBody>
      </p:sp>
      <p:sp>
        <p:nvSpPr>
          <p:cNvPr id="30" name="ZoneTexte 29"/>
          <p:cNvSpPr txBox="1"/>
          <p:nvPr/>
        </p:nvSpPr>
        <p:spPr>
          <a:xfrm>
            <a:off x="685330" y="2739769"/>
            <a:ext cx="1274708" cy="369332"/>
          </a:xfrm>
          <a:prstGeom prst="rect">
            <a:avLst/>
          </a:prstGeom>
          <a:noFill/>
        </p:spPr>
        <p:txBody>
          <a:bodyPr wrap="none" rtlCol="0">
            <a:spAutoFit/>
          </a:bodyPr>
          <a:lstStyle/>
          <a:p>
            <a:pPr algn="ctr"/>
            <a:r>
              <a:rPr lang="fr-FR" b="1" dirty="0" smtClean="0">
                <a:solidFill>
                  <a:srgbClr val="E10851"/>
                </a:solidFill>
                <a:latin typeface="Arial"/>
                <a:cs typeface="Arial"/>
              </a:rPr>
              <a:t>Facebook</a:t>
            </a:r>
            <a:endParaRPr lang="en" b="1" dirty="0">
              <a:solidFill>
                <a:srgbClr val="E10851"/>
              </a:solidFill>
              <a:latin typeface="Arial"/>
              <a:cs typeface="Arial"/>
            </a:endParaRPr>
          </a:p>
        </p:txBody>
      </p:sp>
      <p:sp>
        <p:nvSpPr>
          <p:cNvPr id="31" name="ZoneTexte 30"/>
          <p:cNvSpPr txBox="1"/>
          <p:nvPr/>
        </p:nvSpPr>
        <p:spPr>
          <a:xfrm>
            <a:off x="6860180" y="2335436"/>
            <a:ext cx="1454582" cy="1754327"/>
          </a:xfrm>
          <a:prstGeom prst="rect">
            <a:avLst/>
          </a:prstGeom>
          <a:noFill/>
        </p:spPr>
        <p:txBody>
          <a:bodyPr wrap="none" rtlCol="0">
            <a:spAutoFit/>
          </a:bodyPr>
          <a:lstStyle/>
          <a:p>
            <a:pPr algn="ctr"/>
            <a:r>
              <a:rPr lang="fr-FR" b="1" dirty="0" smtClean="0">
                <a:solidFill>
                  <a:srgbClr val="E10851"/>
                </a:solidFill>
                <a:latin typeface="Arial"/>
                <a:cs typeface="Arial"/>
              </a:rPr>
              <a:t>actions</a:t>
            </a:r>
          </a:p>
          <a:p>
            <a:pPr algn="ctr"/>
            <a:endParaRPr lang="fr-FR" b="1" dirty="0">
              <a:solidFill>
                <a:srgbClr val="E10851"/>
              </a:solidFill>
              <a:latin typeface="Arial"/>
              <a:cs typeface="Arial"/>
            </a:endParaRPr>
          </a:p>
          <a:p>
            <a:pPr algn="ctr"/>
            <a:r>
              <a:rPr lang="fr-FR" b="1" dirty="0" smtClean="0">
                <a:solidFill>
                  <a:srgbClr val="E10851"/>
                </a:solidFill>
                <a:latin typeface="Arial"/>
                <a:cs typeface="Arial"/>
              </a:rPr>
              <a:t>décision</a:t>
            </a:r>
          </a:p>
          <a:p>
            <a:pPr algn="ctr"/>
            <a:endParaRPr lang="fr-FR" b="1" dirty="0">
              <a:solidFill>
                <a:srgbClr val="E10851"/>
              </a:solidFill>
              <a:latin typeface="Arial"/>
              <a:cs typeface="Arial"/>
            </a:endParaRPr>
          </a:p>
          <a:p>
            <a:pPr algn="ctr"/>
            <a:r>
              <a:rPr lang="fr-FR" b="1" dirty="0" smtClean="0">
                <a:solidFill>
                  <a:srgbClr val="E10851"/>
                </a:solidFill>
                <a:latin typeface="Arial"/>
                <a:cs typeface="Arial"/>
              </a:rPr>
              <a:t>intelligence</a:t>
            </a:r>
          </a:p>
          <a:p>
            <a:pPr algn="ctr"/>
            <a:r>
              <a:rPr lang="fr-FR" b="1" dirty="0" smtClean="0">
                <a:solidFill>
                  <a:srgbClr val="E10851"/>
                </a:solidFill>
                <a:latin typeface="Arial"/>
                <a:cs typeface="Arial"/>
              </a:rPr>
              <a:t>collective</a:t>
            </a:r>
            <a:endParaRPr lang="en" b="1" dirty="0">
              <a:solidFill>
                <a:srgbClr val="E10851"/>
              </a:solidFill>
              <a:latin typeface="Arial"/>
              <a:cs typeface="Arial"/>
            </a:endParaRPr>
          </a:p>
        </p:txBody>
      </p:sp>
    </p:spTree>
    <p:extLst>
      <p:ext uri="{BB962C8B-B14F-4D97-AF65-F5344CB8AC3E}">
        <p14:creationId xmlns:p14="http://schemas.microsoft.com/office/powerpoint/2010/main" val="611077825"/>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655967"/>
            <a:ext cx="8229600" cy="5470196"/>
          </a:xfrm>
        </p:spPr>
        <p:txBody>
          <a:bodyPr>
            <a:normAutofit/>
          </a:bodyPr>
          <a:lstStyle/>
          <a:p>
            <a:r>
              <a:rPr lang="fr-FR" dirty="0" smtClean="0"/>
              <a:t>Marie </a:t>
            </a:r>
            <a:r>
              <a:rPr lang="fr-FR" dirty="0" err="1" smtClean="0"/>
              <a:t>Pezé</a:t>
            </a:r>
            <a:endParaRPr lang="fr-FR" dirty="0" smtClean="0"/>
          </a:p>
          <a:p>
            <a:pPr marL="457200" lvl="1" indent="0">
              <a:buNone/>
            </a:pPr>
            <a:r>
              <a:rPr lang="fr-FR" dirty="0"/>
              <a:t>d</a:t>
            </a:r>
            <a:r>
              <a:rPr lang="fr-FR" dirty="0" smtClean="0"/>
              <a:t>octeur en psychologie, psychanalyste à Paris</a:t>
            </a:r>
          </a:p>
          <a:p>
            <a:r>
              <a:rPr lang="fr-FR" dirty="0" smtClean="0"/>
              <a:t>Yves </a:t>
            </a:r>
            <a:r>
              <a:rPr lang="fr-FR" dirty="0" err="1" smtClean="0"/>
              <a:t>Kossovksy</a:t>
            </a:r>
            <a:endParaRPr lang="fr-FR" dirty="0" smtClean="0"/>
          </a:p>
          <a:p>
            <a:pPr marL="457200" lvl="1" indent="0">
              <a:buNone/>
            </a:pPr>
            <a:r>
              <a:rPr lang="fr-FR" dirty="0"/>
              <a:t>p</a:t>
            </a:r>
            <a:r>
              <a:rPr lang="fr-FR" dirty="0" smtClean="0"/>
              <a:t>sychiatre et co-responsable du déploiement des hôpitaux de jour </a:t>
            </a:r>
            <a:r>
              <a:rPr lang="fr-FR" dirty="0" err="1" smtClean="0"/>
              <a:t>PsyPro</a:t>
            </a:r>
            <a:r>
              <a:rPr lang="fr-FR" dirty="0" smtClean="0"/>
              <a:t> à Lyon et Grenoble. Co-promoteur du réseau des USPS (Unités de Soins des Professionnels de Santé)</a:t>
            </a:r>
          </a:p>
          <a:p>
            <a:pPr lvl="0"/>
            <a:r>
              <a:rPr lang="fr-FR" dirty="0" smtClean="0">
                <a:solidFill>
                  <a:srgbClr val="1F497D"/>
                </a:solidFill>
              </a:rPr>
              <a:t>Olivier </a:t>
            </a:r>
            <a:r>
              <a:rPr lang="fr-FR" dirty="0" err="1" smtClean="0">
                <a:solidFill>
                  <a:srgbClr val="1F497D"/>
                </a:solidFill>
              </a:rPr>
              <a:t>Drevon</a:t>
            </a:r>
            <a:endParaRPr lang="fr-FR" dirty="0" smtClean="0">
              <a:solidFill>
                <a:srgbClr val="1F497D"/>
              </a:solidFill>
            </a:endParaRPr>
          </a:p>
          <a:p>
            <a:pPr marL="457200" lvl="1" indent="0">
              <a:buNone/>
            </a:pPr>
            <a:r>
              <a:rPr lang="fr-FR" dirty="0">
                <a:solidFill>
                  <a:srgbClr val="1F497D"/>
                </a:solidFill>
              </a:rPr>
              <a:t>p</a:t>
            </a:r>
            <a:r>
              <a:rPr lang="fr-FR" dirty="0" smtClean="0">
                <a:solidFill>
                  <a:srgbClr val="1F497D"/>
                </a:solidFill>
              </a:rPr>
              <a:t>sychiatre, président de l’hôpital de jour à la clinique Béthanie à Talence, membre du réseau des USPS</a:t>
            </a:r>
          </a:p>
          <a:p>
            <a:pPr marL="0" lvl="0" indent="0">
              <a:buNone/>
            </a:pPr>
            <a:endParaRPr lang="fr-FR" dirty="0">
              <a:solidFill>
                <a:srgbClr val="1F497D"/>
              </a:solidFill>
            </a:endParaRPr>
          </a:p>
          <a:p>
            <a:pPr marL="457200" lvl="1" indent="0">
              <a:buNone/>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62</a:t>
            </a:fld>
            <a:endParaRPr lang="en-US" dirty="0"/>
          </a:p>
        </p:txBody>
      </p:sp>
      <p:sp>
        <p:nvSpPr>
          <p:cNvPr id="5"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6" name="ZoneTexte 5"/>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959203813"/>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755775"/>
          </a:xfrm>
        </p:spPr>
        <p:txBody>
          <a:bodyPr>
            <a:normAutofit fontScale="90000"/>
          </a:bodyPr>
          <a:lstStyle/>
          <a:p>
            <a:r>
              <a:rPr lang="fr-FR" dirty="0"/>
              <a:t>Le Programme médical </a:t>
            </a:r>
            <a:r>
              <a:rPr lang="fr-FR" sz="3600" dirty="0">
                <a:latin typeface="Book Antiqua" panose="02040602050305030304" pitchFamily="18" charset="0"/>
              </a:rPr>
              <a:t>OTIUM</a:t>
            </a:r>
            <a:r>
              <a:rPr lang="fr-FR" dirty="0"/>
              <a:t> </a:t>
            </a:r>
            <a:br>
              <a:rPr lang="fr-FR" dirty="0"/>
            </a:br>
            <a:r>
              <a:rPr lang="fr-FR" dirty="0"/>
              <a:t>En Auvergne-Rhône-Alpes</a:t>
            </a:r>
            <a:br>
              <a:rPr lang="fr-FR" dirty="0"/>
            </a:br>
            <a:r>
              <a:rPr lang="fr-FR" dirty="0"/>
              <a:t>Aspects </a:t>
            </a:r>
            <a:r>
              <a:rPr lang="fr-FR" dirty="0" smtClean="0"/>
              <a:t>innovants</a:t>
            </a:r>
            <a:endParaRPr lang="fr-FR" dirty="0"/>
          </a:p>
        </p:txBody>
      </p:sp>
      <p:sp>
        <p:nvSpPr>
          <p:cNvPr id="3" name="Sous-titre 2"/>
          <p:cNvSpPr>
            <a:spLocks noGrp="1"/>
          </p:cNvSpPr>
          <p:nvPr>
            <p:ph type="subTitle" idx="1"/>
          </p:nvPr>
        </p:nvSpPr>
        <p:spPr/>
        <p:txBody>
          <a:bodyPr>
            <a:normAutofit/>
          </a:bodyPr>
          <a:lstStyle/>
          <a:p>
            <a:endParaRPr lang="fr-FR" dirty="0"/>
          </a:p>
          <a:p>
            <a:pPr algn="r"/>
            <a:r>
              <a:rPr lang="fr-FR" sz="1800" i="1" dirty="0"/>
              <a:t>Dr Yves P. Kossovsky</a:t>
            </a:r>
          </a:p>
          <a:p>
            <a:pPr algn="r"/>
            <a:r>
              <a:rPr lang="fr-FR" sz="1800" i="1" dirty="0"/>
              <a:t>Réseau </a:t>
            </a:r>
            <a:r>
              <a:rPr lang="fr-FR" sz="1800" i="1" dirty="0" err="1"/>
              <a:t>CliniPsy</a:t>
            </a:r>
            <a:endParaRPr lang="fr-FR" sz="1800" i="1" dirty="0"/>
          </a:p>
        </p:txBody>
      </p:sp>
    </p:spTree>
    <p:extLst>
      <p:ext uri="{BB962C8B-B14F-4D97-AF65-F5344CB8AC3E}">
        <p14:creationId xmlns:p14="http://schemas.microsoft.com/office/powerpoint/2010/main" val="16501618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a:t>DECLARATION D’INTERÊT</a:t>
            </a:r>
          </a:p>
        </p:txBody>
      </p:sp>
      <p:sp>
        <p:nvSpPr>
          <p:cNvPr id="3" name="Espace réservé du contenu 2"/>
          <p:cNvSpPr>
            <a:spLocks noGrp="1"/>
          </p:cNvSpPr>
          <p:nvPr>
            <p:ph idx="1"/>
          </p:nvPr>
        </p:nvSpPr>
        <p:spPr/>
        <p:txBody>
          <a:bodyPr>
            <a:normAutofit fontScale="62500" lnSpcReduction="20000"/>
          </a:bodyPr>
          <a:lstStyle/>
          <a:p>
            <a:pPr marL="0" indent="0">
              <a:buNone/>
            </a:pPr>
            <a:r>
              <a:rPr lang="fr-FR" dirty="0"/>
              <a:t>Le Dr Yves P. Kossovsky est </a:t>
            </a:r>
          </a:p>
          <a:p>
            <a:pPr marL="0" indent="0">
              <a:buNone/>
            </a:pPr>
            <a:endParaRPr lang="fr-FR" sz="1800" dirty="0"/>
          </a:p>
          <a:p>
            <a:pPr marL="0" indent="0">
              <a:buNone/>
            </a:pPr>
            <a:r>
              <a:rPr lang="fr-FR" dirty="0"/>
              <a:t>Le Médecin Coordonnateur du projet médical </a:t>
            </a:r>
            <a:r>
              <a:rPr lang="fr-FR" sz="2900" dirty="0">
                <a:latin typeface="Book Antiqua"/>
                <a:cs typeface="Book Antiqua"/>
              </a:rPr>
              <a:t>OTIUM</a:t>
            </a:r>
            <a:r>
              <a:rPr lang="fr-FR" dirty="0"/>
              <a:t> au sein du groupe </a:t>
            </a:r>
            <a:r>
              <a:rPr lang="fr-FR" dirty="0" err="1"/>
              <a:t>CliniPsy</a:t>
            </a:r>
            <a:endParaRPr lang="fr-FR" dirty="0"/>
          </a:p>
          <a:p>
            <a:pPr marL="0" indent="0">
              <a:buNone/>
            </a:pPr>
            <a:endParaRPr lang="fr-FR" sz="1800" dirty="0"/>
          </a:p>
          <a:p>
            <a:pPr marL="0" indent="0">
              <a:buNone/>
            </a:pPr>
            <a:r>
              <a:rPr lang="fr-FR" dirty="0"/>
              <a:t>Le Coordonnateur de la « Commission  Santé Publique » de l’URPS </a:t>
            </a:r>
            <a:r>
              <a:rPr lang="fr-FR" dirty="0" err="1"/>
              <a:t>AuRA</a:t>
            </a:r>
            <a:r>
              <a:rPr lang="fr-FR" dirty="0"/>
              <a:t> Médecins, en charge du projet « Santé du Médecin Libéral »</a:t>
            </a:r>
          </a:p>
          <a:p>
            <a:pPr marL="0" indent="0">
              <a:buNone/>
            </a:pPr>
            <a:endParaRPr lang="fr-FR" sz="1800" dirty="0"/>
          </a:p>
          <a:p>
            <a:pPr marL="0" indent="0">
              <a:buNone/>
            </a:pPr>
            <a:r>
              <a:rPr lang="fr-FR" dirty="0"/>
              <a:t>Membre du Conseil Scientifique de l’association SPS</a:t>
            </a:r>
          </a:p>
          <a:p>
            <a:pPr marL="0" indent="0">
              <a:buNone/>
            </a:pPr>
            <a:endParaRPr lang="fr-FR" sz="1800" dirty="0"/>
          </a:p>
          <a:p>
            <a:pPr marL="0" indent="0">
              <a:buNone/>
            </a:pPr>
            <a:r>
              <a:rPr lang="fr-FR" dirty="0"/>
              <a:t>Membre du Conseil Scientifique de la coordination nationale des USPS</a:t>
            </a:r>
          </a:p>
          <a:p>
            <a:pPr marL="0" indent="0">
              <a:buNone/>
            </a:pPr>
            <a:endParaRPr lang="fr-FR" dirty="0"/>
          </a:p>
          <a:p>
            <a:pPr marL="0" indent="0">
              <a:buNone/>
            </a:pPr>
            <a:r>
              <a:rPr lang="fr-FR" dirty="0"/>
              <a:t>Psychiatre-ressource pour le réseau ASRA</a:t>
            </a:r>
          </a:p>
          <a:p>
            <a:pPr marL="0" indent="0">
              <a:buNone/>
            </a:pPr>
            <a:endParaRPr lang="fr-FR" dirty="0"/>
          </a:p>
          <a:p>
            <a:pPr marL="0" indent="0">
              <a:buNone/>
            </a:pPr>
            <a:r>
              <a:rPr lang="fr-FR" dirty="0"/>
              <a:t>Psychiatre-ressource pour le réseau GPM</a:t>
            </a:r>
          </a:p>
          <a:p>
            <a:pPr marL="0" indent="0">
              <a:buNone/>
            </a:pPr>
            <a:endParaRPr lang="fr-FR" dirty="0"/>
          </a:p>
        </p:txBody>
      </p:sp>
    </p:spTree>
    <p:extLst>
      <p:ext uri="{BB962C8B-B14F-4D97-AF65-F5344CB8AC3E}">
        <p14:creationId xmlns:p14="http://schemas.microsoft.com/office/powerpoint/2010/main" val="454713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outils du programme </a:t>
            </a:r>
            <a:r>
              <a:rPr lang="fr-FR" sz="3600" dirty="0">
                <a:latin typeface="Book Antiqua" panose="02040602050305030304" pitchFamily="18" charset="0"/>
              </a:rPr>
              <a:t>OTIUM</a:t>
            </a:r>
          </a:p>
        </p:txBody>
      </p:sp>
      <p:sp>
        <p:nvSpPr>
          <p:cNvPr id="3" name="Espace réservé du contenu 2"/>
          <p:cNvSpPr>
            <a:spLocks noGrp="1"/>
          </p:cNvSpPr>
          <p:nvPr>
            <p:ph idx="1"/>
          </p:nvPr>
        </p:nvSpPr>
        <p:spPr>
          <a:xfrm>
            <a:off x="457200" y="1600200"/>
            <a:ext cx="8229600" cy="5051887"/>
          </a:xfrm>
        </p:spPr>
        <p:txBody>
          <a:bodyPr>
            <a:normAutofit fontScale="92500" lnSpcReduction="10000"/>
          </a:bodyPr>
          <a:lstStyle/>
          <a:p>
            <a:r>
              <a:rPr lang="fr-FR" u="sng" dirty="0"/>
              <a:t>Les patients</a:t>
            </a:r>
            <a:r>
              <a:rPr lang="fr-FR" dirty="0"/>
              <a:t> : Le programme </a:t>
            </a:r>
            <a:r>
              <a:rPr lang="fr-FR" sz="2400" dirty="0">
                <a:latin typeface="Book Antiqua" panose="02040602050305030304" pitchFamily="18" charset="0"/>
              </a:rPr>
              <a:t>OTIUM</a:t>
            </a:r>
            <a:r>
              <a:rPr lang="fr-FR" dirty="0"/>
              <a:t> s’adresse à des soignants en souffrance.</a:t>
            </a:r>
          </a:p>
          <a:p>
            <a:r>
              <a:rPr lang="fr-FR" u="sng" dirty="0"/>
              <a:t>Les institutions</a:t>
            </a:r>
            <a:r>
              <a:rPr lang="fr-FR" dirty="0"/>
              <a:t> : Le programme </a:t>
            </a:r>
            <a:r>
              <a:rPr lang="fr-FR" sz="2400" dirty="0">
                <a:latin typeface="Book Antiqua" panose="02040602050305030304" pitchFamily="18" charset="0"/>
              </a:rPr>
              <a:t>OTIUM</a:t>
            </a:r>
            <a:r>
              <a:rPr lang="fr-FR" dirty="0">
                <a:latin typeface="Book Antiqua" panose="02040602050305030304" pitchFamily="18" charset="0"/>
              </a:rPr>
              <a:t> </a:t>
            </a:r>
            <a:r>
              <a:rPr lang="fr-FR" dirty="0"/>
              <a:t>s’appuie sur trois établissements : </a:t>
            </a:r>
          </a:p>
          <a:p>
            <a:pPr lvl="1"/>
            <a:r>
              <a:rPr lang="fr-FR" dirty="0"/>
              <a:t>Une unité dédiée dans la Clinique de Châtillon (01)</a:t>
            </a:r>
          </a:p>
          <a:p>
            <a:pPr lvl="1"/>
            <a:r>
              <a:rPr lang="fr-FR" dirty="0"/>
              <a:t>Un hôpital de jour à Lyon dédié à la psychiatrie du travail avec des séquences dédiées aux soignants.</a:t>
            </a:r>
          </a:p>
          <a:p>
            <a:pPr lvl="1"/>
            <a:r>
              <a:rPr lang="fr-FR" dirty="0"/>
              <a:t>Un hôpital de jour à Lyon dédié à la psychiatrie du travail avec des séquences dédiées aux soignants.</a:t>
            </a:r>
          </a:p>
          <a:p>
            <a:pPr marL="457200" lvl="1" indent="0">
              <a:buNone/>
            </a:pPr>
            <a:endParaRPr lang="fr-FR" dirty="0"/>
          </a:p>
          <a:p>
            <a:pPr lvl="1"/>
            <a:endParaRPr lang="fr-FR" dirty="0"/>
          </a:p>
        </p:txBody>
      </p:sp>
    </p:spTree>
    <p:extLst>
      <p:ext uri="{BB962C8B-B14F-4D97-AF65-F5344CB8AC3E}">
        <p14:creationId xmlns:p14="http://schemas.microsoft.com/office/powerpoint/2010/main" val="36256381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outils du programme </a:t>
            </a:r>
            <a:r>
              <a:rPr lang="fr-FR" sz="3600" dirty="0">
                <a:latin typeface="Book Antiqua" panose="02040602050305030304" pitchFamily="18" charset="0"/>
              </a:rPr>
              <a:t>OTIUM</a:t>
            </a:r>
            <a:endParaRPr lang="fr-FR" dirty="0"/>
          </a:p>
        </p:txBody>
      </p:sp>
      <p:sp>
        <p:nvSpPr>
          <p:cNvPr id="3" name="Espace réservé du contenu 2"/>
          <p:cNvSpPr>
            <a:spLocks noGrp="1"/>
          </p:cNvSpPr>
          <p:nvPr>
            <p:ph idx="1"/>
          </p:nvPr>
        </p:nvSpPr>
        <p:spPr/>
        <p:txBody>
          <a:bodyPr>
            <a:normAutofit fontScale="92500" lnSpcReduction="10000"/>
          </a:bodyPr>
          <a:lstStyle/>
          <a:p>
            <a:r>
              <a:rPr lang="fr-FR" u="sng" dirty="0"/>
              <a:t>Un soin intensif</a:t>
            </a:r>
            <a:r>
              <a:rPr lang="fr-FR" dirty="0"/>
              <a:t> : L’unité dédiée (28 ETP pour 20 lits) et les hôpitaux de jour mobilisent des ressources matérielles et humaines permettant une prise en charge massive, avec trois missions.</a:t>
            </a:r>
          </a:p>
          <a:p>
            <a:pPr lvl="1"/>
            <a:r>
              <a:rPr lang="fr-FR" u="sng" dirty="0"/>
              <a:t>Prise en charge de la crise</a:t>
            </a:r>
          </a:p>
          <a:p>
            <a:pPr lvl="1"/>
            <a:r>
              <a:rPr lang="fr-FR" u="sng" dirty="0"/>
              <a:t>Travail de réhabilitation psycho-sociale</a:t>
            </a:r>
          </a:p>
          <a:p>
            <a:pPr lvl="1"/>
            <a:r>
              <a:rPr lang="fr-FR" u="sng" dirty="0"/>
              <a:t>Préparation du retour en activité professionnelle</a:t>
            </a:r>
          </a:p>
          <a:p>
            <a:pPr marL="457200" lvl="1" indent="0" algn="ctr">
              <a:buNone/>
            </a:pPr>
            <a:endParaRPr lang="fr-FR" u="sng" dirty="0"/>
          </a:p>
          <a:p>
            <a:pPr marL="457200" lvl="1" indent="0" algn="ctr">
              <a:buNone/>
            </a:pPr>
            <a:r>
              <a:rPr lang="fr-FR" b="1" dirty="0"/>
              <a:t>Pour une durée moyenne de séjour de 21 jours</a:t>
            </a:r>
          </a:p>
          <a:p>
            <a:pPr lvl="1"/>
            <a:endParaRPr lang="fr-FR" u="sng" dirty="0"/>
          </a:p>
          <a:p>
            <a:pPr marL="457200" lvl="1" indent="0">
              <a:buNone/>
            </a:pPr>
            <a:endParaRPr lang="fr-FR" dirty="0"/>
          </a:p>
          <a:p>
            <a:pPr lvl="1"/>
            <a:endParaRPr lang="fr-FR" dirty="0"/>
          </a:p>
        </p:txBody>
      </p:sp>
    </p:spTree>
    <p:extLst>
      <p:ext uri="{BB962C8B-B14F-4D97-AF65-F5344CB8AC3E}">
        <p14:creationId xmlns:p14="http://schemas.microsoft.com/office/powerpoint/2010/main" val="29299276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outils du programme </a:t>
            </a:r>
            <a:r>
              <a:rPr lang="fr-FR" sz="3600" dirty="0">
                <a:latin typeface="Book Antiqua"/>
                <a:cs typeface="Book Antiqua"/>
              </a:rPr>
              <a:t>OTIUM</a:t>
            </a:r>
            <a:r>
              <a:rPr lang="fr-FR" i="1" dirty="0">
                <a:latin typeface="Book Antiqua"/>
                <a:cs typeface="Book Antiqua"/>
              </a:rPr>
              <a:t> </a:t>
            </a:r>
            <a:endParaRPr lang="fr-FR" dirty="0"/>
          </a:p>
        </p:txBody>
      </p:sp>
      <p:sp>
        <p:nvSpPr>
          <p:cNvPr id="3" name="Espace réservé du contenu 2"/>
          <p:cNvSpPr>
            <a:spLocks noGrp="1"/>
          </p:cNvSpPr>
          <p:nvPr>
            <p:ph idx="1"/>
          </p:nvPr>
        </p:nvSpPr>
        <p:spPr/>
        <p:txBody>
          <a:bodyPr>
            <a:normAutofit lnSpcReduction="10000"/>
          </a:bodyPr>
          <a:lstStyle/>
          <a:p>
            <a:r>
              <a:rPr lang="fr-FR" u="sng" dirty="0"/>
              <a:t>Un soin pluridisciplinaire</a:t>
            </a:r>
          </a:p>
          <a:p>
            <a:pPr lvl="1"/>
            <a:r>
              <a:rPr lang="fr-FR" dirty="0"/>
              <a:t>Psychothérapie individuelle et de groupe</a:t>
            </a:r>
          </a:p>
          <a:p>
            <a:pPr lvl="1"/>
            <a:r>
              <a:rPr lang="fr-FR" dirty="0"/>
              <a:t>Abord psychocorporel : balnéothérapie, Activité physique adaptée, thérapies à médiation corporelle.</a:t>
            </a:r>
          </a:p>
          <a:p>
            <a:pPr lvl="1"/>
            <a:r>
              <a:rPr lang="fr-FR" dirty="0"/>
              <a:t>Abord médiatisé : jeux de rôle, art-thérapies, </a:t>
            </a:r>
          </a:p>
          <a:p>
            <a:pPr lvl="1"/>
            <a:r>
              <a:rPr lang="fr-FR" dirty="0"/>
              <a:t>Abord groupal</a:t>
            </a:r>
          </a:p>
          <a:p>
            <a:pPr lvl="1"/>
            <a:r>
              <a:rPr lang="fr-FR" dirty="0"/>
              <a:t>Éducation thérapeutique adaptée à des PDS</a:t>
            </a:r>
          </a:p>
          <a:p>
            <a:pPr lvl="1"/>
            <a:r>
              <a:rPr lang="fr-FR" dirty="0"/>
              <a:t>Abréaction à tout moment des réactivations </a:t>
            </a:r>
            <a:r>
              <a:rPr lang="fr-FR" dirty="0" err="1"/>
              <a:t>psychotraumatiques</a:t>
            </a:r>
            <a:endParaRPr lang="fr-FR" dirty="0"/>
          </a:p>
          <a:p>
            <a:pPr lvl="1"/>
            <a:endParaRPr lang="fr-FR" dirty="0"/>
          </a:p>
          <a:p>
            <a:pPr marL="457200" lvl="1" indent="0">
              <a:buNone/>
            </a:pPr>
            <a:endParaRPr lang="fr-FR" dirty="0"/>
          </a:p>
          <a:p>
            <a:pPr lvl="1"/>
            <a:endParaRPr lang="fr-FR" dirty="0"/>
          </a:p>
        </p:txBody>
      </p:sp>
    </p:spTree>
    <p:extLst>
      <p:ext uri="{BB962C8B-B14F-4D97-AF65-F5344CB8AC3E}">
        <p14:creationId xmlns:p14="http://schemas.microsoft.com/office/powerpoint/2010/main" val="20780396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a:t>Les outils du programme </a:t>
            </a:r>
            <a:r>
              <a:rPr lang="fr-FR" sz="3200" dirty="0">
                <a:latin typeface="Book Antiqua" panose="02040602050305030304" pitchFamily="18" charset="0"/>
              </a:rPr>
              <a:t>OTIUM</a:t>
            </a:r>
            <a:endParaRPr lang="fr-FR" sz="3600" dirty="0"/>
          </a:p>
        </p:txBody>
      </p:sp>
      <p:sp>
        <p:nvSpPr>
          <p:cNvPr id="3" name="Espace réservé du contenu 2"/>
          <p:cNvSpPr>
            <a:spLocks noGrp="1"/>
          </p:cNvSpPr>
          <p:nvPr>
            <p:ph idx="1"/>
          </p:nvPr>
        </p:nvSpPr>
        <p:spPr/>
        <p:txBody>
          <a:bodyPr>
            <a:normAutofit fontScale="92500"/>
          </a:bodyPr>
          <a:lstStyle/>
          <a:p>
            <a:r>
              <a:rPr lang="fr-FR" u="sng" dirty="0"/>
              <a:t>Une mixité avec d’autres professionnels</a:t>
            </a:r>
            <a:r>
              <a:rPr lang="fr-FR" dirty="0"/>
              <a:t> pour certaines activités, les établissements comportant des unités de psychiatrie du travail. </a:t>
            </a:r>
          </a:p>
          <a:p>
            <a:r>
              <a:rPr lang="fr-FR" u="sng" dirty="0"/>
              <a:t>Une possibilité de soin coordonné</a:t>
            </a:r>
            <a:r>
              <a:rPr lang="fr-FR" dirty="0"/>
              <a:t> un relais pouvant être pris par les hôpitaux de jour en amont et en aval de l’hospitalisation, ces soins coordonnés seront en cohérence avec les soins prodigués dans l’unité résidentielle.</a:t>
            </a:r>
            <a:endParaRPr lang="fr-FR" u="sng" dirty="0"/>
          </a:p>
          <a:p>
            <a:pPr lvl="1"/>
            <a:endParaRPr lang="fr-FR" dirty="0"/>
          </a:p>
          <a:p>
            <a:pPr marL="457200" lvl="1" indent="0">
              <a:buNone/>
            </a:pPr>
            <a:endParaRPr lang="fr-FR" dirty="0"/>
          </a:p>
          <a:p>
            <a:pPr lvl="1"/>
            <a:endParaRPr lang="fr-FR" dirty="0"/>
          </a:p>
        </p:txBody>
      </p:sp>
    </p:spTree>
    <p:extLst>
      <p:ext uri="{BB962C8B-B14F-4D97-AF65-F5344CB8AC3E}">
        <p14:creationId xmlns:p14="http://schemas.microsoft.com/office/powerpoint/2010/main" val="2094841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outils du programme </a:t>
            </a:r>
            <a:r>
              <a:rPr lang="fr-FR" sz="3600" dirty="0">
                <a:latin typeface="Book Antiqua" panose="02040602050305030304" pitchFamily="18" charset="0"/>
              </a:rPr>
              <a:t>OTIUM</a:t>
            </a:r>
            <a:endParaRPr lang="fr-FR" dirty="0"/>
          </a:p>
        </p:txBody>
      </p:sp>
      <p:sp>
        <p:nvSpPr>
          <p:cNvPr id="3" name="Espace réservé du contenu 2"/>
          <p:cNvSpPr>
            <a:spLocks noGrp="1"/>
          </p:cNvSpPr>
          <p:nvPr>
            <p:ph idx="1"/>
          </p:nvPr>
        </p:nvSpPr>
        <p:spPr/>
        <p:txBody>
          <a:bodyPr>
            <a:normAutofit fontScale="92500" lnSpcReduction="20000"/>
          </a:bodyPr>
          <a:lstStyle/>
          <a:p>
            <a:r>
              <a:rPr lang="fr-FR" u="sng" dirty="0"/>
              <a:t>Une possibilité d’accompagnement lors de la reprise de l’activité professionnelle</a:t>
            </a:r>
          </a:p>
          <a:p>
            <a:pPr lvl="1"/>
            <a:r>
              <a:rPr lang="fr-FR" dirty="0"/>
              <a:t>Le relais possible dans les HDJ peut se poursuivre après la reprise professionnelle grâce à des plages d’ouverture le soir.</a:t>
            </a:r>
          </a:p>
          <a:p>
            <a:pPr lvl="1"/>
            <a:r>
              <a:rPr lang="fr-FR" dirty="0"/>
              <a:t>Le centre de consultations et d’expertise pourra assurer des consultations spécifiques de psychiatrie du travail de PDS, éventuellement complémentaires d’une psychothérapie plus classique par ailleurs.</a:t>
            </a:r>
          </a:p>
          <a:p>
            <a:pPr lvl="1"/>
            <a:r>
              <a:rPr lang="fr-FR" dirty="0"/>
              <a:t>La participation de patients-experts sera précieuse pour la réhabilitation professionnelle.</a:t>
            </a:r>
          </a:p>
          <a:p>
            <a:pPr marL="457200" lvl="1" indent="0">
              <a:buNone/>
            </a:pPr>
            <a:endParaRPr lang="fr-FR" dirty="0"/>
          </a:p>
          <a:p>
            <a:pPr lvl="1"/>
            <a:endParaRPr lang="fr-FR" dirty="0"/>
          </a:p>
        </p:txBody>
      </p:sp>
    </p:spTree>
    <p:extLst>
      <p:ext uri="{BB962C8B-B14F-4D97-AF65-F5344CB8AC3E}">
        <p14:creationId xmlns:p14="http://schemas.microsoft.com/office/powerpoint/2010/main" val="748289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FC7B4967-5BD9-40B6-A416-640E4C5E9831}"/>
              </a:ext>
            </a:extLst>
          </p:cNvPr>
          <p:cNvSpPr>
            <a:spLocks noGrp="1"/>
          </p:cNvSpPr>
          <p:nvPr>
            <p:ph type="title"/>
          </p:nvPr>
        </p:nvSpPr>
        <p:spPr/>
        <p:txBody>
          <a:bodyPr/>
          <a:lstStyle/>
          <a:p>
            <a:r>
              <a:rPr lang="fr-FR" dirty="0"/>
              <a:t>Durée du sommeil</a:t>
            </a:r>
          </a:p>
        </p:txBody>
      </p:sp>
      <p:sp>
        <p:nvSpPr>
          <p:cNvPr id="3" name="Espace réservé du contenu 2">
            <a:extLst>
              <a:ext uri="{FF2B5EF4-FFF2-40B4-BE49-F238E27FC236}">
                <a16:creationId xmlns="" xmlns:a16="http://schemas.microsoft.com/office/drawing/2014/main" id="{A226AEBE-74E4-4A14-801F-AE30F8A7630A}"/>
              </a:ext>
            </a:extLst>
          </p:cNvPr>
          <p:cNvSpPr>
            <a:spLocks noGrp="1"/>
          </p:cNvSpPr>
          <p:nvPr>
            <p:ph idx="1"/>
          </p:nvPr>
        </p:nvSpPr>
        <p:spPr>
          <a:xfrm>
            <a:off x="4315972" y="1556793"/>
            <a:ext cx="4114800" cy="4525963"/>
          </a:xfrm>
        </p:spPr>
        <p:txBody>
          <a:bodyPr/>
          <a:lstStyle/>
          <a:p>
            <a:r>
              <a:rPr lang="fr-FR" sz="2400" dirty="0"/>
              <a:t>Les jours de travail, le temps de sommeil estimé par les soignants</a:t>
            </a:r>
            <a:r>
              <a:rPr lang="fr-FR" sz="2400" dirty="0">
                <a:solidFill>
                  <a:srgbClr val="000000"/>
                </a:solidFill>
              </a:rPr>
              <a:t> </a:t>
            </a:r>
            <a:r>
              <a:rPr lang="fr-FR" sz="2400" dirty="0"/>
              <a:t>est plus court 6,0 (±1,8) que celui estimé par les non-soignants 6,5 (±1,8) </a:t>
            </a:r>
          </a:p>
          <a:p>
            <a:pPr marL="0" indent="0">
              <a:buNone/>
            </a:pPr>
            <a:r>
              <a:rPr lang="fr-FR" sz="2400" dirty="0"/>
              <a:t>  </a:t>
            </a:r>
          </a:p>
          <a:p>
            <a:r>
              <a:rPr lang="fr-FR" sz="2400" dirty="0"/>
              <a:t>Pas  de différence le weekend: soignants 10,5 (±1,6)  et non soignants 10,5 (±1,8) </a:t>
            </a:r>
          </a:p>
          <a:p>
            <a:endParaRPr lang="fr-FR" sz="2400" dirty="0"/>
          </a:p>
        </p:txBody>
      </p:sp>
      <p:grpSp>
        <p:nvGrpSpPr>
          <p:cNvPr id="4" name="Groupe 3">
            <a:extLst>
              <a:ext uri="{FF2B5EF4-FFF2-40B4-BE49-F238E27FC236}">
                <a16:creationId xmlns="" xmlns:a16="http://schemas.microsoft.com/office/drawing/2014/main" id="{ADFA3E89-BCE2-4774-BE09-1081EC87A85F}"/>
              </a:ext>
            </a:extLst>
          </p:cNvPr>
          <p:cNvGrpSpPr/>
          <p:nvPr/>
        </p:nvGrpSpPr>
        <p:grpSpPr>
          <a:xfrm>
            <a:off x="219516" y="1772817"/>
            <a:ext cx="3904434" cy="4187497"/>
            <a:chOff x="246956" y="1772816"/>
            <a:chExt cx="4392488" cy="4187497"/>
          </a:xfrm>
        </p:grpSpPr>
        <p:graphicFrame>
          <p:nvGraphicFramePr>
            <p:cNvPr id="5" name="Graphique 4">
              <a:extLst>
                <a:ext uri="{FF2B5EF4-FFF2-40B4-BE49-F238E27FC236}">
                  <a16:creationId xmlns="" xmlns:a16="http://schemas.microsoft.com/office/drawing/2014/main" id="{35B0CCC6-B523-4E69-98C5-77C82FC26C86}"/>
                </a:ext>
              </a:extLst>
            </p:cNvPr>
            <p:cNvGraphicFramePr>
              <a:graphicFrameLocks/>
            </p:cNvGraphicFramePr>
            <p:nvPr>
              <p:extLst>
                <p:ext uri="{D42A27DB-BD31-4B8C-83A1-F6EECF244321}">
                  <p14:modId xmlns:p14="http://schemas.microsoft.com/office/powerpoint/2010/main" val="2812403305"/>
                </p:ext>
              </p:extLst>
            </p:nvPr>
          </p:nvGraphicFramePr>
          <p:xfrm>
            <a:off x="246956" y="1772816"/>
            <a:ext cx="4392488" cy="3781430"/>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a:extLst>
                <a:ext uri="{FF2B5EF4-FFF2-40B4-BE49-F238E27FC236}">
                  <a16:creationId xmlns="" xmlns:a16="http://schemas.microsoft.com/office/drawing/2014/main" id="{BBB95040-7FF0-4A59-97C1-BCBD4553B91B}"/>
                </a:ext>
              </a:extLst>
            </p:cNvPr>
            <p:cNvSpPr txBox="1"/>
            <p:nvPr/>
          </p:nvSpPr>
          <p:spPr>
            <a:xfrm>
              <a:off x="1412404" y="5698703"/>
              <a:ext cx="1210816" cy="261610"/>
            </a:xfrm>
            <a:prstGeom prst="rect">
              <a:avLst/>
            </a:prstGeom>
            <a:noFill/>
          </p:spPr>
          <p:txBody>
            <a:bodyPr wrap="square" rtlCol="0">
              <a:spAutoFit/>
            </a:bodyPr>
            <a:lstStyle/>
            <a:p>
              <a:r>
                <a:rPr lang="fr-FR" sz="1100" b="1" dirty="0">
                  <a:latin typeface="+mn-lt"/>
                </a:rPr>
                <a:t>Non soignants</a:t>
              </a:r>
            </a:p>
          </p:txBody>
        </p:sp>
        <p:sp>
          <p:nvSpPr>
            <p:cNvPr id="8" name="ZoneTexte 7">
              <a:extLst>
                <a:ext uri="{FF2B5EF4-FFF2-40B4-BE49-F238E27FC236}">
                  <a16:creationId xmlns="" xmlns:a16="http://schemas.microsoft.com/office/drawing/2014/main" id="{2755F857-6ACF-47FA-BCB0-641E226D571F}"/>
                </a:ext>
              </a:extLst>
            </p:cNvPr>
            <p:cNvSpPr txBox="1"/>
            <p:nvPr/>
          </p:nvSpPr>
          <p:spPr>
            <a:xfrm>
              <a:off x="3102049" y="5698703"/>
              <a:ext cx="1080120" cy="261610"/>
            </a:xfrm>
            <a:prstGeom prst="rect">
              <a:avLst/>
            </a:prstGeom>
            <a:noFill/>
          </p:spPr>
          <p:txBody>
            <a:bodyPr wrap="square" rtlCol="0">
              <a:spAutoFit/>
            </a:bodyPr>
            <a:lstStyle/>
            <a:p>
              <a:r>
                <a:rPr lang="fr-FR" sz="1100" b="1" dirty="0">
                  <a:latin typeface="+mn-lt"/>
                </a:rPr>
                <a:t>Soignants</a:t>
              </a:r>
            </a:p>
          </p:txBody>
        </p:sp>
        <p:sp>
          <p:nvSpPr>
            <p:cNvPr id="9" name="ZoneTexte 8">
              <a:extLst>
                <a:ext uri="{FF2B5EF4-FFF2-40B4-BE49-F238E27FC236}">
                  <a16:creationId xmlns="" xmlns:a16="http://schemas.microsoft.com/office/drawing/2014/main" id="{BD49D918-1187-436D-BA79-426077411DD5}"/>
                </a:ext>
              </a:extLst>
            </p:cNvPr>
            <p:cNvSpPr txBox="1"/>
            <p:nvPr/>
          </p:nvSpPr>
          <p:spPr>
            <a:xfrm>
              <a:off x="1434468" y="5364865"/>
              <a:ext cx="756084" cy="261610"/>
            </a:xfrm>
            <a:prstGeom prst="rect">
              <a:avLst/>
            </a:prstGeom>
            <a:noFill/>
          </p:spPr>
          <p:txBody>
            <a:bodyPr wrap="square" rtlCol="0">
              <a:spAutoFit/>
            </a:bodyPr>
            <a:lstStyle/>
            <a:p>
              <a:r>
                <a:rPr lang="fr-FR" sz="1100" dirty="0">
                  <a:latin typeface="+mn-lt"/>
                </a:rPr>
                <a:t>Semaine</a:t>
              </a:r>
            </a:p>
          </p:txBody>
        </p:sp>
        <p:sp>
          <p:nvSpPr>
            <p:cNvPr id="10" name="ZoneTexte 9">
              <a:extLst>
                <a:ext uri="{FF2B5EF4-FFF2-40B4-BE49-F238E27FC236}">
                  <a16:creationId xmlns="" xmlns:a16="http://schemas.microsoft.com/office/drawing/2014/main" id="{75D267FD-17F8-4F8C-86A5-77F23650C99C}"/>
                </a:ext>
              </a:extLst>
            </p:cNvPr>
            <p:cNvSpPr txBox="1"/>
            <p:nvPr/>
          </p:nvSpPr>
          <p:spPr>
            <a:xfrm>
              <a:off x="2773841" y="5366706"/>
              <a:ext cx="756084" cy="261610"/>
            </a:xfrm>
            <a:prstGeom prst="rect">
              <a:avLst/>
            </a:prstGeom>
            <a:noFill/>
          </p:spPr>
          <p:txBody>
            <a:bodyPr wrap="square" rtlCol="0">
              <a:spAutoFit/>
            </a:bodyPr>
            <a:lstStyle/>
            <a:p>
              <a:r>
                <a:rPr lang="fr-FR" sz="1100" dirty="0">
                  <a:latin typeface="+mn-lt"/>
                </a:rPr>
                <a:t>Semaine</a:t>
              </a:r>
            </a:p>
          </p:txBody>
        </p:sp>
        <p:sp>
          <p:nvSpPr>
            <p:cNvPr id="11" name="ZoneTexte 10">
              <a:extLst>
                <a:ext uri="{FF2B5EF4-FFF2-40B4-BE49-F238E27FC236}">
                  <a16:creationId xmlns="" xmlns:a16="http://schemas.microsoft.com/office/drawing/2014/main" id="{2DE92221-A219-42AB-9584-9A8081DC968F}"/>
                </a:ext>
              </a:extLst>
            </p:cNvPr>
            <p:cNvSpPr txBox="1"/>
            <p:nvPr/>
          </p:nvSpPr>
          <p:spPr>
            <a:xfrm>
              <a:off x="2114482" y="5090924"/>
              <a:ext cx="796770" cy="261610"/>
            </a:xfrm>
            <a:prstGeom prst="rect">
              <a:avLst/>
            </a:prstGeom>
            <a:noFill/>
          </p:spPr>
          <p:txBody>
            <a:bodyPr wrap="square" rtlCol="0">
              <a:spAutoFit/>
            </a:bodyPr>
            <a:lstStyle/>
            <a:p>
              <a:r>
                <a:rPr lang="fr-FR" sz="1100" dirty="0">
                  <a:latin typeface="+mn-lt"/>
                </a:rPr>
                <a:t>Weekend</a:t>
              </a:r>
            </a:p>
          </p:txBody>
        </p:sp>
        <p:sp>
          <p:nvSpPr>
            <p:cNvPr id="12" name="ZoneTexte 11">
              <a:extLst>
                <a:ext uri="{FF2B5EF4-FFF2-40B4-BE49-F238E27FC236}">
                  <a16:creationId xmlns="" xmlns:a16="http://schemas.microsoft.com/office/drawing/2014/main" id="{806FE865-1025-463C-98F4-24422D69E181}"/>
                </a:ext>
              </a:extLst>
            </p:cNvPr>
            <p:cNvSpPr txBox="1"/>
            <p:nvPr/>
          </p:nvSpPr>
          <p:spPr>
            <a:xfrm>
              <a:off x="3474198" y="5098010"/>
              <a:ext cx="796770" cy="261610"/>
            </a:xfrm>
            <a:prstGeom prst="rect">
              <a:avLst/>
            </a:prstGeom>
            <a:noFill/>
          </p:spPr>
          <p:txBody>
            <a:bodyPr wrap="square" rtlCol="0">
              <a:spAutoFit/>
            </a:bodyPr>
            <a:lstStyle/>
            <a:p>
              <a:r>
                <a:rPr lang="fr-FR" sz="1100" dirty="0">
                  <a:latin typeface="+mn-lt"/>
                </a:rPr>
                <a:t>Weekend</a:t>
              </a:r>
            </a:p>
          </p:txBody>
        </p:sp>
      </p:grpSp>
      <p:sp>
        <p:nvSpPr>
          <p:cNvPr id="6" name="ZoneTexte 5"/>
          <p:cNvSpPr txBox="1"/>
          <p:nvPr/>
        </p:nvSpPr>
        <p:spPr>
          <a:xfrm>
            <a:off x="2203737" y="2204864"/>
            <a:ext cx="416354" cy="338554"/>
          </a:xfrm>
          <a:prstGeom prst="rect">
            <a:avLst/>
          </a:prstGeom>
          <a:noFill/>
        </p:spPr>
        <p:txBody>
          <a:bodyPr wrap="none" rtlCol="0">
            <a:spAutoFit/>
          </a:bodyPr>
          <a:lstStyle/>
          <a:p>
            <a:r>
              <a:rPr lang="fr-FR" sz="1600" dirty="0">
                <a:latin typeface="+mn-lt"/>
              </a:rPr>
              <a:t>NS</a:t>
            </a:r>
          </a:p>
        </p:txBody>
      </p:sp>
      <p:sp>
        <p:nvSpPr>
          <p:cNvPr id="13" name="ZoneTexte 12"/>
          <p:cNvSpPr txBox="1"/>
          <p:nvPr/>
        </p:nvSpPr>
        <p:spPr>
          <a:xfrm>
            <a:off x="3419872" y="2204864"/>
            <a:ext cx="416354" cy="338554"/>
          </a:xfrm>
          <a:prstGeom prst="rect">
            <a:avLst/>
          </a:prstGeom>
          <a:noFill/>
        </p:spPr>
        <p:txBody>
          <a:bodyPr wrap="none" rtlCol="0">
            <a:spAutoFit/>
          </a:bodyPr>
          <a:lstStyle/>
          <a:p>
            <a:r>
              <a:rPr lang="fr-FR" sz="1600" dirty="0">
                <a:latin typeface="+mn-lt"/>
              </a:rPr>
              <a:t>NS</a:t>
            </a:r>
          </a:p>
        </p:txBody>
      </p:sp>
      <p:sp>
        <p:nvSpPr>
          <p:cNvPr id="14" name="ZoneTexte 13"/>
          <p:cNvSpPr txBox="1"/>
          <p:nvPr/>
        </p:nvSpPr>
        <p:spPr>
          <a:xfrm>
            <a:off x="1691680" y="3501008"/>
            <a:ext cx="300937" cy="369332"/>
          </a:xfrm>
          <a:prstGeom prst="rect">
            <a:avLst/>
          </a:prstGeom>
          <a:noFill/>
        </p:spPr>
        <p:txBody>
          <a:bodyPr wrap="square" rtlCol="0">
            <a:spAutoFit/>
          </a:bodyPr>
          <a:lstStyle/>
          <a:p>
            <a:r>
              <a:rPr lang="fr-FR" dirty="0"/>
              <a:t>*</a:t>
            </a:r>
          </a:p>
        </p:txBody>
      </p:sp>
      <p:sp>
        <p:nvSpPr>
          <p:cNvPr id="15" name="ZoneTexte 14"/>
          <p:cNvSpPr txBox="1"/>
          <p:nvPr/>
        </p:nvSpPr>
        <p:spPr>
          <a:xfrm>
            <a:off x="2907816" y="3501008"/>
            <a:ext cx="320253" cy="369332"/>
          </a:xfrm>
          <a:prstGeom prst="rect">
            <a:avLst/>
          </a:prstGeom>
          <a:noFill/>
        </p:spPr>
        <p:txBody>
          <a:bodyPr wrap="square" rtlCol="0">
            <a:spAutoFit/>
          </a:bodyPr>
          <a:lstStyle/>
          <a:p>
            <a:r>
              <a:rPr lang="fr-FR"/>
              <a:t>*</a:t>
            </a:r>
          </a:p>
        </p:txBody>
      </p:sp>
    </p:spTree>
    <p:extLst>
      <p:ext uri="{BB962C8B-B14F-4D97-AF65-F5344CB8AC3E}">
        <p14:creationId xmlns:p14="http://schemas.microsoft.com/office/powerpoint/2010/main" val="3559455354"/>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a:t>Une prévention de la souffrance au travail de nos personnels</a:t>
            </a:r>
          </a:p>
        </p:txBody>
      </p:sp>
      <p:sp>
        <p:nvSpPr>
          <p:cNvPr id="3" name="Espace réservé du contenu 2"/>
          <p:cNvSpPr>
            <a:spLocks noGrp="1"/>
          </p:cNvSpPr>
          <p:nvPr>
            <p:ph idx="1"/>
          </p:nvPr>
        </p:nvSpPr>
        <p:spPr/>
        <p:txBody>
          <a:bodyPr>
            <a:normAutofit fontScale="92500" lnSpcReduction="20000"/>
          </a:bodyPr>
          <a:lstStyle/>
          <a:p>
            <a:r>
              <a:rPr lang="fr-FR" u="sng" dirty="0"/>
              <a:t>Prise en compte des difficultés techniques</a:t>
            </a:r>
            <a:r>
              <a:rPr lang="fr-FR" dirty="0"/>
              <a:t>  </a:t>
            </a:r>
          </a:p>
          <a:p>
            <a:pPr lvl="1"/>
            <a:r>
              <a:rPr lang="fr-FR" dirty="0"/>
              <a:t>Soutien pour la prise en charge de patients présentant une décompensation aigüe de pathologies psychiatriques évoluées, nécessitant la mise en œuvre de techniques thérapeutiques complexes, variées, nécessitant une vigilance permanente en terme d’évaluation des risques courus par les patients et de réglage de la position soignante. </a:t>
            </a:r>
          </a:p>
          <a:p>
            <a:pPr lvl="1"/>
            <a:r>
              <a:rPr lang="fr-FR" dirty="0"/>
              <a:t>Collaboration avec des intervenants divers. </a:t>
            </a:r>
          </a:p>
          <a:p>
            <a:pPr lvl="1"/>
            <a:r>
              <a:rPr lang="fr-FR" dirty="0"/>
              <a:t>Faire face aux inévitables réactivations traumatiques qu’induisent le soin spécifique au </a:t>
            </a:r>
            <a:r>
              <a:rPr lang="fr-FR" dirty="0" err="1"/>
              <a:t>psychotraumatisme</a:t>
            </a:r>
            <a:r>
              <a:rPr lang="fr-FR" dirty="0"/>
              <a:t>.</a:t>
            </a:r>
          </a:p>
          <a:p>
            <a:endParaRPr lang="fr-FR" dirty="0"/>
          </a:p>
        </p:txBody>
      </p:sp>
    </p:spTree>
    <p:extLst>
      <p:ext uri="{BB962C8B-B14F-4D97-AF65-F5344CB8AC3E}">
        <p14:creationId xmlns:p14="http://schemas.microsoft.com/office/powerpoint/2010/main" val="42382812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a:t>Une prévention de la souffrance au travail de nos personnels</a:t>
            </a:r>
          </a:p>
        </p:txBody>
      </p:sp>
      <p:sp>
        <p:nvSpPr>
          <p:cNvPr id="3" name="Espace réservé du contenu 2"/>
          <p:cNvSpPr>
            <a:spLocks noGrp="1"/>
          </p:cNvSpPr>
          <p:nvPr>
            <p:ph idx="1"/>
          </p:nvPr>
        </p:nvSpPr>
        <p:spPr/>
        <p:txBody>
          <a:bodyPr>
            <a:normAutofit lnSpcReduction="10000"/>
          </a:bodyPr>
          <a:lstStyle/>
          <a:p>
            <a:r>
              <a:rPr lang="fr-FR" u="sng" dirty="0"/>
              <a:t>Un soutien des personnels</a:t>
            </a:r>
            <a:endParaRPr lang="fr-FR" dirty="0"/>
          </a:p>
          <a:p>
            <a:pPr lvl="1"/>
            <a:r>
              <a:rPr lang="fr-FR" dirty="0"/>
              <a:t>Pour étayer nos équipes des dispositifs de formation et de soutien ont été conçus pour favoriser une bienveillance collégiale et un esprit d’entraide à même de réguler l’apparition de tensions au sein des équipes. </a:t>
            </a:r>
          </a:p>
          <a:p>
            <a:r>
              <a:rPr lang="fr-FR" u="sng" dirty="0"/>
              <a:t>Une coordination des unités</a:t>
            </a:r>
          </a:p>
          <a:p>
            <a:pPr lvl="1"/>
            <a:r>
              <a:rPr lang="fr-FR" dirty="0"/>
              <a:t>Permettant des échanges avec les autres équipes sous forme de formations communes, de stages.</a:t>
            </a:r>
          </a:p>
          <a:p>
            <a:pPr lvl="1"/>
            <a:endParaRPr lang="fr-FR" dirty="0"/>
          </a:p>
        </p:txBody>
      </p:sp>
    </p:spTree>
    <p:extLst>
      <p:ext uri="{BB962C8B-B14F-4D97-AF65-F5344CB8AC3E}">
        <p14:creationId xmlns:p14="http://schemas.microsoft.com/office/powerpoint/2010/main" val="26902890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a:r>
              <a:rPr lang="fr-FR" dirty="0"/>
              <a:t>Architecture institutionnelle du programme médical </a:t>
            </a:r>
            <a:r>
              <a:rPr lang="fr-FR" sz="3600" dirty="0">
                <a:latin typeface="Book Antiqua"/>
                <a:cs typeface="Book Antiqua"/>
              </a:rPr>
              <a:t>OTIUM</a:t>
            </a:r>
            <a:r>
              <a:rPr lang="fr-FR" sz="4000" i="1" dirty="0">
                <a:latin typeface="Book Antiqua"/>
                <a:cs typeface="Book Antiqua"/>
              </a:rPr>
              <a:t> </a:t>
            </a:r>
            <a:r>
              <a:rPr lang="fr-FR" dirty="0"/>
              <a:t>en </a:t>
            </a:r>
            <a:r>
              <a:rPr lang="fr-FR" dirty="0" err="1"/>
              <a:t>AuRA</a:t>
            </a:r>
            <a:endParaRPr lang="fr-FR" dirty="0"/>
          </a:p>
        </p:txBody>
      </p:sp>
      <p:sp>
        <p:nvSpPr>
          <p:cNvPr id="3" name="Espace réservé du contenu 2"/>
          <p:cNvSpPr>
            <a:spLocks noGrp="1"/>
          </p:cNvSpPr>
          <p:nvPr>
            <p:ph idx="1"/>
          </p:nvPr>
        </p:nvSpPr>
        <p:spPr>
          <a:xfrm>
            <a:off x="695885" y="1758875"/>
            <a:ext cx="7886700" cy="4959276"/>
          </a:xfrm>
        </p:spPr>
        <p:style>
          <a:lnRef idx="2">
            <a:schemeClr val="accent2"/>
          </a:lnRef>
          <a:fillRef idx="1">
            <a:schemeClr val="lt1"/>
          </a:fillRef>
          <a:effectRef idx="0">
            <a:schemeClr val="accent2"/>
          </a:effectRef>
          <a:fontRef idx="minor">
            <a:schemeClr val="dk1"/>
          </a:fontRef>
        </p:style>
        <p:txBody>
          <a:bodyPr>
            <a:normAutofit fontScale="70000" lnSpcReduction="20000"/>
          </a:bodyPr>
          <a:lstStyle/>
          <a:p>
            <a:pPr marL="0" marR="0" lvl="0" indent="0" defTabSz="914400" eaLnBrk="1" fontAlgn="auto" latinLnBrk="0" hangingPunct="1">
              <a:lnSpc>
                <a:spcPct val="100000"/>
              </a:lnSpc>
              <a:spcBef>
                <a:spcPts val="0"/>
              </a:spcBef>
              <a:spcAft>
                <a:spcPts val="0"/>
              </a:spcAft>
              <a:buClrTx/>
              <a:buSzTx/>
              <a:buFontTx/>
              <a:buNone/>
              <a:tabLst/>
              <a:defRPr/>
            </a:pPr>
            <a:r>
              <a:rPr lang="fr-FR" dirty="0"/>
              <a:t>Clinique de Châtillon  		      Centres Hospitaliers : CHAI,</a:t>
            </a:r>
          </a:p>
          <a:p>
            <a:pPr marL="400050" lvl="1" indent="0" algn="ctr" defTabSz="914400">
              <a:spcBef>
                <a:spcPts val="0"/>
              </a:spcBef>
              <a:buFontTx/>
              <a:buNone/>
              <a:defRPr/>
            </a:pPr>
            <a:r>
              <a:rPr lang="fr-FR" dirty="0"/>
              <a:t>                                CHANGE, </a:t>
            </a:r>
            <a:r>
              <a:rPr lang="fr-FR" dirty="0" err="1"/>
              <a:t>Vinatier</a:t>
            </a:r>
            <a:r>
              <a:rPr lang="fr-FR" dirty="0"/>
              <a:t>, St Jean de Dieu, St Cyr au Mt d’Or</a:t>
            </a:r>
          </a:p>
          <a:p>
            <a:pPr marL="0" marR="0" lvl="0" indent="0" algn="ctr" defTabSz="914400" eaLnBrk="1" fontAlgn="auto" latinLnBrk="0" hangingPunct="1">
              <a:lnSpc>
                <a:spcPct val="100000"/>
              </a:lnSpc>
              <a:spcBef>
                <a:spcPts val="0"/>
              </a:spcBef>
              <a:spcAft>
                <a:spcPts val="0"/>
              </a:spcAft>
              <a:buClrTx/>
              <a:buSzTx/>
              <a:buFontTx/>
              <a:buNone/>
              <a:tabLst/>
              <a:defRPr/>
            </a:pPr>
            <a:endParaRPr lang="fr-FR" dirty="0"/>
          </a:p>
          <a:p>
            <a:pPr marL="0" marR="0" lvl="0" indent="0" algn="ctr" defTabSz="914400" eaLnBrk="1" fontAlgn="auto" latinLnBrk="0" hangingPunct="1">
              <a:lnSpc>
                <a:spcPct val="100000"/>
              </a:lnSpc>
              <a:spcBef>
                <a:spcPts val="0"/>
              </a:spcBef>
              <a:spcAft>
                <a:spcPts val="0"/>
              </a:spcAft>
              <a:buClrTx/>
              <a:buSzTx/>
              <a:buFontTx/>
              <a:buNone/>
              <a:tabLst/>
              <a:defRPr/>
            </a:pPr>
            <a:endParaRPr lang="fr-FR" dirty="0"/>
          </a:p>
          <a:p>
            <a:pPr marL="0" marR="0" lvl="0" indent="0" defTabSz="914400" eaLnBrk="1" fontAlgn="auto" latinLnBrk="0" hangingPunct="1">
              <a:lnSpc>
                <a:spcPct val="100000"/>
              </a:lnSpc>
              <a:spcBef>
                <a:spcPts val="0"/>
              </a:spcBef>
              <a:spcAft>
                <a:spcPts val="0"/>
              </a:spcAft>
              <a:buClrTx/>
              <a:buSzTx/>
              <a:buFontTx/>
              <a:buNone/>
              <a:tabLst/>
              <a:defRPr/>
            </a:pPr>
            <a:r>
              <a:rPr lang="fr-FR" dirty="0"/>
              <a:t>			</a:t>
            </a:r>
            <a:endParaRPr lang="fr-FR" dirty="0">
              <a:solidFill>
                <a:srgbClr val="00B0F0"/>
              </a:solidFill>
            </a:endParaRPr>
          </a:p>
          <a:p>
            <a:pPr marL="0" marR="0" lvl="0" indent="0" defTabSz="914400" eaLnBrk="1" fontAlgn="auto" latinLnBrk="0" hangingPunct="1">
              <a:lnSpc>
                <a:spcPct val="100000"/>
              </a:lnSpc>
              <a:spcBef>
                <a:spcPts val="0"/>
              </a:spcBef>
              <a:spcAft>
                <a:spcPts val="0"/>
              </a:spcAft>
              <a:buClrTx/>
              <a:buSzTx/>
              <a:buFontTx/>
              <a:buNone/>
              <a:tabLst/>
              <a:defRPr/>
            </a:pPr>
            <a:r>
              <a:rPr lang="fr-FR" dirty="0">
                <a:solidFill>
                  <a:srgbClr val="00B0F0"/>
                </a:solidFill>
              </a:rPr>
              <a:t>   </a:t>
            </a:r>
          </a:p>
          <a:p>
            <a:pPr marL="0" marR="0" lvl="0" indent="0" defTabSz="914400" eaLnBrk="1" fontAlgn="auto" latinLnBrk="0" hangingPunct="1">
              <a:lnSpc>
                <a:spcPct val="100000"/>
              </a:lnSpc>
              <a:spcBef>
                <a:spcPts val="0"/>
              </a:spcBef>
              <a:spcAft>
                <a:spcPts val="0"/>
              </a:spcAft>
              <a:buClrTx/>
              <a:buSzTx/>
              <a:buFontTx/>
              <a:buNone/>
              <a:tabLst/>
              <a:defRPr/>
            </a:pPr>
            <a:r>
              <a:rPr lang="fr-FR" dirty="0"/>
              <a:t>HDJ </a:t>
            </a:r>
            <a:r>
              <a:rPr lang="fr-FR" dirty="0" err="1"/>
              <a:t>PsyPro</a:t>
            </a:r>
            <a:r>
              <a:rPr lang="fr-FR" dirty="0"/>
              <a:t> Lyon         </a:t>
            </a:r>
            <a:r>
              <a:rPr lang="fr-FR" dirty="0">
                <a:solidFill>
                  <a:schemeClr val="tx2">
                    <a:lumMod val="60000"/>
                    <a:lumOff val="40000"/>
                  </a:schemeClr>
                </a:solidFill>
              </a:rPr>
              <a:t>Coordination</a:t>
            </a:r>
            <a:r>
              <a:rPr lang="fr-FR" dirty="0"/>
              <a:t>						 </a:t>
            </a:r>
          </a:p>
          <a:p>
            <a:pPr marL="0" marR="0" lvl="0" indent="0" defTabSz="914400" eaLnBrk="1" fontAlgn="auto" latinLnBrk="0" hangingPunct="1">
              <a:lnSpc>
                <a:spcPct val="100000"/>
              </a:lnSpc>
              <a:spcBef>
                <a:spcPts val="0"/>
              </a:spcBef>
              <a:spcAft>
                <a:spcPts val="0"/>
              </a:spcAft>
              <a:buClrTx/>
              <a:buSzTx/>
              <a:buFontTx/>
              <a:buNone/>
              <a:tabLst/>
              <a:defRPr/>
            </a:pPr>
            <a:r>
              <a:rPr lang="fr-FR" dirty="0"/>
              <a:t>						HDJ </a:t>
            </a:r>
            <a:r>
              <a:rPr lang="fr-FR" sz="2900" dirty="0" err="1"/>
              <a:t>PsyPro</a:t>
            </a:r>
            <a:r>
              <a:rPr lang="fr-FR" sz="2900" dirty="0"/>
              <a:t> Grenoble</a:t>
            </a:r>
          </a:p>
          <a:p>
            <a:pPr marL="0" marR="0" lvl="0" indent="0" defTabSz="914400" eaLnBrk="1" fontAlgn="auto" latinLnBrk="0" hangingPunct="1">
              <a:lnSpc>
                <a:spcPct val="100000"/>
              </a:lnSpc>
              <a:spcBef>
                <a:spcPts val="0"/>
              </a:spcBef>
              <a:spcAft>
                <a:spcPts val="0"/>
              </a:spcAft>
              <a:buClrTx/>
              <a:buSzTx/>
              <a:buFontTx/>
              <a:buNone/>
              <a:tabLst/>
              <a:defRPr/>
            </a:pPr>
            <a:endParaRPr lang="fr-FR" dirty="0"/>
          </a:p>
          <a:p>
            <a:pPr marL="0" marR="0" lvl="0" indent="0" defTabSz="914400" eaLnBrk="1" fontAlgn="auto" latinLnBrk="0" hangingPunct="1">
              <a:lnSpc>
                <a:spcPct val="100000"/>
              </a:lnSpc>
              <a:spcBef>
                <a:spcPts val="0"/>
              </a:spcBef>
              <a:spcAft>
                <a:spcPts val="0"/>
              </a:spcAft>
              <a:buClrTx/>
              <a:buSzTx/>
              <a:buFontTx/>
              <a:buNone/>
              <a:tabLst/>
              <a:defRPr/>
            </a:pPr>
            <a:endParaRPr lang="fr-FR" dirty="0"/>
          </a:p>
          <a:p>
            <a:pPr marL="0" marR="0" lvl="0" indent="0" defTabSz="914400" eaLnBrk="1" fontAlgn="auto" latinLnBrk="0" hangingPunct="1">
              <a:lnSpc>
                <a:spcPct val="100000"/>
              </a:lnSpc>
              <a:spcBef>
                <a:spcPts val="0"/>
              </a:spcBef>
              <a:spcAft>
                <a:spcPts val="0"/>
              </a:spcAft>
              <a:buClrTx/>
              <a:buSzTx/>
              <a:buFontTx/>
              <a:buNone/>
              <a:tabLst/>
              <a:defRPr/>
            </a:pPr>
            <a:endParaRPr lang="fr-FR" dirty="0"/>
          </a:p>
          <a:p>
            <a:pPr marL="0" lvl="0" indent="0" defTabSz="914400">
              <a:spcBef>
                <a:spcPts val="0"/>
              </a:spcBef>
              <a:buNone/>
              <a:defRPr/>
            </a:pPr>
            <a:r>
              <a:rPr lang="fr-FR" dirty="0"/>
              <a:t>Centre de Consultation, d’expertise et		Partenaires &amp;	 						Correspondants</a:t>
            </a:r>
          </a:p>
          <a:p>
            <a:pPr marL="0" indent="0">
              <a:lnSpc>
                <a:spcPct val="100000"/>
              </a:lnSpc>
              <a:spcBef>
                <a:spcPts val="0"/>
              </a:spcBef>
              <a:buNone/>
              <a:defRPr/>
            </a:pPr>
            <a:r>
              <a:rPr lang="fr-FR" dirty="0"/>
              <a:t>de coordination des soins								</a:t>
            </a:r>
            <a:r>
              <a:rPr lang="fr-FR" sz="1400" dirty="0"/>
              <a:t>Flux des patients	</a:t>
            </a:r>
          </a:p>
          <a:p>
            <a:pPr marL="0" indent="0">
              <a:lnSpc>
                <a:spcPct val="100000"/>
              </a:lnSpc>
              <a:spcBef>
                <a:spcPts val="0"/>
              </a:spcBef>
              <a:buNone/>
              <a:defRPr/>
            </a:pPr>
            <a:endParaRPr lang="fr-FR" sz="1400" dirty="0"/>
          </a:p>
          <a:p>
            <a:pPr marL="0" indent="0">
              <a:lnSpc>
                <a:spcPct val="100000"/>
              </a:lnSpc>
              <a:spcBef>
                <a:spcPts val="0"/>
              </a:spcBef>
              <a:buNone/>
              <a:defRPr/>
            </a:pPr>
            <a:r>
              <a:rPr lang="fr-FR" sz="1400" dirty="0"/>
              <a:t>                                     Flux de patients				</a:t>
            </a:r>
            <a:r>
              <a:rPr lang="fr-FR" sz="1400" dirty="0" err="1">
                <a:solidFill>
                  <a:srgbClr val="558ED5"/>
                </a:solidFill>
              </a:rPr>
              <a:t>Cootdination</a:t>
            </a:r>
            <a:r>
              <a:rPr lang="fr-FR" sz="1400" dirty="0">
                <a:solidFill>
                  <a:srgbClr val="558ED5"/>
                </a:solidFill>
              </a:rPr>
              <a:t> </a:t>
            </a:r>
            <a:endParaRPr lang="fr-FR" sz="1400" dirty="0"/>
          </a:p>
          <a:p>
            <a:pPr marL="0" marR="0" lvl="0" indent="0" defTabSz="914400" eaLnBrk="1" fontAlgn="auto" latinLnBrk="0" hangingPunct="1">
              <a:lnSpc>
                <a:spcPct val="100000"/>
              </a:lnSpc>
              <a:spcBef>
                <a:spcPts val="0"/>
              </a:spcBef>
              <a:spcAft>
                <a:spcPts val="0"/>
              </a:spcAft>
              <a:buClrTx/>
              <a:buSzTx/>
              <a:buFontTx/>
              <a:buNone/>
              <a:tabLst/>
              <a:defRPr/>
            </a:pPr>
            <a:r>
              <a:rPr lang="fr-FR" sz="1400" dirty="0">
                <a:solidFill>
                  <a:srgbClr val="FFC000"/>
                </a:solidFill>
              </a:rPr>
              <a:t>                         				                                 </a:t>
            </a:r>
            <a:endParaRPr lang="fr-FR" sz="1400" dirty="0"/>
          </a:p>
          <a:p>
            <a:pPr marL="0" marR="0" lvl="0" indent="0" defTabSz="914400" eaLnBrk="1" fontAlgn="auto" latinLnBrk="0" hangingPunct="1">
              <a:lnSpc>
                <a:spcPct val="100000"/>
              </a:lnSpc>
              <a:spcBef>
                <a:spcPts val="0"/>
              </a:spcBef>
              <a:spcAft>
                <a:spcPts val="0"/>
              </a:spcAft>
              <a:buClrTx/>
              <a:buSzTx/>
              <a:buFontTx/>
              <a:buNone/>
              <a:tabLst/>
              <a:defRPr/>
            </a:pPr>
            <a:endParaRPr lang="fr-FR" sz="1400" dirty="0"/>
          </a:p>
          <a:p>
            <a:pPr marL="0" marR="0" lvl="0" indent="0" defTabSz="914400" eaLnBrk="1" fontAlgn="auto" latinLnBrk="0" hangingPunct="1">
              <a:lnSpc>
                <a:spcPct val="100000"/>
              </a:lnSpc>
              <a:spcBef>
                <a:spcPts val="0"/>
              </a:spcBef>
              <a:spcAft>
                <a:spcPts val="0"/>
              </a:spcAft>
              <a:buClrTx/>
              <a:buSzTx/>
              <a:buFontTx/>
              <a:buNone/>
              <a:tabLst/>
              <a:defRPr/>
            </a:pPr>
            <a:endParaRPr lang="fr-FR" sz="1400" dirty="0"/>
          </a:p>
        </p:txBody>
      </p:sp>
      <p:cxnSp>
        <p:nvCxnSpPr>
          <p:cNvPr id="5" name="Connecteur droit avec flèche 4"/>
          <p:cNvCxnSpPr/>
          <p:nvPr/>
        </p:nvCxnSpPr>
        <p:spPr>
          <a:xfrm>
            <a:off x="3718072" y="2002661"/>
            <a:ext cx="1059817"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Connecteur droit avec flèche 6"/>
          <p:cNvCxnSpPr/>
          <p:nvPr/>
        </p:nvCxnSpPr>
        <p:spPr>
          <a:xfrm flipH="1">
            <a:off x="1985460" y="2345167"/>
            <a:ext cx="13442" cy="96012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3277197" y="2622461"/>
            <a:ext cx="3001384" cy="114031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flipV="1">
            <a:off x="6866069" y="2369373"/>
            <a:ext cx="1" cy="119141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flipV="1">
            <a:off x="1977391" y="3963352"/>
            <a:ext cx="8069" cy="83013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flipV="1">
            <a:off x="4986800" y="4238515"/>
            <a:ext cx="1241878" cy="744506"/>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V="1">
            <a:off x="3860032" y="2345169"/>
            <a:ext cx="2530011" cy="2637852"/>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flipH="1" flipV="1">
            <a:off x="2839388" y="2849572"/>
            <a:ext cx="32148" cy="2133449"/>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p:nvPr/>
        </p:nvCxnSpPr>
        <p:spPr>
          <a:xfrm>
            <a:off x="4986800" y="5583219"/>
            <a:ext cx="1186661"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Connecteur droit avec flèche 5"/>
          <p:cNvCxnSpPr/>
          <p:nvPr/>
        </p:nvCxnSpPr>
        <p:spPr>
          <a:xfrm flipH="1" flipV="1">
            <a:off x="2751268" y="2369373"/>
            <a:ext cx="467957" cy="935915"/>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flipH="1">
            <a:off x="2751268" y="3582060"/>
            <a:ext cx="36693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3225909" y="4034119"/>
            <a:ext cx="492163" cy="101886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a:off x="4639236" y="3840481"/>
            <a:ext cx="1444214" cy="27969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V="1">
            <a:off x="4680208" y="2416380"/>
            <a:ext cx="877418" cy="81046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a:off x="2814429" y="6271709"/>
            <a:ext cx="605117"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p:nvPr/>
        </p:nvCxnSpPr>
        <p:spPr>
          <a:xfrm flipH="1">
            <a:off x="5406349" y="6271709"/>
            <a:ext cx="51571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880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417638"/>
          </a:xfrm>
        </p:spPr>
        <p:txBody>
          <a:bodyPr>
            <a:noAutofit/>
          </a:bodyPr>
          <a:lstStyle/>
          <a:p>
            <a:r>
              <a:rPr lang="fr-FR" sz="2800" dirty="0" smtClean="0"/>
              <a:t>Carte des unités dédiées autorisées et en projet</a:t>
            </a:r>
            <a:br>
              <a:rPr lang="fr-FR" sz="2800" dirty="0" smtClean="0"/>
            </a:br>
            <a:r>
              <a:rPr lang="fr-FR" sz="2800" dirty="0" smtClean="0"/>
              <a:t>pour l’accueil des soignants en souffrance</a:t>
            </a:r>
            <a:endParaRPr lang="fr-FR" sz="2800" dirty="0"/>
          </a:p>
        </p:txBody>
      </p:sp>
      <p:sp>
        <p:nvSpPr>
          <p:cNvPr id="7" name="Espace réservé du contenu 6"/>
          <p:cNvSpPr>
            <a:spLocks noGrp="1"/>
          </p:cNvSpPr>
          <p:nvPr>
            <p:ph idx="1"/>
          </p:nvPr>
        </p:nvSpPr>
        <p:spPr>
          <a:xfrm>
            <a:off x="457200" y="1600200"/>
            <a:ext cx="3261464" cy="4525963"/>
          </a:xfrm>
        </p:spPr>
        <p:txBody>
          <a:bodyPr>
            <a:normAutofit/>
          </a:bodyPr>
          <a:lstStyle/>
          <a:p>
            <a:pPr marL="0" indent="0">
              <a:buNone/>
            </a:pPr>
            <a:endParaRPr lang="fr-FR" dirty="0" smtClean="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r>
              <a:rPr lang="fr-FR" sz="2000" dirty="0" smtClean="0"/>
              <a:t>Référencement SPS</a:t>
            </a:r>
            <a:endParaRPr lang="fr-FR" sz="2000"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73</a:t>
            </a:fld>
            <a:endParaRPr lang="en-US" dirty="0"/>
          </a:p>
        </p:txBody>
      </p:sp>
      <p:sp>
        <p:nvSpPr>
          <p:cNvPr id="5" name="Espace réservé du pied de page 4"/>
          <p:cNvSpPr>
            <a:spLocks noGrp="1"/>
          </p:cNvSpPr>
          <p:nvPr>
            <p:ph type="ftr" sz="quarter" idx="4294967295"/>
          </p:nvPr>
        </p:nvSpPr>
        <p:spPr>
          <a:xfrm>
            <a:off x="3240496" y="6362447"/>
            <a:ext cx="5778952" cy="365125"/>
          </a:xfrm>
          <a:prstGeom prst="rect">
            <a:avLst/>
          </a:prstGeom>
        </p:spPr>
        <p:txBody>
          <a:body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pic>
        <p:nvPicPr>
          <p:cNvPr id="6" name="Image 5" descr="Carte-UnitésDédiées-v2.jpg"/>
          <p:cNvPicPr>
            <a:picLocks noChangeAspect="1"/>
          </p:cNvPicPr>
          <p:nvPr/>
        </p:nvPicPr>
        <p:blipFill rotWithShape="1">
          <a:blip r:embed="rId2">
            <a:extLst>
              <a:ext uri="{28A0092B-C50C-407E-A947-70E740481C1C}">
                <a14:useLocalDpi xmlns:a14="http://schemas.microsoft.com/office/drawing/2010/main" val="0"/>
              </a:ext>
            </a:extLst>
          </a:blip>
          <a:srcRect t="22257" b="7193"/>
          <a:stretch/>
        </p:blipFill>
        <p:spPr>
          <a:xfrm>
            <a:off x="3628724" y="1436619"/>
            <a:ext cx="4938241" cy="4928107"/>
          </a:xfrm>
          <a:prstGeom prst="rect">
            <a:avLst/>
          </a:prstGeom>
        </p:spPr>
      </p:pic>
    </p:spTree>
    <p:extLst>
      <p:ext uri="{BB962C8B-B14F-4D97-AF65-F5344CB8AC3E}">
        <p14:creationId xmlns:p14="http://schemas.microsoft.com/office/powerpoint/2010/main" val="444023018"/>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07049"/>
            <a:ext cx="8229600" cy="5819114"/>
          </a:xfrm>
        </p:spPr>
        <p:txBody>
          <a:bodyPr>
            <a:normAutofit/>
          </a:bodyPr>
          <a:lstStyle/>
          <a:p>
            <a:r>
              <a:rPr lang="fr-FR" dirty="0" smtClean="0"/>
              <a:t>Odile </a:t>
            </a:r>
            <a:r>
              <a:rPr lang="fr-FR" dirty="0" err="1" smtClean="0"/>
              <a:t>Agopian</a:t>
            </a:r>
            <a:endParaRPr lang="fr-FR" dirty="0" smtClean="0"/>
          </a:p>
          <a:p>
            <a:pPr marL="457200" lvl="1" indent="0">
              <a:buNone/>
            </a:pPr>
            <a:r>
              <a:rPr lang="fr-FR" dirty="0" smtClean="0"/>
              <a:t>Directrice d’exploitations en santé mentale du groupe Ramsay Générale de Santé</a:t>
            </a:r>
          </a:p>
          <a:p>
            <a:r>
              <a:rPr lang="fr-FR" dirty="0" smtClean="0">
                <a:solidFill>
                  <a:srgbClr val="1F497D"/>
                </a:solidFill>
              </a:rPr>
              <a:t>Emmanuel </a:t>
            </a:r>
            <a:r>
              <a:rPr lang="fr-FR" dirty="0" err="1" smtClean="0">
                <a:solidFill>
                  <a:srgbClr val="1F497D"/>
                </a:solidFill>
              </a:rPr>
              <a:t>Granier</a:t>
            </a:r>
            <a:endParaRPr lang="fr-FR" dirty="0" smtClean="0">
              <a:solidFill>
                <a:srgbClr val="1F497D"/>
              </a:solidFill>
            </a:endParaRPr>
          </a:p>
          <a:p>
            <a:pPr marL="457200" lvl="1" indent="0">
              <a:buNone/>
            </a:pPr>
            <a:r>
              <a:rPr lang="fr-FR" dirty="0" smtClean="0">
                <a:solidFill>
                  <a:srgbClr val="1F497D"/>
                </a:solidFill>
              </a:rPr>
              <a:t>Psychiatre à la Clinique </a:t>
            </a:r>
            <a:r>
              <a:rPr lang="fr-FR" dirty="0" err="1" smtClean="0">
                <a:solidFill>
                  <a:srgbClr val="1F497D"/>
                </a:solidFill>
              </a:rPr>
              <a:t>Bellerive</a:t>
            </a:r>
            <a:r>
              <a:rPr lang="fr-FR" dirty="0" smtClean="0">
                <a:solidFill>
                  <a:srgbClr val="1F497D"/>
                </a:solidFill>
              </a:rPr>
              <a:t> (USPS Occitanie), coordonnateur du réseau national des USPS</a:t>
            </a:r>
          </a:p>
          <a:p>
            <a:r>
              <a:rPr lang="fr-FR" dirty="0" smtClean="0">
                <a:solidFill>
                  <a:srgbClr val="1F497D"/>
                </a:solidFill>
              </a:rPr>
              <a:t>Frédéric Lefebvre</a:t>
            </a:r>
          </a:p>
          <a:p>
            <a:pPr marL="457200" lvl="1" indent="0">
              <a:buNone/>
            </a:pPr>
            <a:r>
              <a:rPr lang="fr-FR" dirty="0" smtClean="0">
                <a:solidFill>
                  <a:srgbClr val="1F497D"/>
                </a:solidFill>
              </a:rPr>
              <a:t>Psychiatre à la Clinique de Chatillon (USPS Auvergne-Rhône-Alpes), coordonnateur du réseau national des USPS</a:t>
            </a:r>
            <a:endParaRPr lang="fr-FR" dirty="0">
              <a:solidFill>
                <a:srgbClr val="1F497D"/>
              </a:solidFill>
            </a:endParaRPr>
          </a:p>
          <a:p>
            <a:pPr marL="0" indent="0">
              <a:buNone/>
            </a:pPr>
            <a:endParaRPr lang="fr-FR" dirty="0">
              <a:solidFill>
                <a:srgbClr val="1F497D"/>
              </a:solidFill>
            </a:endParaRPr>
          </a:p>
          <a:p>
            <a:pPr marL="457200" lvl="1" indent="0">
              <a:buNone/>
            </a:pP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74</a:t>
            </a:fld>
            <a:endParaRPr lang="en-US" dirty="0"/>
          </a:p>
        </p:txBody>
      </p:sp>
      <p:sp>
        <p:nvSpPr>
          <p:cNvPr id="5"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6" name="ZoneTexte 5"/>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3389991127"/>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79289" y="469801"/>
            <a:ext cx="7287654" cy="780123"/>
          </a:xfrm>
          <a:prstGeom prst="rect">
            <a:avLst/>
          </a:prstGeom>
        </p:spPr>
        <p:txBody>
          <a:bodyPr vert="horz" wrap="square" lIns="0" tIns="10578" rIns="0" bIns="0" rtlCol="0">
            <a:spAutoFit/>
          </a:bodyPr>
          <a:lstStyle/>
          <a:p>
            <a:pPr marL="1049962" marR="4453" indent="-991507">
              <a:spcBef>
                <a:spcPts val="83"/>
              </a:spcBef>
            </a:pPr>
            <a:r>
              <a:rPr spc="-9" dirty="0"/>
              <a:t>Unité </a:t>
            </a:r>
            <a:r>
              <a:rPr spc="-4" dirty="0"/>
              <a:t>de Soins pour les Soignants – </a:t>
            </a:r>
            <a:r>
              <a:rPr spc="-9" dirty="0"/>
              <a:t>Occitanie  </a:t>
            </a:r>
            <a:r>
              <a:rPr spc="-4" dirty="0"/>
              <a:t>Clinique Belle </a:t>
            </a:r>
            <a:r>
              <a:rPr spc="-9" dirty="0"/>
              <a:t>Rive </a:t>
            </a:r>
            <a:r>
              <a:rPr spc="-4" dirty="0"/>
              <a:t>: Les </a:t>
            </a:r>
            <a:r>
              <a:rPr spc="-9" dirty="0"/>
              <a:t>étapes</a:t>
            </a:r>
          </a:p>
        </p:txBody>
      </p:sp>
      <p:sp>
        <p:nvSpPr>
          <p:cNvPr id="3" name="object 3"/>
          <p:cNvSpPr/>
          <p:nvPr/>
        </p:nvSpPr>
        <p:spPr>
          <a:xfrm>
            <a:off x="792233" y="3428771"/>
            <a:ext cx="7558461" cy="2686146"/>
          </a:xfrm>
          <a:custGeom>
            <a:avLst/>
            <a:gdLst/>
            <a:ahLst/>
            <a:cxnLst/>
            <a:rect l="l" t="t" r="r" b="b"/>
            <a:pathLst>
              <a:path w="8839200" h="2959734">
                <a:moveTo>
                  <a:pt x="0" y="2959607"/>
                </a:moveTo>
                <a:lnTo>
                  <a:pt x="8839197" y="2959607"/>
                </a:lnTo>
                <a:lnTo>
                  <a:pt x="8839197" y="0"/>
                </a:lnTo>
                <a:lnTo>
                  <a:pt x="0" y="0"/>
                </a:lnTo>
                <a:lnTo>
                  <a:pt x="0" y="2959607"/>
                </a:lnTo>
                <a:close/>
              </a:path>
            </a:pathLst>
          </a:custGeom>
          <a:solidFill>
            <a:srgbClr val="C5D1D7"/>
          </a:solidFill>
        </p:spPr>
        <p:txBody>
          <a:bodyPr wrap="square" lIns="0" tIns="0" rIns="0" bIns="0" rtlCol="0"/>
          <a:lstStyle/>
          <a:p>
            <a:pPr defTabSz="400834"/>
            <a:endParaRPr smtClean="0">
              <a:solidFill>
                <a:prstClr val="black"/>
              </a:solidFill>
              <a:latin typeface="Calibri"/>
            </a:endParaRPr>
          </a:p>
        </p:txBody>
      </p:sp>
      <p:sp>
        <p:nvSpPr>
          <p:cNvPr id="4" name="object 4"/>
          <p:cNvSpPr/>
          <p:nvPr/>
        </p:nvSpPr>
        <p:spPr>
          <a:xfrm>
            <a:off x="792233" y="6395575"/>
            <a:ext cx="7558461" cy="6916"/>
          </a:xfrm>
          <a:custGeom>
            <a:avLst/>
            <a:gdLst/>
            <a:ahLst/>
            <a:cxnLst/>
            <a:rect l="l" t="t" r="r" b="b"/>
            <a:pathLst>
              <a:path w="8839200" h="7620">
                <a:moveTo>
                  <a:pt x="0" y="7620"/>
                </a:moveTo>
                <a:lnTo>
                  <a:pt x="8839197" y="7620"/>
                </a:lnTo>
                <a:lnTo>
                  <a:pt x="8839197" y="0"/>
                </a:lnTo>
                <a:lnTo>
                  <a:pt x="0" y="0"/>
                </a:lnTo>
                <a:lnTo>
                  <a:pt x="0" y="7620"/>
                </a:lnTo>
                <a:close/>
              </a:path>
            </a:pathLst>
          </a:custGeom>
          <a:solidFill>
            <a:srgbClr val="C5D1D7"/>
          </a:solidFill>
        </p:spPr>
        <p:txBody>
          <a:bodyPr wrap="square" lIns="0" tIns="0" rIns="0" bIns="0" rtlCol="0"/>
          <a:lstStyle/>
          <a:p>
            <a:pPr defTabSz="400834"/>
            <a:endParaRPr smtClean="0">
              <a:solidFill>
                <a:prstClr val="black"/>
              </a:solidFill>
              <a:latin typeface="Calibri"/>
            </a:endParaRPr>
          </a:p>
        </p:txBody>
      </p:sp>
      <p:sp>
        <p:nvSpPr>
          <p:cNvPr id="5" name="object 5"/>
          <p:cNvSpPr/>
          <p:nvPr/>
        </p:nvSpPr>
        <p:spPr>
          <a:xfrm>
            <a:off x="789627" y="6114800"/>
            <a:ext cx="7553574" cy="281236"/>
          </a:xfrm>
          <a:custGeom>
            <a:avLst/>
            <a:gdLst/>
            <a:ahLst/>
            <a:cxnLst/>
            <a:rect l="l" t="t" r="r" b="b"/>
            <a:pathLst>
              <a:path w="8833485" h="309879">
                <a:moveTo>
                  <a:pt x="0" y="0"/>
                </a:moveTo>
                <a:lnTo>
                  <a:pt x="0" y="309372"/>
                </a:lnTo>
                <a:lnTo>
                  <a:pt x="8833104" y="309372"/>
                </a:lnTo>
                <a:lnTo>
                  <a:pt x="8833104" y="0"/>
                </a:lnTo>
                <a:lnTo>
                  <a:pt x="0" y="0"/>
                </a:lnTo>
                <a:close/>
              </a:path>
            </a:pathLst>
          </a:custGeom>
          <a:solidFill>
            <a:srgbClr val="8BACAD"/>
          </a:solidFill>
        </p:spPr>
        <p:txBody>
          <a:bodyPr wrap="square" lIns="0" tIns="0" rIns="0" bIns="0" rtlCol="0"/>
          <a:lstStyle/>
          <a:p>
            <a:pPr defTabSz="400834"/>
            <a:endParaRPr smtClean="0">
              <a:solidFill>
                <a:prstClr val="black"/>
              </a:solidFill>
              <a:latin typeface="Calibri"/>
            </a:endParaRPr>
          </a:p>
        </p:txBody>
      </p:sp>
      <p:sp>
        <p:nvSpPr>
          <p:cNvPr id="6" name="object 6"/>
          <p:cNvSpPr/>
          <p:nvPr/>
        </p:nvSpPr>
        <p:spPr>
          <a:xfrm>
            <a:off x="787021" y="3428771"/>
            <a:ext cx="7564977" cy="2978331"/>
          </a:xfrm>
          <a:custGeom>
            <a:avLst/>
            <a:gdLst/>
            <a:ahLst/>
            <a:cxnLst/>
            <a:rect l="l" t="t" r="r" b="b"/>
            <a:pathLst>
              <a:path w="8846820" h="3281679">
                <a:moveTo>
                  <a:pt x="13716" y="3267455"/>
                </a:moveTo>
                <a:lnTo>
                  <a:pt x="13716" y="0"/>
                </a:lnTo>
                <a:lnTo>
                  <a:pt x="0" y="0"/>
                </a:lnTo>
                <a:lnTo>
                  <a:pt x="0" y="3281171"/>
                </a:lnTo>
                <a:lnTo>
                  <a:pt x="6096" y="3281171"/>
                </a:lnTo>
                <a:lnTo>
                  <a:pt x="6096" y="3267455"/>
                </a:lnTo>
                <a:lnTo>
                  <a:pt x="13716" y="3267455"/>
                </a:lnTo>
                <a:close/>
              </a:path>
              <a:path w="8846820" h="3281679">
                <a:moveTo>
                  <a:pt x="8839197" y="3267455"/>
                </a:moveTo>
                <a:lnTo>
                  <a:pt x="6096" y="3267455"/>
                </a:lnTo>
                <a:lnTo>
                  <a:pt x="13716" y="3273551"/>
                </a:lnTo>
                <a:lnTo>
                  <a:pt x="13716" y="3281171"/>
                </a:lnTo>
                <a:lnTo>
                  <a:pt x="8833101" y="3281171"/>
                </a:lnTo>
                <a:lnTo>
                  <a:pt x="8833101" y="3273551"/>
                </a:lnTo>
                <a:lnTo>
                  <a:pt x="8839197" y="3267455"/>
                </a:lnTo>
                <a:close/>
              </a:path>
              <a:path w="8846820" h="3281679">
                <a:moveTo>
                  <a:pt x="13716" y="3281171"/>
                </a:moveTo>
                <a:lnTo>
                  <a:pt x="13716" y="3273551"/>
                </a:lnTo>
                <a:lnTo>
                  <a:pt x="6096" y="3267455"/>
                </a:lnTo>
                <a:lnTo>
                  <a:pt x="6096" y="3281171"/>
                </a:lnTo>
                <a:lnTo>
                  <a:pt x="13716" y="3281171"/>
                </a:lnTo>
                <a:close/>
              </a:path>
              <a:path w="8846820" h="3281679">
                <a:moveTo>
                  <a:pt x="8846817" y="3281171"/>
                </a:moveTo>
                <a:lnTo>
                  <a:pt x="8846817" y="0"/>
                </a:lnTo>
                <a:lnTo>
                  <a:pt x="8833101" y="0"/>
                </a:lnTo>
                <a:lnTo>
                  <a:pt x="8833101" y="3267455"/>
                </a:lnTo>
                <a:lnTo>
                  <a:pt x="8839197" y="3267455"/>
                </a:lnTo>
                <a:lnTo>
                  <a:pt x="8839197" y="3281171"/>
                </a:lnTo>
                <a:lnTo>
                  <a:pt x="8846817" y="3281171"/>
                </a:lnTo>
                <a:close/>
              </a:path>
              <a:path w="8846820" h="3281679">
                <a:moveTo>
                  <a:pt x="8839197" y="3281171"/>
                </a:moveTo>
                <a:lnTo>
                  <a:pt x="8839197" y="3267455"/>
                </a:lnTo>
                <a:lnTo>
                  <a:pt x="8833101" y="3273551"/>
                </a:lnTo>
                <a:lnTo>
                  <a:pt x="8833101" y="3281171"/>
                </a:lnTo>
                <a:lnTo>
                  <a:pt x="8839197" y="3281171"/>
                </a:lnTo>
                <a:close/>
              </a:path>
            </a:pathLst>
          </a:custGeom>
          <a:solidFill>
            <a:srgbClr val="7B9798"/>
          </a:solidFill>
        </p:spPr>
        <p:txBody>
          <a:bodyPr wrap="square" lIns="0" tIns="0" rIns="0" bIns="0" rtlCol="0"/>
          <a:lstStyle/>
          <a:p>
            <a:pPr defTabSz="400834"/>
            <a:endParaRPr smtClean="0">
              <a:solidFill>
                <a:prstClr val="black"/>
              </a:solidFill>
              <a:latin typeface="Calibri"/>
            </a:endParaRPr>
          </a:p>
        </p:txBody>
      </p:sp>
      <p:sp>
        <p:nvSpPr>
          <p:cNvPr id="7" name="object 7"/>
          <p:cNvSpPr txBox="1"/>
          <p:nvPr/>
        </p:nvSpPr>
        <p:spPr>
          <a:xfrm>
            <a:off x="987276" y="1673122"/>
            <a:ext cx="6950309" cy="4148481"/>
          </a:xfrm>
          <a:prstGeom prst="rect">
            <a:avLst/>
          </a:prstGeom>
        </p:spPr>
        <p:txBody>
          <a:bodyPr vert="horz" wrap="square" lIns="0" tIns="10578" rIns="0" bIns="0" rtlCol="0">
            <a:spAutoFit/>
          </a:bodyPr>
          <a:lstStyle/>
          <a:p>
            <a:pPr marL="812801" indent="-801668" defTabSz="400834">
              <a:spcBef>
                <a:spcPts val="83"/>
              </a:spcBef>
              <a:buClr>
                <a:srgbClr val="D16248"/>
              </a:buClr>
              <a:buSzPct val="84210"/>
              <a:buFont typeface="Arial"/>
              <a:buChar char="•"/>
              <a:tabLst>
                <a:tab pos="251078" algn="l"/>
                <a:tab pos="252191" algn="l"/>
              </a:tabLst>
            </a:pPr>
            <a:r>
              <a:rPr sz="1700" spc="-4" dirty="0">
                <a:solidFill>
                  <a:prstClr val="black"/>
                </a:solidFill>
                <a:latin typeface="Georgia"/>
                <a:cs typeface="Georgia"/>
              </a:rPr>
              <a:t>2003 : Dr </a:t>
            </a:r>
            <a:r>
              <a:rPr sz="1700" spc="-9" dirty="0">
                <a:solidFill>
                  <a:prstClr val="black"/>
                </a:solidFill>
                <a:latin typeface="Georgia"/>
                <a:cs typeface="Georgia"/>
              </a:rPr>
              <a:t>Yves Léopold </a:t>
            </a:r>
            <a:r>
              <a:rPr sz="1700" spc="-4" dirty="0">
                <a:solidFill>
                  <a:prstClr val="black"/>
                </a:solidFill>
                <a:latin typeface="Georgia"/>
                <a:cs typeface="Georgia"/>
              </a:rPr>
              <a:t>: 1° étude sur le suicide des </a:t>
            </a:r>
            <a:r>
              <a:rPr sz="1700" spc="-9" dirty="0">
                <a:solidFill>
                  <a:prstClr val="black"/>
                </a:solidFill>
                <a:latin typeface="Georgia"/>
                <a:cs typeface="Georgia"/>
              </a:rPr>
              <a:t>médecins </a:t>
            </a:r>
            <a:r>
              <a:rPr sz="1700" spc="-4" dirty="0">
                <a:solidFill>
                  <a:prstClr val="black"/>
                </a:solidFill>
                <a:latin typeface="Georgia"/>
                <a:cs typeface="Georgia"/>
              </a:rPr>
              <a:t>en</a:t>
            </a:r>
            <a:r>
              <a:rPr sz="1700" spc="197" dirty="0">
                <a:solidFill>
                  <a:prstClr val="black"/>
                </a:solidFill>
                <a:latin typeface="Georgia"/>
                <a:cs typeface="Georgia"/>
              </a:rPr>
              <a:t> </a:t>
            </a:r>
            <a:r>
              <a:rPr sz="1700" spc="-4" dirty="0">
                <a:solidFill>
                  <a:prstClr val="black"/>
                </a:solidFill>
                <a:latin typeface="Georgia"/>
                <a:cs typeface="Georgia"/>
              </a:rPr>
              <a:t>Vaucluse</a:t>
            </a:r>
            <a:endParaRPr sz="1700">
              <a:solidFill>
                <a:prstClr val="black"/>
              </a:solidFill>
              <a:latin typeface="Georgia"/>
              <a:cs typeface="Georgia"/>
            </a:endParaRPr>
          </a:p>
          <a:p>
            <a:pPr marL="812801" marR="416978" indent="-801668" defTabSz="400834">
              <a:lnSpc>
                <a:spcPct val="80000"/>
              </a:lnSpc>
              <a:spcBef>
                <a:spcPts val="1578"/>
              </a:spcBef>
              <a:buClr>
                <a:srgbClr val="D16248"/>
              </a:buClr>
              <a:buSzPct val="84210"/>
              <a:buFont typeface="Arial"/>
              <a:buChar char="•"/>
              <a:tabLst>
                <a:tab pos="251078" algn="l"/>
                <a:tab pos="252191" algn="l"/>
              </a:tabLst>
            </a:pPr>
            <a:r>
              <a:rPr sz="1700" spc="-4" dirty="0">
                <a:solidFill>
                  <a:prstClr val="black"/>
                </a:solidFill>
                <a:latin typeface="Georgia"/>
                <a:cs typeface="Georgia"/>
              </a:rPr>
              <a:t>2009 : </a:t>
            </a:r>
            <a:r>
              <a:rPr sz="1700" spc="-9" dirty="0">
                <a:solidFill>
                  <a:prstClr val="black"/>
                </a:solidFill>
                <a:latin typeface="Georgia"/>
                <a:cs typeface="Georgia"/>
              </a:rPr>
              <a:t>Création </a:t>
            </a:r>
            <a:r>
              <a:rPr sz="1700" spc="-4" dirty="0">
                <a:solidFill>
                  <a:prstClr val="black"/>
                </a:solidFill>
                <a:latin typeface="Georgia"/>
                <a:cs typeface="Georgia"/>
              </a:rPr>
              <a:t>de l’Association pour la Santé des </a:t>
            </a:r>
            <a:r>
              <a:rPr sz="1700" spc="-9" dirty="0">
                <a:solidFill>
                  <a:prstClr val="black"/>
                </a:solidFill>
                <a:latin typeface="Georgia"/>
                <a:cs typeface="Georgia"/>
              </a:rPr>
              <a:t>Soignants </a:t>
            </a:r>
            <a:r>
              <a:rPr sz="1700" spc="-4" dirty="0">
                <a:solidFill>
                  <a:prstClr val="black"/>
                </a:solidFill>
                <a:latin typeface="Georgia"/>
                <a:cs typeface="Georgia"/>
              </a:rPr>
              <a:t>(APSS) :  collaboration CARMF –</a:t>
            </a:r>
            <a:r>
              <a:rPr sz="1700" spc="35" dirty="0">
                <a:solidFill>
                  <a:prstClr val="black"/>
                </a:solidFill>
                <a:latin typeface="Georgia"/>
                <a:cs typeface="Georgia"/>
              </a:rPr>
              <a:t> </a:t>
            </a:r>
            <a:r>
              <a:rPr sz="1700" spc="-9" dirty="0">
                <a:solidFill>
                  <a:prstClr val="black"/>
                </a:solidFill>
                <a:latin typeface="Georgia"/>
                <a:cs typeface="Georgia"/>
              </a:rPr>
              <a:t>CNOM;</a:t>
            </a:r>
            <a:endParaRPr sz="1700">
              <a:solidFill>
                <a:prstClr val="black"/>
              </a:solidFill>
              <a:latin typeface="Georgia"/>
              <a:cs typeface="Georgia"/>
            </a:endParaRPr>
          </a:p>
          <a:p>
            <a:pPr marL="812246" marR="76269" indent="-801111" defTabSz="400834">
              <a:lnSpc>
                <a:spcPct val="80000"/>
              </a:lnSpc>
              <a:spcBef>
                <a:spcPts val="1578"/>
              </a:spcBef>
              <a:buClr>
                <a:srgbClr val="D16248"/>
              </a:buClr>
              <a:buSzPct val="84210"/>
              <a:buFont typeface="Arial"/>
              <a:buChar char="•"/>
              <a:tabLst>
                <a:tab pos="251078" algn="l"/>
                <a:tab pos="252191" algn="l"/>
              </a:tabLst>
            </a:pPr>
            <a:r>
              <a:rPr sz="1700" spc="-4" dirty="0">
                <a:solidFill>
                  <a:prstClr val="black"/>
                </a:solidFill>
                <a:latin typeface="Georgia"/>
                <a:cs typeface="Georgia"/>
              </a:rPr>
              <a:t>2011 : collaboration </a:t>
            </a:r>
            <a:r>
              <a:rPr sz="1700" spc="-9" dirty="0">
                <a:solidFill>
                  <a:prstClr val="black"/>
                </a:solidFill>
                <a:latin typeface="Georgia"/>
                <a:cs typeface="Georgia"/>
              </a:rPr>
              <a:t>CROM </a:t>
            </a:r>
            <a:r>
              <a:rPr sz="1700" spc="-4" dirty="0">
                <a:solidFill>
                  <a:prstClr val="black"/>
                </a:solidFill>
                <a:latin typeface="Georgia"/>
                <a:cs typeface="Georgia"/>
              </a:rPr>
              <a:t>– MOTS – </a:t>
            </a:r>
            <a:r>
              <a:rPr sz="1700" spc="-9" dirty="0">
                <a:solidFill>
                  <a:prstClr val="black"/>
                </a:solidFill>
                <a:latin typeface="Georgia"/>
                <a:cs typeface="Georgia"/>
              </a:rPr>
              <a:t>Clinique Belle </a:t>
            </a:r>
            <a:r>
              <a:rPr sz="1700" spc="-4" dirty="0">
                <a:solidFill>
                  <a:prstClr val="black"/>
                </a:solidFill>
                <a:latin typeface="Georgia"/>
                <a:cs typeface="Georgia"/>
              </a:rPr>
              <a:t>Rive =&gt;  Autorisation ARS de création d’une unité dédiée pour les</a:t>
            </a:r>
            <a:r>
              <a:rPr sz="1700" spc="70" dirty="0">
                <a:solidFill>
                  <a:prstClr val="black"/>
                </a:solidFill>
                <a:latin typeface="Georgia"/>
                <a:cs typeface="Georgia"/>
              </a:rPr>
              <a:t> </a:t>
            </a:r>
            <a:r>
              <a:rPr sz="1700" spc="-9" dirty="0">
                <a:solidFill>
                  <a:prstClr val="black"/>
                </a:solidFill>
                <a:latin typeface="Georgia"/>
                <a:cs typeface="Georgia"/>
              </a:rPr>
              <a:t>soignants</a:t>
            </a:r>
            <a:endParaRPr sz="1700">
              <a:solidFill>
                <a:prstClr val="black"/>
              </a:solidFill>
              <a:latin typeface="Georgia"/>
              <a:cs typeface="Georgia"/>
            </a:endParaRPr>
          </a:p>
          <a:p>
            <a:pPr marL="812246" marR="575085" indent="-801111" defTabSz="400834">
              <a:lnSpc>
                <a:spcPct val="80000"/>
              </a:lnSpc>
              <a:spcBef>
                <a:spcPts val="1578"/>
              </a:spcBef>
              <a:buClr>
                <a:srgbClr val="D16248"/>
              </a:buClr>
              <a:buSzPct val="84210"/>
              <a:buFont typeface="Arial"/>
              <a:buChar char="•"/>
              <a:tabLst>
                <a:tab pos="251078" algn="l"/>
                <a:tab pos="252191" algn="l"/>
              </a:tabLst>
            </a:pPr>
            <a:r>
              <a:rPr sz="1700" spc="-4" dirty="0">
                <a:solidFill>
                  <a:prstClr val="black"/>
                </a:solidFill>
                <a:latin typeface="Georgia"/>
                <a:cs typeface="Georgia"/>
              </a:rPr>
              <a:t>2013 : préfiguration du </a:t>
            </a:r>
            <a:r>
              <a:rPr sz="1700" spc="-9" dirty="0">
                <a:solidFill>
                  <a:prstClr val="black"/>
                </a:solidFill>
                <a:latin typeface="Georgia"/>
                <a:cs typeface="Georgia"/>
              </a:rPr>
              <a:t>déploiement </a:t>
            </a:r>
            <a:r>
              <a:rPr sz="1700" spc="-4" dirty="0">
                <a:solidFill>
                  <a:prstClr val="black"/>
                </a:solidFill>
                <a:latin typeface="Georgia"/>
                <a:cs typeface="Georgia"/>
              </a:rPr>
              <a:t>national des unités dédiées : 1°  journée</a:t>
            </a:r>
            <a:r>
              <a:rPr sz="1700" spc="307" dirty="0">
                <a:solidFill>
                  <a:prstClr val="black"/>
                </a:solidFill>
                <a:latin typeface="Georgia"/>
                <a:cs typeface="Georgia"/>
              </a:rPr>
              <a:t> </a:t>
            </a:r>
            <a:r>
              <a:rPr sz="1700" spc="-9" dirty="0">
                <a:solidFill>
                  <a:prstClr val="black"/>
                </a:solidFill>
                <a:latin typeface="Georgia"/>
                <a:cs typeface="Georgia"/>
              </a:rPr>
              <a:t>scientifique;</a:t>
            </a:r>
            <a:endParaRPr sz="1700">
              <a:solidFill>
                <a:prstClr val="black"/>
              </a:solidFill>
              <a:latin typeface="Georgia"/>
              <a:cs typeface="Georgia"/>
            </a:endParaRPr>
          </a:p>
          <a:p>
            <a:pPr marL="812801" indent="-801668" defTabSz="400834">
              <a:spcBef>
                <a:spcPts val="1179"/>
              </a:spcBef>
              <a:buClr>
                <a:srgbClr val="D16248"/>
              </a:buClr>
              <a:buSzPct val="84210"/>
              <a:buFont typeface="Arial"/>
              <a:buChar char="•"/>
              <a:tabLst>
                <a:tab pos="251078" algn="l"/>
                <a:tab pos="252191" algn="l"/>
              </a:tabLst>
            </a:pPr>
            <a:r>
              <a:rPr sz="1700" spc="-4" dirty="0">
                <a:solidFill>
                  <a:prstClr val="black"/>
                </a:solidFill>
                <a:latin typeface="Georgia"/>
                <a:cs typeface="Georgia"/>
              </a:rPr>
              <a:t>2016 : - </a:t>
            </a:r>
            <a:r>
              <a:rPr sz="1700" spc="-9" dirty="0">
                <a:solidFill>
                  <a:prstClr val="black"/>
                </a:solidFill>
                <a:latin typeface="Georgia"/>
                <a:cs typeface="Georgia"/>
              </a:rPr>
              <a:t>Début </a:t>
            </a:r>
            <a:r>
              <a:rPr sz="1700" spc="-4" dirty="0">
                <a:solidFill>
                  <a:prstClr val="black"/>
                </a:solidFill>
                <a:latin typeface="Georgia"/>
                <a:cs typeface="Georgia"/>
              </a:rPr>
              <a:t>de l’élaboration d’un cahier des charges</a:t>
            </a:r>
            <a:r>
              <a:rPr sz="1700" spc="66" dirty="0">
                <a:solidFill>
                  <a:prstClr val="black"/>
                </a:solidFill>
                <a:latin typeface="Georgia"/>
                <a:cs typeface="Georgia"/>
              </a:rPr>
              <a:t> </a:t>
            </a:r>
            <a:r>
              <a:rPr sz="1700" spc="-9" dirty="0">
                <a:solidFill>
                  <a:prstClr val="black"/>
                </a:solidFill>
                <a:latin typeface="Georgia"/>
                <a:cs typeface="Georgia"/>
              </a:rPr>
              <a:t>commun;</a:t>
            </a:r>
            <a:endParaRPr sz="1700">
              <a:solidFill>
                <a:prstClr val="black"/>
              </a:solidFill>
              <a:latin typeface="Georgia"/>
              <a:cs typeface="Georgia"/>
            </a:endParaRPr>
          </a:p>
          <a:p>
            <a:pPr marL="1068891" lvl="1" indent="-110785" defTabSz="400834">
              <a:spcBef>
                <a:spcPts val="123"/>
              </a:spcBef>
              <a:buSzPct val="84210"/>
              <a:buFontTx/>
              <a:buChar char="-"/>
              <a:tabLst>
                <a:tab pos="1069447" algn="l"/>
              </a:tabLst>
            </a:pPr>
            <a:r>
              <a:rPr sz="1700" spc="-9" dirty="0">
                <a:solidFill>
                  <a:prstClr val="black"/>
                </a:solidFill>
                <a:latin typeface="Georgia"/>
                <a:cs typeface="Georgia"/>
              </a:rPr>
              <a:t>Création </a:t>
            </a:r>
            <a:r>
              <a:rPr sz="1700" spc="-4" dirty="0">
                <a:solidFill>
                  <a:prstClr val="black"/>
                </a:solidFill>
                <a:latin typeface="Georgia"/>
                <a:cs typeface="Georgia"/>
              </a:rPr>
              <a:t>du réseau des</a:t>
            </a:r>
            <a:r>
              <a:rPr sz="1700" spc="31" dirty="0">
                <a:solidFill>
                  <a:prstClr val="black"/>
                </a:solidFill>
                <a:latin typeface="Georgia"/>
                <a:cs typeface="Georgia"/>
              </a:rPr>
              <a:t> </a:t>
            </a:r>
            <a:r>
              <a:rPr sz="1700" spc="-4" dirty="0">
                <a:solidFill>
                  <a:prstClr val="black"/>
                </a:solidFill>
                <a:latin typeface="Georgia"/>
                <a:cs typeface="Georgia"/>
              </a:rPr>
              <a:t>USPS;</a:t>
            </a:r>
            <a:endParaRPr sz="1700">
              <a:solidFill>
                <a:prstClr val="black"/>
              </a:solidFill>
              <a:latin typeface="Georgia"/>
              <a:cs typeface="Georgia"/>
            </a:endParaRPr>
          </a:p>
          <a:p>
            <a:pPr marL="812801" marR="466527" indent="-801668" defTabSz="400834">
              <a:spcBef>
                <a:spcPts val="526"/>
              </a:spcBef>
              <a:buClr>
                <a:srgbClr val="D16248"/>
              </a:buClr>
              <a:buSzPct val="84210"/>
              <a:buFont typeface="Arial"/>
              <a:buChar char="•"/>
              <a:tabLst>
                <a:tab pos="251078" algn="l"/>
                <a:tab pos="252191" algn="l"/>
              </a:tabLst>
            </a:pPr>
            <a:r>
              <a:rPr sz="1700" spc="-4" dirty="0">
                <a:solidFill>
                  <a:prstClr val="black"/>
                </a:solidFill>
                <a:latin typeface="Georgia"/>
                <a:cs typeface="Georgia"/>
              </a:rPr>
              <a:t>2017 : - Formalisation </a:t>
            </a:r>
            <a:r>
              <a:rPr sz="1700" spc="-9" dirty="0">
                <a:solidFill>
                  <a:prstClr val="black"/>
                </a:solidFill>
                <a:latin typeface="Georgia"/>
                <a:cs typeface="Georgia"/>
              </a:rPr>
              <a:t>définitive </a:t>
            </a:r>
            <a:r>
              <a:rPr sz="1700" spc="-4" dirty="0">
                <a:solidFill>
                  <a:prstClr val="black"/>
                </a:solidFill>
                <a:latin typeface="Georgia"/>
                <a:cs typeface="Georgia"/>
              </a:rPr>
              <a:t>de la charte et du cahier des charges  </a:t>
            </a:r>
            <a:r>
              <a:rPr sz="1700" spc="-9" dirty="0">
                <a:solidFill>
                  <a:prstClr val="black"/>
                </a:solidFill>
                <a:latin typeface="Georgia"/>
                <a:cs typeface="Georgia"/>
              </a:rPr>
              <a:t>CNOM </a:t>
            </a:r>
            <a:r>
              <a:rPr sz="1700" spc="-4" dirty="0">
                <a:solidFill>
                  <a:prstClr val="black"/>
                </a:solidFill>
                <a:latin typeface="Georgia"/>
                <a:cs typeface="Georgia"/>
              </a:rPr>
              <a:t>–</a:t>
            </a:r>
            <a:r>
              <a:rPr sz="1700" spc="22" dirty="0">
                <a:solidFill>
                  <a:prstClr val="black"/>
                </a:solidFill>
                <a:latin typeface="Georgia"/>
                <a:cs typeface="Georgia"/>
              </a:rPr>
              <a:t> </a:t>
            </a:r>
            <a:r>
              <a:rPr sz="1700" spc="-4" dirty="0">
                <a:solidFill>
                  <a:prstClr val="black"/>
                </a:solidFill>
                <a:latin typeface="Georgia"/>
                <a:cs typeface="Georgia"/>
              </a:rPr>
              <a:t>USPS;</a:t>
            </a:r>
            <a:endParaRPr sz="1700">
              <a:solidFill>
                <a:prstClr val="black"/>
              </a:solidFill>
              <a:latin typeface="Georgia"/>
              <a:cs typeface="Georgia"/>
            </a:endParaRPr>
          </a:p>
          <a:p>
            <a:pPr marL="1118438" lvl="1" indent="-130827" defTabSz="400834">
              <a:buFontTx/>
              <a:buChar char="-"/>
              <a:tabLst>
                <a:tab pos="1118995" algn="l"/>
              </a:tabLst>
            </a:pPr>
            <a:r>
              <a:rPr sz="1700" spc="-4" dirty="0">
                <a:solidFill>
                  <a:prstClr val="black"/>
                </a:solidFill>
                <a:latin typeface="Georgia"/>
                <a:cs typeface="Georgia"/>
              </a:rPr>
              <a:t>2° journée </a:t>
            </a:r>
            <a:r>
              <a:rPr sz="1700" spc="-9" dirty="0">
                <a:solidFill>
                  <a:prstClr val="black"/>
                </a:solidFill>
                <a:latin typeface="Georgia"/>
                <a:cs typeface="Georgia"/>
              </a:rPr>
              <a:t>scientifique </a:t>
            </a:r>
            <a:r>
              <a:rPr sz="1700" spc="-4" dirty="0">
                <a:solidFill>
                  <a:prstClr val="black"/>
                </a:solidFill>
                <a:latin typeface="Georgia"/>
                <a:cs typeface="Georgia"/>
              </a:rPr>
              <a:t>des USPS : « Journée </a:t>
            </a:r>
            <a:r>
              <a:rPr sz="1700" spc="-9" dirty="0">
                <a:solidFill>
                  <a:prstClr val="black"/>
                </a:solidFill>
                <a:latin typeface="Georgia"/>
                <a:cs typeface="Georgia"/>
              </a:rPr>
              <a:t>Yves Léopold</a:t>
            </a:r>
            <a:r>
              <a:rPr sz="1700" spc="175" dirty="0">
                <a:solidFill>
                  <a:prstClr val="black"/>
                </a:solidFill>
                <a:latin typeface="Georgia"/>
                <a:cs typeface="Georgia"/>
              </a:rPr>
              <a:t> </a:t>
            </a:r>
            <a:r>
              <a:rPr sz="1700" spc="-4" dirty="0">
                <a:solidFill>
                  <a:prstClr val="black"/>
                </a:solidFill>
                <a:latin typeface="Georgia"/>
                <a:cs typeface="Georgia"/>
              </a:rPr>
              <a:t>»;</a:t>
            </a:r>
            <a:endParaRPr sz="1700">
              <a:solidFill>
                <a:prstClr val="black"/>
              </a:solidFill>
              <a:latin typeface="Georgia"/>
              <a:cs typeface="Georgia"/>
            </a:endParaRPr>
          </a:p>
        </p:txBody>
      </p:sp>
      <p:sp>
        <p:nvSpPr>
          <p:cNvPr id="8" name="object 8"/>
          <p:cNvSpPr/>
          <p:nvPr/>
        </p:nvSpPr>
        <p:spPr>
          <a:xfrm>
            <a:off x="7433252" y="5698480"/>
            <a:ext cx="733691" cy="842323"/>
          </a:xfrm>
          <a:prstGeom prst="rect">
            <a:avLst/>
          </a:prstGeom>
          <a:blipFill>
            <a:blip r:embed="rId2" cstate="print"/>
            <a:stretch>
              <a:fillRect/>
            </a:stretch>
          </a:blipFill>
        </p:spPr>
        <p:txBody>
          <a:bodyPr wrap="square" lIns="0" tIns="0" rIns="0" bIns="0" rtlCol="0"/>
          <a:lstStyle/>
          <a:p>
            <a:pPr defTabSz="400834"/>
            <a:endParaRPr smtClean="0">
              <a:solidFill>
                <a:prstClr val="black"/>
              </a:solidFill>
              <a:latin typeface="Calibri"/>
            </a:endParaRPr>
          </a:p>
        </p:txBody>
      </p:sp>
      <p:sp>
        <p:nvSpPr>
          <p:cNvPr id="9" name="object 9"/>
          <p:cNvSpPr/>
          <p:nvPr/>
        </p:nvSpPr>
        <p:spPr>
          <a:xfrm>
            <a:off x="5427653" y="5828494"/>
            <a:ext cx="1605520" cy="583678"/>
          </a:xfrm>
          <a:prstGeom prst="rect">
            <a:avLst/>
          </a:prstGeom>
          <a:blipFill>
            <a:blip r:embed="rId3" cstate="print"/>
            <a:stretch>
              <a:fillRect/>
            </a:stretch>
          </a:blipFill>
        </p:spPr>
        <p:txBody>
          <a:bodyPr wrap="square" lIns="0" tIns="0" rIns="0" bIns="0" rtlCol="0"/>
          <a:lstStyle/>
          <a:p>
            <a:pPr defTabSz="400834"/>
            <a:endParaRPr smtClean="0">
              <a:solidFill>
                <a:prstClr val="black"/>
              </a:solidFill>
              <a:latin typeface="Calibri"/>
            </a:endParaRPr>
          </a:p>
        </p:txBody>
      </p:sp>
    </p:spTree>
    <p:extLst>
      <p:ext uri="{BB962C8B-B14F-4D97-AF65-F5344CB8AC3E}">
        <p14:creationId xmlns:p14="http://schemas.microsoft.com/office/powerpoint/2010/main" val="21961638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3715" y="469801"/>
            <a:ext cx="7272350" cy="780123"/>
          </a:xfrm>
          <a:prstGeom prst="rect">
            <a:avLst/>
          </a:prstGeom>
        </p:spPr>
        <p:txBody>
          <a:bodyPr vert="horz" wrap="square" lIns="0" tIns="10578" rIns="0" bIns="0" rtlCol="0">
            <a:spAutoFit/>
          </a:bodyPr>
          <a:lstStyle/>
          <a:p>
            <a:pPr marL="344605" marR="4453" indent="-334028">
              <a:spcBef>
                <a:spcPts val="83"/>
              </a:spcBef>
            </a:pPr>
            <a:r>
              <a:rPr spc="-9" dirty="0"/>
              <a:t>Unité </a:t>
            </a:r>
            <a:r>
              <a:rPr spc="-4" dirty="0"/>
              <a:t>de Soins pour les Soignants – </a:t>
            </a:r>
            <a:r>
              <a:rPr spc="-9" dirty="0"/>
              <a:t>Occitanie  </a:t>
            </a:r>
            <a:r>
              <a:rPr spc="-4" dirty="0"/>
              <a:t>Clinique Belle </a:t>
            </a:r>
            <a:r>
              <a:rPr spc="-9" dirty="0"/>
              <a:t>Rive </a:t>
            </a:r>
            <a:r>
              <a:rPr spc="-4" dirty="0"/>
              <a:t>: Le bilan </a:t>
            </a:r>
            <a:r>
              <a:rPr spc="-9" dirty="0"/>
              <a:t>2011 </a:t>
            </a:r>
            <a:r>
              <a:rPr spc="-4" dirty="0"/>
              <a:t>-</a:t>
            </a:r>
            <a:r>
              <a:rPr spc="13" dirty="0"/>
              <a:t> </a:t>
            </a:r>
            <a:r>
              <a:rPr spc="-9" dirty="0"/>
              <a:t>2017</a:t>
            </a:r>
          </a:p>
        </p:txBody>
      </p:sp>
      <p:sp>
        <p:nvSpPr>
          <p:cNvPr id="3" name="object 3"/>
          <p:cNvSpPr/>
          <p:nvPr/>
        </p:nvSpPr>
        <p:spPr>
          <a:xfrm>
            <a:off x="792233" y="3428771"/>
            <a:ext cx="7558461" cy="2686146"/>
          </a:xfrm>
          <a:custGeom>
            <a:avLst/>
            <a:gdLst/>
            <a:ahLst/>
            <a:cxnLst/>
            <a:rect l="l" t="t" r="r" b="b"/>
            <a:pathLst>
              <a:path w="8839200" h="2959734">
                <a:moveTo>
                  <a:pt x="0" y="2959607"/>
                </a:moveTo>
                <a:lnTo>
                  <a:pt x="8839197" y="2959607"/>
                </a:lnTo>
                <a:lnTo>
                  <a:pt x="8839197" y="0"/>
                </a:lnTo>
                <a:lnTo>
                  <a:pt x="0" y="0"/>
                </a:lnTo>
                <a:lnTo>
                  <a:pt x="0" y="2959607"/>
                </a:lnTo>
                <a:close/>
              </a:path>
            </a:pathLst>
          </a:custGeom>
          <a:solidFill>
            <a:srgbClr val="C5D1D7"/>
          </a:solidFill>
        </p:spPr>
        <p:txBody>
          <a:bodyPr wrap="square" lIns="0" tIns="0" rIns="0" bIns="0" rtlCol="0"/>
          <a:lstStyle/>
          <a:p>
            <a:pPr defTabSz="400834"/>
            <a:endParaRPr smtClean="0">
              <a:solidFill>
                <a:prstClr val="black"/>
              </a:solidFill>
              <a:latin typeface="Calibri"/>
            </a:endParaRPr>
          </a:p>
        </p:txBody>
      </p:sp>
      <p:sp>
        <p:nvSpPr>
          <p:cNvPr id="4" name="object 4"/>
          <p:cNvSpPr/>
          <p:nvPr/>
        </p:nvSpPr>
        <p:spPr>
          <a:xfrm>
            <a:off x="792233" y="6395575"/>
            <a:ext cx="7558461" cy="6916"/>
          </a:xfrm>
          <a:custGeom>
            <a:avLst/>
            <a:gdLst/>
            <a:ahLst/>
            <a:cxnLst/>
            <a:rect l="l" t="t" r="r" b="b"/>
            <a:pathLst>
              <a:path w="8839200" h="7620">
                <a:moveTo>
                  <a:pt x="0" y="7620"/>
                </a:moveTo>
                <a:lnTo>
                  <a:pt x="8839197" y="7620"/>
                </a:lnTo>
                <a:lnTo>
                  <a:pt x="8839197" y="0"/>
                </a:lnTo>
                <a:lnTo>
                  <a:pt x="0" y="0"/>
                </a:lnTo>
                <a:lnTo>
                  <a:pt x="0" y="7620"/>
                </a:lnTo>
                <a:close/>
              </a:path>
            </a:pathLst>
          </a:custGeom>
          <a:solidFill>
            <a:srgbClr val="C5D1D7"/>
          </a:solidFill>
        </p:spPr>
        <p:txBody>
          <a:bodyPr wrap="square" lIns="0" tIns="0" rIns="0" bIns="0" rtlCol="0"/>
          <a:lstStyle/>
          <a:p>
            <a:pPr defTabSz="400834"/>
            <a:endParaRPr smtClean="0">
              <a:solidFill>
                <a:prstClr val="black"/>
              </a:solidFill>
              <a:latin typeface="Calibri"/>
            </a:endParaRPr>
          </a:p>
        </p:txBody>
      </p:sp>
      <p:sp>
        <p:nvSpPr>
          <p:cNvPr id="5" name="object 5"/>
          <p:cNvSpPr/>
          <p:nvPr/>
        </p:nvSpPr>
        <p:spPr>
          <a:xfrm>
            <a:off x="789627" y="6114800"/>
            <a:ext cx="7553574" cy="281236"/>
          </a:xfrm>
          <a:custGeom>
            <a:avLst/>
            <a:gdLst/>
            <a:ahLst/>
            <a:cxnLst/>
            <a:rect l="l" t="t" r="r" b="b"/>
            <a:pathLst>
              <a:path w="8833485" h="309879">
                <a:moveTo>
                  <a:pt x="0" y="0"/>
                </a:moveTo>
                <a:lnTo>
                  <a:pt x="0" y="309372"/>
                </a:lnTo>
                <a:lnTo>
                  <a:pt x="8833104" y="309372"/>
                </a:lnTo>
                <a:lnTo>
                  <a:pt x="8833104" y="0"/>
                </a:lnTo>
                <a:lnTo>
                  <a:pt x="0" y="0"/>
                </a:lnTo>
                <a:close/>
              </a:path>
            </a:pathLst>
          </a:custGeom>
          <a:solidFill>
            <a:srgbClr val="8BACAD"/>
          </a:solidFill>
        </p:spPr>
        <p:txBody>
          <a:bodyPr wrap="square" lIns="0" tIns="0" rIns="0" bIns="0" rtlCol="0"/>
          <a:lstStyle/>
          <a:p>
            <a:pPr defTabSz="400834"/>
            <a:endParaRPr smtClean="0">
              <a:solidFill>
                <a:prstClr val="black"/>
              </a:solidFill>
              <a:latin typeface="Calibri"/>
            </a:endParaRPr>
          </a:p>
        </p:txBody>
      </p:sp>
      <p:sp>
        <p:nvSpPr>
          <p:cNvPr id="6" name="object 6"/>
          <p:cNvSpPr/>
          <p:nvPr/>
        </p:nvSpPr>
        <p:spPr>
          <a:xfrm>
            <a:off x="787021" y="3428771"/>
            <a:ext cx="7564977" cy="2978331"/>
          </a:xfrm>
          <a:custGeom>
            <a:avLst/>
            <a:gdLst/>
            <a:ahLst/>
            <a:cxnLst/>
            <a:rect l="l" t="t" r="r" b="b"/>
            <a:pathLst>
              <a:path w="8846820" h="3281679">
                <a:moveTo>
                  <a:pt x="13716" y="3267455"/>
                </a:moveTo>
                <a:lnTo>
                  <a:pt x="13716" y="0"/>
                </a:lnTo>
                <a:lnTo>
                  <a:pt x="0" y="0"/>
                </a:lnTo>
                <a:lnTo>
                  <a:pt x="0" y="3281171"/>
                </a:lnTo>
                <a:lnTo>
                  <a:pt x="6096" y="3281171"/>
                </a:lnTo>
                <a:lnTo>
                  <a:pt x="6096" y="3267455"/>
                </a:lnTo>
                <a:lnTo>
                  <a:pt x="13716" y="3267455"/>
                </a:lnTo>
                <a:close/>
              </a:path>
              <a:path w="8846820" h="3281679">
                <a:moveTo>
                  <a:pt x="8839197" y="3267455"/>
                </a:moveTo>
                <a:lnTo>
                  <a:pt x="6096" y="3267455"/>
                </a:lnTo>
                <a:lnTo>
                  <a:pt x="13716" y="3273551"/>
                </a:lnTo>
                <a:lnTo>
                  <a:pt x="13716" y="3281171"/>
                </a:lnTo>
                <a:lnTo>
                  <a:pt x="8833101" y="3281171"/>
                </a:lnTo>
                <a:lnTo>
                  <a:pt x="8833101" y="3273551"/>
                </a:lnTo>
                <a:lnTo>
                  <a:pt x="8839197" y="3267455"/>
                </a:lnTo>
                <a:close/>
              </a:path>
              <a:path w="8846820" h="3281679">
                <a:moveTo>
                  <a:pt x="13716" y="3281171"/>
                </a:moveTo>
                <a:lnTo>
                  <a:pt x="13716" y="3273551"/>
                </a:lnTo>
                <a:lnTo>
                  <a:pt x="6096" y="3267455"/>
                </a:lnTo>
                <a:lnTo>
                  <a:pt x="6096" y="3281171"/>
                </a:lnTo>
                <a:lnTo>
                  <a:pt x="13716" y="3281171"/>
                </a:lnTo>
                <a:close/>
              </a:path>
              <a:path w="8846820" h="3281679">
                <a:moveTo>
                  <a:pt x="8846817" y="3281171"/>
                </a:moveTo>
                <a:lnTo>
                  <a:pt x="8846817" y="0"/>
                </a:lnTo>
                <a:lnTo>
                  <a:pt x="8833101" y="0"/>
                </a:lnTo>
                <a:lnTo>
                  <a:pt x="8833101" y="3267455"/>
                </a:lnTo>
                <a:lnTo>
                  <a:pt x="8839197" y="3267455"/>
                </a:lnTo>
                <a:lnTo>
                  <a:pt x="8839197" y="3281171"/>
                </a:lnTo>
                <a:lnTo>
                  <a:pt x="8846817" y="3281171"/>
                </a:lnTo>
                <a:close/>
              </a:path>
              <a:path w="8846820" h="3281679">
                <a:moveTo>
                  <a:pt x="8839197" y="3281171"/>
                </a:moveTo>
                <a:lnTo>
                  <a:pt x="8839197" y="3267455"/>
                </a:lnTo>
                <a:lnTo>
                  <a:pt x="8833101" y="3273551"/>
                </a:lnTo>
                <a:lnTo>
                  <a:pt x="8833101" y="3281171"/>
                </a:lnTo>
                <a:lnTo>
                  <a:pt x="8839197" y="3281171"/>
                </a:lnTo>
                <a:close/>
              </a:path>
            </a:pathLst>
          </a:custGeom>
          <a:solidFill>
            <a:srgbClr val="7B9798"/>
          </a:solidFill>
        </p:spPr>
        <p:txBody>
          <a:bodyPr wrap="square" lIns="0" tIns="0" rIns="0" bIns="0" rtlCol="0"/>
          <a:lstStyle/>
          <a:p>
            <a:pPr defTabSz="400834"/>
            <a:endParaRPr smtClean="0">
              <a:solidFill>
                <a:prstClr val="black"/>
              </a:solidFill>
              <a:latin typeface="Calibri"/>
            </a:endParaRPr>
          </a:p>
        </p:txBody>
      </p:sp>
      <p:sp>
        <p:nvSpPr>
          <p:cNvPr id="7" name="object 7"/>
          <p:cNvSpPr txBox="1"/>
          <p:nvPr/>
        </p:nvSpPr>
        <p:spPr>
          <a:xfrm>
            <a:off x="1185365" y="1650992"/>
            <a:ext cx="6557181" cy="4404369"/>
          </a:xfrm>
          <a:prstGeom prst="rect">
            <a:avLst/>
          </a:prstGeom>
        </p:spPr>
        <p:txBody>
          <a:bodyPr vert="horz" wrap="square" lIns="0" tIns="11134" rIns="0" bIns="0" rtlCol="0">
            <a:spAutoFit/>
          </a:bodyPr>
          <a:lstStyle/>
          <a:p>
            <a:pPr marL="251635" indent="-240501" defTabSz="400834">
              <a:spcBef>
                <a:spcPts val="88"/>
              </a:spcBef>
              <a:buClr>
                <a:srgbClr val="D16248"/>
              </a:buClr>
              <a:buSzPct val="83333"/>
              <a:buFont typeface="Arial"/>
              <a:buChar char="•"/>
              <a:tabLst>
                <a:tab pos="251078" algn="l"/>
                <a:tab pos="251635" algn="l"/>
              </a:tabLst>
            </a:pPr>
            <a:r>
              <a:rPr sz="1300" dirty="0">
                <a:solidFill>
                  <a:prstClr val="black"/>
                </a:solidFill>
                <a:latin typeface="Georgia"/>
                <a:cs typeface="Georgia"/>
              </a:rPr>
              <a:t>180 </a:t>
            </a:r>
            <a:r>
              <a:rPr sz="1300" spc="-4" dirty="0">
                <a:solidFill>
                  <a:prstClr val="black"/>
                </a:solidFill>
                <a:latin typeface="Georgia"/>
                <a:cs typeface="Georgia"/>
              </a:rPr>
              <a:t>médecins accueillis</a:t>
            </a:r>
            <a:endParaRPr sz="1300">
              <a:solidFill>
                <a:prstClr val="black"/>
              </a:solidFill>
              <a:latin typeface="Georgia"/>
              <a:cs typeface="Georgia"/>
            </a:endParaRPr>
          </a:p>
          <a:p>
            <a:pPr marL="251078" defTabSz="400834">
              <a:spcBef>
                <a:spcPts val="9"/>
              </a:spcBef>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Le </a:t>
            </a:r>
            <a:r>
              <a:rPr sz="1100" dirty="0">
                <a:solidFill>
                  <a:srgbClr val="636A86"/>
                </a:solidFill>
                <a:latin typeface="Georgia"/>
                <a:cs typeface="Georgia"/>
              </a:rPr>
              <a:t>+ </a:t>
            </a:r>
            <a:r>
              <a:rPr sz="1100" spc="-4" dirty="0">
                <a:solidFill>
                  <a:srgbClr val="636A86"/>
                </a:solidFill>
                <a:latin typeface="Georgia"/>
                <a:cs typeface="Georgia"/>
              </a:rPr>
              <a:t>souvent en urgence, délai</a:t>
            </a:r>
            <a:r>
              <a:rPr sz="1100" spc="-31" dirty="0">
                <a:solidFill>
                  <a:srgbClr val="636A86"/>
                </a:solidFill>
                <a:latin typeface="Georgia"/>
                <a:cs typeface="Georgia"/>
              </a:rPr>
              <a:t> </a:t>
            </a:r>
            <a:r>
              <a:rPr sz="1100" spc="-4" dirty="0">
                <a:solidFill>
                  <a:srgbClr val="636A86"/>
                </a:solidFill>
                <a:latin typeface="Georgia"/>
                <a:cs typeface="Georgia"/>
              </a:rPr>
              <a:t>court</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Partenariat avec </a:t>
            </a:r>
            <a:r>
              <a:rPr sz="1100" dirty="0">
                <a:solidFill>
                  <a:srgbClr val="636A86"/>
                </a:solidFill>
                <a:latin typeface="Georgia"/>
                <a:cs typeface="Georgia"/>
              </a:rPr>
              <a:t>le </a:t>
            </a:r>
            <a:r>
              <a:rPr sz="1100" spc="-4" dirty="0">
                <a:solidFill>
                  <a:srgbClr val="636A86"/>
                </a:solidFill>
                <a:latin typeface="Georgia"/>
                <a:cs typeface="Georgia"/>
              </a:rPr>
              <a:t>réseau</a:t>
            </a:r>
            <a:r>
              <a:rPr sz="1100" spc="-48" dirty="0">
                <a:solidFill>
                  <a:srgbClr val="636A86"/>
                </a:solidFill>
                <a:latin typeface="Georgia"/>
                <a:cs typeface="Georgia"/>
              </a:rPr>
              <a:t> </a:t>
            </a:r>
            <a:r>
              <a:rPr sz="1100" spc="-4" dirty="0">
                <a:solidFill>
                  <a:srgbClr val="636A86"/>
                </a:solidFill>
                <a:latin typeface="Georgia"/>
                <a:cs typeface="Georgia"/>
              </a:rPr>
              <a:t>+++</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Contacts et </a:t>
            </a:r>
            <a:r>
              <a:rPr sz="1100" dirty="0">
                <a:solidFill>
                  <a:srgbClr val="636A86"/>
                </a:solidFill>
                <a:latin typeface="Georgia"/>
                <a:cs typeface="Georgia"/>
              </a:rPr>
              <a:t>« </a:t>
            </a:r>
            <a:r>
              <a:rPr sz="1100" spc="-4" dirty="0">
                <a:solidFill>
                  <a:srgbClr val="636A86"/>
                </a:solidFill>
                <a:latin typeface="Georgia"/>
                <a:cs typeface="Georgia"/>
              </a:rPr>
              <a:t>négociations </a:t>
            </a:r>
            <a:r>
              <a:rPr sz="1100" dirty="0">
                <a:solidFill>
                  <a:srgbClr val="636A86"/>
                </a:solidFill>
                <a:latin typeface="Georgia"/>
                <a:cs typeface="Georgia"/>
              </a:rPr>
              <a:t>» </a:t>
            </a:r>
            <a:r>
              <a:rPr sz="1100" spc="-4" dirty="0">
                <a:solidFill>
                  <a:srgbClr val="636A86"/>
                </a:solidFill>
                <a:latin typeface="Georgia"/>
                <a:cs typeface="Georgia"/>
              </a:rPr>
              <a:t>avant</a:t>
            </a:r>
            <a:r>
              <a:rPr sz="1100" spc="-9" dirty="0">
                <a:solidFill>
                  <a:srgbClr val="636A86"/>
                </a:solidFill>
                <a:latin typeface="Georgia"/>
                <a:cs typeface="Georgia"/>
              </a:rPr>
              <a:t> </a:t>
            </a:r>
            <a:r>
              <a:rPr sz="1100" spc="-4" dirty="0">
                <a:solidFill>
                  <a:srgbClr val="636A86"/>
                </a:solidFill>
                <a:latin typeface="Georgia"/>
                <a:cs typeface="Georgia"/>
              </a:rPr>
              <a:t>l’hospitalisation</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Des séjours courts </a:t>
            </a:r>
            <a:r>
              <a:rPr sz="1100" dirty="0">
                <a:solidFill>
                  <a:srgbClr val="636A86"/>
                </a:solidFill>
                <a:latin typeface="Georgia"/>
                <a:cs typeface="Georgia"/>
              </a:rPr>
              <a:t>(22 </a:t>
            </a:r>
            <a:r>
              <a:rPr sz="1100" spc="-4" dirty="0">
                <a:solidFill>
                  <a:srgbClr val="636A86"/>
                </a:solidFill>
                <a:latin typeface="Georgia"/>
                <a:cs typeface="Georgia"/>
              </a:rPr>
              <a:t>jours en</a:t>
            </a:r>
            <a:r>
              <a:rPr sz="1100" spc="-70" dirty="0">
                <a:solidFill>
                  <a:srgbClr val="636A86"/>
                </a:solidFill>
                <a:latin typeface="Georgia"/>
                <a:cs typeface="Georgia"/>
              </a:rPr>
              <a:t> </a:t>
            </a:r>
            <a:r>
              <a:rPr sz="1100" spc="-4" dirty="0">
                <a:solidFill>
                  <a:srgbClr val="636A86"/>
                </a:solidFill>
                <a:latin typeface="Georgia"/>
                <a:cs typeface="Georgia"/>
              </a:rPr>
              <a:t>moyenne)</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Reprise du travail</a:t>
            </a:r>
            <a:r>
              <a:rPr sz="1100" spc="-44" dirty="0">
                <a:solidFill>
                  <a:srgbClr val="636A86"/>
                </a:solidFill>
                <a:latin typeface="Georgia"/>
                <a:cs typeface="Georgia"/>
              </a:rPr>
              <a:t> </a:t>
            </a:r>
            <a:r>
              <a:rPr sz="1100" spc="-4" dirty="0">
                <a:solidFill>
                  <a:srgbClr val="636A86"/>
                </a:solidFill>
                <a:latin typeface="Georgia"/>
                <a:cs typeface="Georgia"/>
              </a:rPr>
              <a:t>aléatoire</a:t>
            </a:r>
            <a:endParaRPr sz="1100">
              <a:solidFill>
                <a:prstClr val="black"/>
              </a:solidFill>
              <a:latin typeface="Georgia"/>
              <a:cs typeface="Georgia"/>
            </a:endParaRPr>
          </a:p>
          <a:p>
            <a:pPr defTabSz="400834">
              <a:spcBef>
                <a:spcPts val="26"/>
              </a:spcBef>
            </a:pPr>
            <a:endParaRPr sz="1200">
              <a:solidFill>
                <a:prstClr val="black"/>
              </a:solidFill>
              <a:latin typeface="Times"/>
              <a:cs typeface="Times"/>
            </a:endParaRPr>
          </a:p>
          <a:p>
            <a:pPr marL="290048" indent="-278914" defTabSz="400834">
              <a:buClr>
                <a:srgbClr val="D16248"/>
              </a:buClr>
              <a:buSzPct val="83333"/>
              <a:buFont typeface="Arial"/>
              <a:buChar char="•"/>
              <a:tabLst>
                <a:tab pos="290048" algn="l"/>
                <a:tab pos="290605" algn="l"/>
              </a:tabLst>
            </a:pPr>
            <a:r>
              <a:rPr sz="1300" spc="-4" dirty="0">
                <a:solidFill>
                  <a:prstClr val="black"/>
                </a:solidFill>
                <a:latin typeface="Georgia"/>
                <a:cs typeface="Georgia"/>
              </a:rPr>
              <a:t>Des programmes </a:t>
            </a:r>
            <a:r>
              <a:rPr sz="1300" dirty="0">
                <a:solidFill>
                  <a:prstClr val="black"/>
                </a:solidFill>
                <a:latin typeface="Georgia"/>
                <a:cs typeface="Georgia"/>
              </a:rPr>
              <a:t>de </a:t>
            </a:r>
            <a:r>
              <a:rPr sz="1300" spc="-4" dirty="0">
                <a:solidFill>
                  <a:prstClr val="black"/>
                </a:solidFill>
                <a:latin typeface="Georgia"/>
                <a:cs typeface="Georgia"/>
              </a:rPr>
              <a:t>soins</a:t>
            </a:r>
            <a:r>
              <a:rPr sz="1300" spc="22" dirty="0">
                <a:solidFill>
                  <a:prstClr val="black"/>
                </a:solidFill>
                <a:latin typeface="Georgia"/>
                <a:cs typeface="Georgia"/>
              </a:rPr>
              <a:t> </a:t>
            </a:r>
            <a:r>
              <a:rPr sz="1300" spc="-4" dirty="0">
                <a:solidFill>
                  <a:prstClr val="black"/>
                </a:solidFill>
                <a:latin typeface="Georgia"/>
                <a:cs typeface="Georgia"/>
              </a:rPr>
              <a:t>personnalisés</a:t>
            </a:r>
            <a:endParaRPr sz="1300">
              <a:solidFill>
                <a:prstClr val="black"/>
              </a:solidFill>
              <a:latin typeface="Georgia"/>
              <a:cs typeface="Georgia"/>
            </a:endParaRPr>
          </a:p>
          <a:p>
            <a:pPr marL="491578" marR="4453" indent="-240501" defTabSz="400834">
              <a:lnSpc>
                <a:spcPts val="1096"/>
              </a:lnSpc>
              <a:spcBef>
                <a:spcPts val="267"/>
              </a:spcBef>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Soins </a:t>
            </a:r>
            <a:r>
              <a:rPr sz="1100" dirty="0">
                <a:solidFill>
                  <a:srgbClr val="636A86"/>
                </a:solidFill>
                <a:latin typeface="Georgia"/>
                <a:cs typeface="Georgia"/>
              </a:rPr>
              <a:t>« </a:t>
            </a:r>
            <a:r>
              <a:rPr sz="1100" spc="-4" dirty="0">
                <a:solidFill>
                  <a:srgbClr val="636A86"/>
                </a:solidFill>
                <a:latin typeface="Georgia"/>
                <a:cs typeface="Georgia"/>
              </a:rPr>
              <a:t>classiques </a:t>
            </a:r>
            <a:r>
              <a:rPr sz="1100" dirty="0">
                <a:solidFill>
                  <a:srgbClr val="636A86"/>
                </a:solidFill>
                <a:latin typeface="Georgia"/>
                <a:cs typeface="Georgia"/>
              </a:rPr>
              <a:t>» </a:t>
            </a:r>
            <a:r>
              <a:rPr sz="1100" spc="-4" dirty="0">
                <a:solidFill>
                  <a:srgbClr val="636A86"/>
                </a:solidFill>
                <a:latin typeface="Georgia"/>
                <a:cs typeface="Georgia"/>
              </a:rPr>
              <a:t>(visite </a:t>
            </a:r>
            <a:r>
              <a:rPr sz="1100" spc="-9" dirty="0">
                <a:solidFill>
                  <a:srgbClr val="636A86"/>
                </a:solidFill>
                <a:latin typeface="Georgia"/>
                <a:cs typeface="Georgia"/>
              </a:rPr>
              <a:t>médicale, bilan somatique, thérapeutiques médicamenteuses, </a:t>
            </a:r>
            <a:r>
              <a:rPr sz="1100" spc="-4" dirty="0">
                <a:solidFill>
                  <a:srgbClr val="636A86"/>
                </a:solidFill>
                <a:latin typeface="Georgia"/>
                <a:cs typeface="Georgia"/>
              </a:rPr>
              <a:t>entretiens  individuels,</a:t>
            </a:r>
            <a:r>
              <a:rPr sz="1100" spc="-26" dirty="0">
                <a:solidFill>
                  <a:srgbClr val="636A86"/>
                </a:solidFill>
                <a:latin typeface="Georgia"/>
                <a:cs typeface="Georgia"/>
              </a:rPr>
              <a:t> </a:t>
            </a:r>
            <a:r>
              <a:rPr sz="1100" spc="-9" dirty="0">
                <a:solidFill>
                  <a:srgbClr val="636A86"/>
                </a:solidFill>
                <a:latin typeface="Georgia"/>
                <a:cs typeface="Georgia"/>
              </a:rPr>
              <a:t>ergothérapie...)</a:t>
            </a:r>
            <a:endParaRPr sz="1100">
              <a:solidFill>
                <a:prstClr val="black"/>
              </a:solidFill>
              <a:latin typeface="Georgia"/>
              <a:cs typeface="Georgia"/>
            </a:endParaRPr>
          </a:p>
          <a:p>
            <a:pPr marL="251078" defTabSz="400834">
              <a:spcBef>
                <a:spcPts val="9"/>
              </a:spcBef>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Prises en charge en groupe +++ (Burn-Out, </a:t>
            </a:r>
            <a:r>
              <a:rPr sz="1100" spc="-9" dirty="0">
                <a:solidFill>
                  <a:srgbClr val="636A86"/>
                </a:solidFill>
                <a:latin typeface="Georgia"/>
                <a:cs typeface="Georgia"/>
              </a:rPr>
              <a:t>addiction, affirmation </a:t>
            </a:r>
            <a:r>
              <a:rPr sz="1100" spc="-4" dirty="0">
                <a:solidFill>
                  <a:srgbClr val="636A86"/>
                </a:solidFill>
                <a:latin typeface="Georgia"/>
                <a:cs typeface="Georgia"/>
              </a:rPr>
              <a:t>de soi,</a:t>
            </a:r>
            <a:r>
              <a:rPr sz="1100" spc="75" dirty="0">
                <a:solidFill>
                  <a:srgbClr val="636A86"/>
                </a:solidFill>
                <a:latin typeface="Georgia"/>
                <a:cs typeface="Georgia"/>
              </a:rPr>
              <a:t> </a:t>
            </a:r>
            <a:r>
              <a:rPr sz="1100" spc="-9" dirty="0">
                <a:solidFill>
                  <a:srgbClr val="636A86"/>
                </a:solidFill>
                <a:latin typeface="Georgia"/>
                <a:cs typeface="Georgia"/>
              </a:rPr>
              <a:t>relaxation...)</a:t>
            </a:r>
            <a:endParaRPr sz="1100">
              <a:solidFill>
                <a:prstClr val="black"/>
              </a:solidFill>
              <a:latin typeface="Georgia"/>
              <a:cs typeface="Georgia"/>
            </a:endParaRPr>
          </a:p>
          <a:p>
            <a:pPr marL="251078" defTabSz="400834">
              <a:spcBef>
                <a:spcPts val="4"/>
              </a:spcBef>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Education thérapeutique</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Documents de</a:t>
            </a:r>
            <a:r>
              <a:rPr sz="1100" spc="-22" dirty="0">
                <a:solidFill>
                  <a:srgbClr val="636A86"/>
                </a:solidFill>
                <a:latin typeface="Georgia"/>
                <a:cs typeface="Georgia"/>
              </a:rPr>
              <a:t> </a:t>
            </a:r>
            <a:r>
              <a:rPr sz="1100" spc="-4" dirty="0">
                <a:solidFill>
                  <a:srgbClr val="636A86"/>
                </a:solidFill>
                <a:latin typeface="Georgia"/>
                <a:cs typeface="Georgia"/>
              </a:rPr>
              <a:t>psycho-éducation</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Techniques psychothérapeutiques</a:t>
            </a:r>
            <a:r>
              <a:rPr sz="1100" spc="-31" dirty="0">
                <a:solidFill>
                  <a:srgbClr val="636A86"/>
                </a:solidFill>
                <a:latin typeface="Georgia"/>
                <a:cs typeface="Georgia"/>
              </a:rPr>
              <a:t> </a:t>
            </a:r>
            <a:r>
              <a:rPr sz="1100" spc="-4" dirty="0">
                <a:solidFill>
                  <a:srgbClr val="636A86"/>
                </a:solidFill>
                <a:latin typeface="Georgia"/>
                <a:cs typeface="Georgia"/>
              </a:rPr>
              <a:t>innovantes</a:t>
            </a:r>
            <a:endParaRPr sz="1100">
              <a:solidFill>
                <a:prstClr val="black"/>
              </a:solidFill>
              <a:latin typeface="Georgia"/>
              <a:cs typeface="Georgia"/>
            </a:endParaRPr>
          </a:p>
          <a:p>
            <a:pPr defTabSz="400834">
              <a:spcBef>
                <a:spcPts val="22"/>
              </a:spcBef>
            </a:pPr>
            <a:endParaRPr sz="1200">
              <a:solidFill>
                <a:prstClr val="black"/>
              </a:solidFill>
              <a:latin typeface="Times"/>
              <a:cs typeface="Times"/>
            </a:endParaRPr>
          </a:p>
          <a:p>
            <a:pPr marL="251635" indent="-240501" defTabSz="400834">
              <a:buClr>
                <a:srgbClr val="D16248"/>
              </a:buClr>
              <a:buSzPct val="83333"/>
              <a:buFont typeface="Arial"/>
              <a:buChar char="•"/>
              <a:tabLst>
                <a:tab pos="251078" algn="l"/>
                <a:tab pos="251635" algn="l"/>
              </a:tabLst>
            </a:pPr>
            <a:r>
              <a:rPr sz="1300" spc="-4" dirty="0">
                <a:solidFill>
                  <a:prstClr val="black"/>
                </a:solidFill>
                <a:latin typeface="Georgia"/>
                <a:cs typeface="Georgia"/>
              </a:rPr>
              <a:t>Des actions </a:t>
            </a:r>
            <a:r>
              <a:rPr sz="1300" dirty="0">
                <a:solidFill>
                  <a:prstClr val="black"/>
                </a:solidFill>
                <a:latin typeface="Georgia"/>
                <a:cs typeface="Georgia"/>
              </a:rPr>
              <a:t>de </a:t>
            </a:r>
            <a:r>
              <a:rPr sz="1300" spc="-4" dirty="0">
                <a:solidFill>
                  <a:prstClr val="black"/>
                </a:solidFill>
                <a:latin typeface="Georgia"/>
                <a:cs typeface="Georgia"/>
              </a:rPr>
              <a:t>recherches </a:t>
            </a:r>
            <a:r>
              <a:rPr sz="1300" dirty="0">
                <a:solidFill>
                  <a:prstClr val="black"/>
                </a:solidFill>
                <a:latin typeface="Georgia"/>
                <a:cs typeface="Georgia"/>
              </a:rPr>
              <a:t>&amp;</a:t>
            </a:r>
            <a:r>
              <a:rPr sz="1300" spc="-22" dirty="0">
                <a:solidFill>
                  <a:prstClr val="black"/>
                </a:solidFill>
                <a:latin typeface="Georgia"/>
                <a:cs typeface="Georgia"/>
              </a:rPr>
              <a:t> </a:t>
            </a:r>
            <a:r>
              <a:rPr sz="1300" spc="-4" dirty="0">
                <a:solidFill>
                  <a:prstClr val="black"/>
                </a:solidFill>
                <a:latin typeface="Georgia"/>
                <a:cs typeface="Georgia"/>
              </a:rPr>
              <a:t>communications</a:t>
            </a:r>
            <a:endParaRPr sz="1300">
              <a:solidFill>
                <a:prstClr val="black"/>
              </a:solidFill>
              <a:latin typeface="Georgia"/>
              <a:cs typeface="Georgia"/>
            </a:endParaRPr>
          </a:p>
          <a:p>
            <a:pPr marL="251078" defTabSz="400834">
              <a:spcBef>
                <a:spcPts val="13"/>
              </a:spcBef>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Evaluations systématiques et statistiques</a:t>
            </a:r>
            <a:r>
              <a:rPr sz="1100" spc="-83" dirty="0">
                <a:solidFill>
                  <a:srgbClr val="636A86"/>
                </a:solidFill>
                <a:latin typeface="Georgia"/>
                <a:cs typeface="Georgia"/>
              </a:rPr>
              <a:t> </a:t>
            </a:r>
            <a:r>
              <a:rPr sz="1100" spc="-4" dirty="0">
                <a:solidFill>
                  <a:srgbClr val="636A86"/>
                </a:solidFill>
                <a:latin typeface="Georgia"/>
                <a:cs typeface="Georgia"/>
              </a:rPr>
              <a:t>épidémiologiques</a:t>
            </a:r>
            <a:endParaRPr sz="1100">
              <a:solidFill>
                <a:prstClr val="black"/>
              </a:solidFill>
              <a:latin typeface="Georgia"/>
              <a:cs typeface="Georgia"/>
            </a:endParaRPr>
          </a:p>
          <a:p>
            <a:pPr marL="251078" defTabSz="400834">
              <a:tabLst>
                <a:tab pos="522754"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Communications et publications</a:t>
            </a:r>
            <a:r>
              <a:rPr sz="1100" spc="9" dirty="0">
                <a:solidFill>
                  <a:srgbClr val="636A86"/>
                </a:solidFill>
                <a:latin typeface="Georgia"/>
                <a:cs typeface="Georgia"/>
              </a:rPr>
              <a:t> </a:t>
            </a:r>
            <a:r>
              <a:rPr sz="1100" spc="-4" dirty="0">
                <a:solidFill>
                  <a:srgbClr val="636A86"/>
                </a:solidFill>
                <a:latin typeface="Georgia"/>
                <a:cs typeface="Georgia"/>
              </a:rPr>
              <a:t>scientifiques</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Actions d’enseignement </a:t>
            </a:r>
            <a:r>
              <a:rPr sz="1100" dirty="0">
                <a:solidFill>
                  <a:srgbClr val="636A86"/>
                </a:solidFill>
                <a:latin typeface="Georgia"/>
                <a:cs typeface="Georgia"/>
              </a:rPr>
              <a:t>(DIU </a:t>
            </a:r>
            <a:r>
              <a:rPr sz="1100" spc="-4" dirty="0">
                <a:solidFill>
                  <a:srgbClr val="636A86"/>
                </a:solidFill>
                <a:latin typeface="Georgia"/>
                <a:cs typeface="Georgia"/>
              </a:rPr>
              <a:t>Paris </a:t>
            </a:r>
            <a:r>
              <a:rPr sz="1100" dirty="0">
                <a:solidFill>
                  <a:srgbClr val="636A86"/>
                </a:solidFill>
                <a:latin typeface="Georgia"/>
                <a:cs typeface="Georgia"/>
              </a:rPr>
              <a:t>– </a:t>
            </a:r>
            <a:r>
              <a:rPr sz="1100" spc="-4" dirty="0">
                <a:solidFill>
                  <a:srgbClr val="636A86"/>
                </a:solidFill>
                <a:latin typeface="Georgia"/>
                <a:cs typeface="Georgia"/>
              </a:rPr>
              <a:t>Toulouse)</a:t>
            </a:r>
            <a:endParaRPr sz="1100">
              <a:solidFill>
                <a:prstClr val="black"/>
              </a:solidFill>
              <a:latin typeface="Georgia"/>
              <a:cs typeface="Georgia"/>
            </a:endParaRPr>
          </a:p>
          <a:p>
            <a:pPr defTabSz="400834">
              <a:spcBef>
                <a:spcPts val="22"/>
              </a:spcBef>
            </a:pPr>
            <a:endParaRPr sz="1200">
              <a:solidFill>
                <a:prstClr val="black"/>
              </a:solidFill>
              <a:latin typeface="Times"/>
              <a:cs typeface="Times"/>
            </a:endParaRPr>
          </a:p>
          <a:p>
            <a:pPr marL="251635" indent="-240501" defTabSz="400834">
              <a:buClr>
                <a:srgbClr val="D16248"/>
              </a:buClr>
              <a:buSzPct val="83333"/>
              <a:buFont typeface="Arial"/>
              <a:buChar char="•"/>
              <a:tabLst>
                <a:tab pos="251078" algn="l"/>
                <a:tab pos="251635" algn="l"/>
              </a:tabLst>
            </a:pPr>
            <a:r>
              <a:rPr sz="1300" spc="-4" dirty="0">
                <a:solidFill>
                  <a:prstClr val="black"/>
                </a:solidFill>
                <a:latin typeface="Georgia"/>
                <a:cs typeface="Georgia"/>
              </a:rPr>
              <a:t>D’où des constats </a:t>
            </a:r>
            <a:r>
              <a:rPr sz="1300" dirty="0">
                <a:solidFill>
                  <a:prstClr val="black"/>
                </a:solidFill>
                <a:latin typeface="Georgia"/>
                <a:cs typeface="Georgia"/>
              </a:rPr>
              <a:t>&amp; </a:t>
            </a:r>
            <a:r>
              <a:rPr sz="1300" spc="-4" dirty="0">
                <a:solidFill>
                  <a:prstClr val="black"/>
                </a:solidFill>
                <a:latin typeface="Georgia"/>
                <a:cs typeface="Georgia"/>
              </a:rPr>
              <a:t>des incontournables</a:t>
            </a:r>
            <a:r>
              <a:rPr sz="1300" spc="294" dirty="0">
                <a:solidFill>
                  <a:prstClr val="black"/>
                </a:solidFill>
                <a:latin typeface="Georgia"/>
                <a:cs typeface="Georgia"/>
              </a:rPr>
              <a:t> </a:t>
            </a:r>
            <a:r>
              <a:rPr sz="1300" dirty="0">
                <a:solidFill>
                  <a:prstClr val="black"/>
                </a:solidFill>
                <a:latin typeface="Georgia"/>
                <a:cs typeface="Georgia"/>
              </a:rPr>
              <a:t>:</a:t>
            </a:r>
            <a:endParaRPr sz="1300">
              <a:solidFill>
                <a:prstClr val="black"/>
              </a:solidFill>
              <a:latin typeface="Georgia"/>
              <a:cs typeface="Georgia"/>
            </a:endParaRPr>
          </a:p>
          <a:p>
            <a:pPr marL="251078" defTabSz="400834">
              <a:spcBef>
                <a:spcPts val="13"/>
              </a:spcBef>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une tension</a:t>
            </a:r>
            <a:r>
              <a:rPr sz="1100" spc="-18" dirty="0">
                <a:solidFill>
                  <a:srgbClr val="636A86"/>
                </a:solidFill>
                <a:latin typeface="Georgia"/>
                <a:cs typeface="Georgia"/>
              </a:rPr>
              <a:t> </a:t>
            </a:r>
            <a:r>
              <a:rPr sz="1100" spc="-4" dirty="0">
                <a:solidFill>
                  <a:srgbClr val="636A86"/>
                </a:solidFill>
                <a:latin typeface="Georgia"/>
                <a:cs typeface="Georgia"/>
              </a:rPr>
              <a:t>importante</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Une nécessité de moyens</a:t>
            </a:r>
            <a:r>
              <a:rPr sz="1100" spc="-18" dirty="0">
                <a:solidFill>
                  <a:srgbClr val="636A86"/>
                </a:solidFill>
                <a:latin typeface="Georgia"/>
                <a:cs typeface="Georgia"/>
              </a:rPr>
              <a:t> </a:t>
            </a:r>
            <a:r>
              <a:rPr sz="1100" spc="-4" dirty="0">
                <a:solidFill>
                  <a:srgbClr val="636A86"/>
                </a:solidFill>
                <a:latin typeface="Georgia"/>
                <a:cs typeface="Georgia"/>
              </a:rPr>
              <a:t>adaptés,</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dirty="0">
                <a:solidFill>
                  <a:srgbClr val="636A86"/>
                </a:solidFill>
                <a:latin typeface="Georgia"/>
                <a:cs typeface="Georgia"/>
              </a:rPr>
              <a:t>Un </a:t>
            </a:r>
            <a:r>
              <a:rPr sz="1100" spc="-4" dirty="0">
                <a:solidFill>
                  <a:srgbClr val="636A86"/>
                </a:solidFill>
                <a:latin typeface="Georgia"/>
                <a:cs typeface="Georgia"/>
              </a:rPr>
              <a:t>fonctionnement obligatoire en réseau</a:t>
            </a:r>
            <a:endParaRPr sz="1100">
              <a:solidFill>
                <a:prstClr val="black"/>
              </a:solidFill>
              <a:latin typeface="Georgia"/>
              <a:cs typeface="Georgia"/>
            </a:endParaRPr>
          </a:p>
          <a:p>
            <a:pPr marL="251078" defTabSz="400834">
              <a:tabLst>
                <a:tab pos="491578" algn="l"/>
              </a:tabLst>
            </a:pPr>
            <a:r>
              <a:rPr sz="700" spc="263" dirty="0">
                <a:solidFill>
                  <a:srgbClr val="CCB400"/>
                </a:solidFill>
                <a:latin typeface="Arial"/>
                <a:cs typeface="Arial"/>
              </a:rPr>
              <a:t>0</a:t>
            </a:r>
            <a:r>
              <a:rPr sz="700" spc="263" dirty="0">
                <a:solidFill>
                  <a:srgbClr val="CCB400"/>
                </a:solidFill>
                <a:latin typeface="Times"/>
                <a:cs typeface="Times"/>
              </a:rPr>
              <a:t>	</a:t>
            </a:r>
            <a:r>
              <a:rPr sz="1100" spc="-4" dirty="0">
                <a:solidFill>
                  <a:srgbClr val="636A86"/>
                </a:solidFill>
                <a:latin typeface="Georgia"/>
                <a:cs typeface="Georgia"/>
              </a:rPr>
              <a:t>Formation, professionnalisme, expérience et</a:t>
            </a:r>
            <a:r>
              <a:rPr sz="1100" spc="-9" dirty="0">
                <a:solidFill>
                  <a:srgbClr val="636A86"/>
                </a:solidFill>
                <a:latin typeface="Georgia"/>
                <a:cs typeface="Georgia"/>
              </a:rPr>
              <a:t> </a:t>
            </a:r>
            <a:r>
              <a:rPr sz="1100" spc="-4" dirty="0">
                <a:solidFill>
                  <a:srgbClr val="636A86"/>
                </a:solidFill>
                <a:latin typeface="Georgia"/>
                <a:cs typeface="Georgia"/>
              </a:rPr>
              <a:t>humilité.</a:t>
            </a:r>
            <a:endParaRPr sz="1100">
              <a:solidFill>
                <a:prstClr val="black"/>
              </a:solidFill>
              <a:latin typeface="Georgia"/>
              <a:cs typeface="Georgia"/>
            </a:endParaRPr>
          </a:p>
        </p:txBody>
      </p:sp>
      <p:sp>
        <p:nvSpPr>
          <p:cNvPr id="8" name="object 8"/>
          <p:cNvSpPr/>
          <p:nvPr/>
        </p:nvSpPr>
        <p:spPr>
          <a:xfrm>
            <a:off x="7443676" y="5503460"/>
            <a:ext cx="732389" cy="843706"/>
          </a:xfrm>
          <a:prstGeom prst="rect">
            <a:avLst/>
          </a:prstGeom>
          <a:blipFill>
            <a:blip r:embed="rId2" cstate="print"/>
            <a:stretch>
              <a:fillRect/>
            </a:stretch>
          </a:blipFill>
        </p:spPr>
        <p:txBody>
          <a:bodyPr wrap="square" lIns="0" tIns="0" rIns="0" bIns="0" rtlCol="0"/>
          <a:lstStyle/>
          <a:p>
            <a:pPr defTabSz="400834"/>
            <a:endParaRPr smtClean="0">
              <a:solidFill>
                <a:prstClr val="black"/>
              </a:solidFill>
              <a:latin typeface="Calibri"/>
            </a:endParaRPr>
          </a:p>
        </p:txBody>
      </p:sp>
      <p:sp>
        <p:nvSpPr>
          <p:cNvPr id="9" name="object 9"/>
          <p:cNvSpPr/>
          <p:nvPr/>
        </p:nvSpPr>
        <p:spPr>
          <a:xfrm>
            <a:off x="5436775" y="5633474"/>
            <a:ext cx="1606825" cy="583678"/>
          </a:xfrm>
          <a:prstGeom prst="rect">
            <a:avLst/>
          </a:prstGeom>
          <a:blipFill>
            <a:blip r:embed="rId3" cstate="print"/>
            <a:stretch>
              <a:fillRect/>
            </a:stretch>
          </a:blipFill>
        </p:spPr>
        <p:txBody>
          <a:bodyPr wrap="square" lIns="0" tIns="0" rIns="0" bIns="0" rtlCol="0"/>
          <a:lstStyle/>
          <a:p>
            <a:pPr defTabSz="400834"/>
            <a:endParaRPr smtClean="0">
              <a:solidFill>
                <a:prstClr val="black"/>
              </a:solidFill>
              <a:latin typeface="Calibri"/>
            </a:endParaRPr>
          </a:p>
        </p:txBody>
      </p:sp>
    </p:spTree>
    <p:extLst>
      <p:ext uri="{BB962C8B-B14F-4D97-AF65-F5344CB8AC3E}">
        <p14:creationId xmlns:p14="http://schemas.microsoft.com/office/powerpoint/2010/main" val="36354665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a:t>L</a:t>
            </a:r>
            <a:r>
              <a:rPr lang="fr-FR" sz="3200" dirty="0" smtClean="0"/>
              <a:t>a simulation en santé : quel apport dans le soin des professionnels de santé ?</a:t>
            </a:r>
            <a:endParaRPr lang="fr-FR" sz="3200" dirty="0"/>
          </a:p>
        </p:txBody>
      </p:sp>
      <p:sp>
        <p:nvSpPr>
          <p:cNvPr id="3" name="Espace réservé du contenu 2"/>
          <p:cNvSpPr>
            <a:spLocks noGrp="1"/>
          </p:cNvSpPr>
          <p:nvPr>
            <p:ph idx="1"/>
          </p:nvPr>
        </p:nvSpPr>
        <p:spPr/>
        <p:txBody>
          <a:bodyPr/>
          <a:lstStyle/>
          <a:p>
            <a:r>
              <a:rPr lang="fr-FR" dirty="0" smtClean="0"/>
              <a:t>Pierre </a:t>
            </a:r>
            <a:r>
              <a:rPr lang="fr-FR" dirty="0" err="1" smtClean="0"/>
              <a:t>Vidailhet</a:t>
            </a:r>
            <a:endParaRPr lang="fr-FR" dirty="0" smtClean="0"/>
          </a:p>
          <a:p>
            <a:pPr marL="457200" lvl="1" indent="0">
              <a:buNone/>
            </a:pPr>
            <a:r>
              <a:rPr lang="fr-FR" dirty="0" smtClean="0"/>
              <a:t>Professeur de psychiatrie à Strasbourg</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77</a:t>
            </a:fld>
            <a:endParaRPr lang="en-US" dirty="0"/>
          </a:p>
        </p:txBody>
      </p:sp>
      <p:sp>
        <p:nvSpPr>
          <p:cNvPr id="5" name="Espace réservé du pied de page 4"/>
          <p:cNvSpPr txBox="1">
            <a:spLocks/>
          </p:cNvSpPr>
          <p:nvPr/>
        </p:nvSpPr>
        <p:spPr>
          <a:xfrm>
            <a:off x="3240496" y="6362447"/>
            <a:ext cx="5778952" cy="365125"/>
          </a:xfrm>
          <a:prstGeom prst="rect">
            <a:avLst/>
          </a:prstGeom>
        </p:spPr>
        <p:txBody>
          <a:bodyPr/>
          <a:ls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100" dirty="0" smtClean="0"/>
              <a:t>3</a:t>
            </a:r>
            <a:r>
              <a:rPr lang="fr-FR" sz="1100" baseline="30000" dirty="0" smtClean="0"/>
              <a:t>è</a:t>
            </a:r>
            <a:r>
              <a:rPr lang="fr-FR" sz="1100" dirty="0" smtClean="0"/>
              <a:t> Colloque National  Soigner les professionnels de santé rendus vulnérables – 11 Décembre 2018</a:t>
            </a:r>
          </a:p>
          <a:p>
            <a:r>
              <a:rPr lang="fr-FR" sz="1100" dirty="0" smtClean="0"/>
              <a:t>Quelles innovations dans la prise en charge des soignants en souffrance ?</a:t>
            </a:r>
            <a:endParaRPr lang="fr-FR" sz="1100" dirty="0"/>
          </a:p>
        </p:txBody>
      </p:sp>
      <p:sp>
        <p:nvSpPr>
          <p:cNvPr id="6" name="ZoneTexte 5"/>
          <p:cNvSpPr txBox="1"/>
          <p:nvPr/>
        </p:nvSpPr>
        <p:spPr>
          <a:xfrm>
            <a:off x="859340" y="6391307"/>
            <a:ext cx="2366725" cy="400110"/>
          </a:xfrm>
          <a:prstGeom prst="rect">
            <a:avLst/>
          </a:prstGeom>
          <a:noFill/>
        </p:spPr>
        <p:txBody>
          <a:bodyPr wrap="square" rtlCol="0">
            <a:spAutoFit/>
          </a:bodyPr>
          <a:lstStyle/>
          <a:p>
            <a:r>
              <a:rPr lang="fr-FR" sz="2000" b="1" dirty="0" smtClean="0">
                <a:solidFill>
                  <a:schemeClr val="accent2"/>
                </a:solidFill>
                <a:latin typeface="Arial"/>
                <a:cs typeface="Arial"/>
              </a:rPr>
              <a:t>#</a:t>
            </a:r>
            <a:r>
              <a:rPr lang="fr-FR" sz="2000" b="1" dirty="0" err="1" smtClean="0">
                <a:solidFill>
                  <a:schemeClr val="accent2"/>
                </a:solidFill>
                <a:latin typeface="Arial"/>
                <a:cs typeface="Arial"/>
              </a:rPr>
              <a:t>ColloqueSPS</a:t>
            </a:r>
            <a:endParaRPr lang="fr-FR" sz="2000" b="1" dirty="0">
              <a:solidFill>
                <a:schemeClr val="accent2"/>
              </a:solidFill>
              <a:latin typeface="Arial"/>
              <a:cs typeface="Arial"/>
            </a:endParaRPr>
          </a:p>
        </p:txBody>
      </p:sp>
    </p:spTree>
    <p:extLst>
      <p:ext uri="{BB962C8B-B14F-4D97-AF65-F5344CB8AC3E}">
        <p14:creationId xmlns:p14="http://schemas.microsoft.com/office/powerpoint/2010/main" val="111789259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757350" y="2649192"/>
            <a:ext cx="8231249" cy="2010760"/>
          </a:xfrm>
        </p:spPr>
        <p:txBody>
          <a:bodyPr>
            <a:normAutofit/>
          </a:bodyPr>
          <a:lstStyle/>
          <a:p>
            <a:r>
              <a:rPr lang="fr-FR" dirty="0" smtClean="0"/>
              <a:t>La simulation en santé</a:t>
            </a:r>
            <a:br>
              <a:rPr lang="fr-FR" dirty="0" smtClean="0"/>
            </a:br>
            <a:r>
              <a:rPr lang="fr-FR" dirty="0" smtClean="0"/>
              <a:t>Quel apport dans le soin </a:t>
            </a:r>
            <a:br>
              <a:rPr lang="fr-FR" dirty="0" smtClean="0"/>
            </a:br>
            <a:r>
              <a:rPr lang="fr-FR" dirty="0" smtClean="0"/>
              <a:t>aux professionnels de santé  ?</a:t>
            </a:r>
          </a:p>
        </p:txBody>
      </p:sp>
      <p:sp>
        <p:nvSpPr>
          <p:cNvPr id="5" name="Sous-titre 4"/>
          <p:cNvSpPr>
            <a:spLocks noGrp="1"/>
          </p:cNvSpPr>
          <p:nvPr>
            <p:ph type="subTitle" idx="1"/>
          </p:nvPr>
        </p:nvSpPr>
        <p:spPr>
          <a:xfrm>
            <a:off x="572408" y="5457431"/>
            <a:ext cx="8040548" cy="907295"/>
          </a:xfrm>
        </p:spPr>
        <p:txBody>
          <a:bodyPr>
            <a:noAutofit/>
          </a:bodyPr>
          <a:lstStyle/>
          <a:p>
            <a:r>
              <a:rPr lang="fr-FR" dirty="0" smtClean="0">
                <a:solidFill>
                  <a:schemeClr val="tx1"/>
                </a:solidFill>
              </a:rPr>
              <a:t>Pr. Pierre </a:t>
            </a:r>
            <a:r>
              <a:rPr lang="fr-FR" dirty="0" err="1" smtClean="0">
                <a:solidFill>
                  <a:schemeClr val="tx1"/>
                </a:solidFill>
              </a:rPr>
              <a:t>Vidailhet</a:t>
            </a:r>
            <a:endParaRPr lang="fr-FR" dirty="0" smtClean="0">
              <a:solidFill>
                <a:schemeClr val="tx1"/>
              </a:solidFill>
            </a:endParaRPr>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78</a:t>
            </a:fld>
            <a:endParaRPr lang="en-US" dirty="0"/>
          </a:p>
        </p:txBody>
      </p:sp>
      <p:pic>
        <p:nvPicPr>
          <p:cNvPr id="2" name="Image 1"/>
          <p:cNvPicPr>
            <a:picLocks noChangeAspect="1"/>
          </p:cNvPicPr>
          <p:nvPr/>
        </p:nvPicPr>
        <p:blipFill>
          <a:blip r:embed="rId2"/>
          <a:stretch>
            <a:fillRect/>
          </a:stretch>
        </p:blipFill>
        <p:spPr>
          <a:xfrm>
            <a:off x="98528" y="74949"/>
            <a:ext cx="4225276" cy="1606569"/>
          </a:xfrm>
          <a:prstGeom prst="rect">
            <a:avLst/>
          </a:prstGeom>
        </p:spPr>
      </p:pic>
      <p:pic>
        <p:nvPicPr>
          <p:cNvPr id="6" name="Image 5"/>
          <p:cNvPicPr>
            <a:picLocks noChangeAspect="1"/>
          </p:cNvPicPr>
          <p:nvPr/>
        </p:nvPicPr>
        <p:blipFill>
          <a:blip r:embed="rId3"/>
          <a:stretch>
            <a:fillRect/>
          </a:stretch>
        </p:blipFill>
        <p:spPr>
          <a:xfrm>
            <a:off x="4675807" y="74950"/>
            <a:ext cx="1613740" cy="1606568"/>
          </a:xfrm>
          <a:prstGeom prst="rect">
            <a:avLst/>
          </a:prstGeom>
        </p:spPr>
      </p:pic>
      <p:pic>
        <p:nvPicPr>
          <p:cNvPr id="7" name="Image 6"/>
          <p:cNvPicPr>
            <a:picLocks noChangeAspect="1"/>
          </p:cNvPicPr>
          <p:nvPr/>
        </p:nvPicPr>
        <p:blipFill>
          <a:blip r:embed="rId4"/>
          <a:stretch>
            <a:fillRect/>
          </a:stretch>
        </p:blipFill>
        <p:spPr>
          <a:xfrm>
            <a:off x="6719004" y="74949"/>
            <a:ext cx="2269596" cy="1606568"/>
          </a:xfrm>
          <a:prstGeom prst="rect">
            <a:avLst/>
          </a:prstGeom>
        </p:spPr>
      </p:pic>
      <p:sp>
        <p:nvSpPr>
          <p:cNvPr id="8" name="ZoneTexte 7"/>
          <p:cNvSpPr txBox="1"/>
          <p:nvPr/>
        </p:nvSpPr>
        <p:spPr>
          <a:xfrm>
            <a:off x="5035404" y="6479724"/>
            <a:ext cx="3879337" cy="369332"/>
          </a:xfrm>
          <a:prstGeom prst="rect">
            <a:avLst/>
          </a:prstGeom>
          <a:noFill/>
        </p:spPr>
        <p:txBody>
          <a:bodyPr wrap="none" rtlCol="0">
            <a:spAutoFit/>
          </a:bodyPr>
          <a:lstStyle/>
          <a:p>
            <a:r>
              <a:rPr lang="fr-FR" dirty="0" smtClean="0"/>
              <a:t>Colloque SPS , Paris, 11 décembre 2017</a:t>
            </a:r>
            <a:endParaRPr lang="fr-FR" dirty="0"/>
          </a:p>
        </p:txBody>
      </p:sp>
    </p:spTree>
    <p:extLst>
      <p:ext uri="{BB962C8B-B14F-4D97-AF65-F5344CB8AC3E}">
        <p14:creationId xmlns:p14="http://schemas.microsoft.com/office/powerpoint/2010/main" val="39133992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llipse 11"/>
          <p:cNvSpPr/>
          <p:nvPr/>
        </p:nvSpPr>
        <p:spPr>
          <a:xfrm>
            <a:off x="2568725" y="2065973"/>
            <a:ext cx="4082752" cy="3840427"/>
          </a:xfrm>
          <a:prstGeom prst="ellipse">
            <a:avLst/>
          </a:prstGeom>
        </p:spPr>
        <p:style>
          <a:lnRef idx="1">
            <a:schemeClr val="accent1"/>
          </a:lnRef>
          <a:fillRef idx="2">
            <a:schemeClr val="accent1"/>
          </a:fillRef>
          <a:effectRef idx="1">
            <a:schemeClr val="accent1"/>
          </a:effectRef>
          <a:fontRef idx="minor">
            <a:schemeClr val="dk1"/>
          </a:fontRef>
        </p:style>
        <p:txBody>
          <a:bodyPr wrap="none" lIns="0" tIns="0" rIns="0" bIns="0" rtlCol="0" anchor="ctr">
            <a:noAutofit/>
          </a:bodyPr>
          <a:lstStyle/>
          <a:p>
            <a:pPr algn="ctr"/>
            <a:r>
              <a:rPr lang="fr-FR" sz="3200" dirty="0" smtClean="0"/>
              <a:t>Clinicien</a:t>
            </a:r>
            <a:endParaRPr lang="fr-FR" sz="3200" dirty="0"/>
          </a:p>
        </p:txBody>
      </p:sp>
      <p:sp>
        <p:nvSpPr>
          <p:cNvPr id="2" name="Titre 1"/>
          <p:cNvSpPr>
            <a:spLocks noGrp="1"/>
          </p:cNvSpPr>
          <p:nvPr>
            <p:ph type="title"/>
          </p:nvPr>
        </p:nvSpPr>
        <p:spPr>
          <a:xfrm>
            <a:off x="457200" y="95753"/>
            <a:ext cx="8229600" cy="1143000"/>
          </a:xfrm>
        </p:spPr>
        <p:txBody>
          <a:bodyPr>
            <a:normAutofit fontScale="90000"/>
          </a:bodyPr>
          <a:lstStyle/>
          <a:p>
            <a:r>
              <a:rPr lang="fr-FR" dirty="0" smtClean="0"/>
              <a:t>Vers des compétences plus complexes</a:t>
            </a:r>
            <a:endParaRPr lang="fr-FR" dirty="0"/>
          </a:p>
        </p:txBody>
      </p:sp>
      <p:sp>
        <p:nvSpPr>
          <p:cNvPr id="5" name="Ellipse 4"/>
          <p:cNvSpPr/>
          <p:nvPr/>
        </p:nvSpPr>
        <p:spPr>
          <a:xfrm>
            <a:off x="5513142" y="2431012"/>
            <a:ext cx="1743425" cy="1344149"/>
          </a:xfrm>
          <a:prstGeom prst="ellipse">
            <a:avLst/>
          </a:prstGeom>
        </p:spPr>
        <p:style>
          <a:lnRef idx="2">
            <a:schemeClr val="accent1"/>
          </a:lnRef>
          <a:fillRef idx="1">
            <a:schemeClr val="lt1"/>
          </a:fillRef>
          <a:effectRef idx="0">
            <a:schemeClr val="accent1"/>
          </a:effectRef>
          <a:fontRef idx="minor">
            <a:schemeClr val="dk1"/>
          </a:fontRef>
        </p:style>
        <p:txBody>
          <a:bodyPr wrap="none" lIns="0" tIns="0" rIns="0" bIns="0" rtlCol="0" anchor="ctr">
            <a:noAutofit/>
          </a:bodyPr>
          <a:lstStyle/>
          <a:p>
            <a:pPr algn="ctr"/>
            <a:r>
              <a:rPr lang="fr-FR" sz="1600" dirty="0" smtClean="0"/>
              <a:t>Communicateur</a:t>
            </a:r>
            <a:endParaRPr lang="fr-FR" sz="1600" dirty="0"/>
          </a:p>
        </p:txBody>
      </p:sp>
      <p:sp>
        <p:nvSpPr>
          <p:cNvPr id="7" name="Ellipse 6"/>
          <p:cNvSpPr/>
          <p:nvPr/>
        </p:nvSpPr>
        <p:spPr>
          <a:xfrm>
            <a:off x="3738389" y="1466619"/>
            <a:ext cx="1743425" cy="1344149"/>
          </a:xfrm>
          <a:prstGeom prst="ellipse">
            <a:avLst/>
          </a:prstGeom>
        </p:spPr>
        <p:style>
          <a:lnRef idx="2">
            <a:schemeClr val="accent1"/>
          </a:lnRef>
          <a:fillRef idx="1">
            <a:schemeClr val="lt1"/>
          </a:fillRef>
          <a:effectRef idx="0">
            <a:schemeClr val="accent1"/>
          </a:effectRef>
          <a:fontRef idx="minor">
            <a:schemeClr val="dk1"/>
          </a:fontRef>
        </p:style>
        <p:txBody>
          <a:bodyPr wrap="none" lIns="0" tIns="0" rIns="0" bIns="0" rtlCol="0" anchor="ctr">
            <a:noAutofit/>
          </a:bodyPr>
          <a:lstStyle/>
          <a:p>
            <a:pPr algn="ctr"/>
            <a:r>
              <a:rPr lang="fr-FR" sz="1200" dirty="0" smtClean="0"/>
              <a:t>Coopérateur,</a:t>
            </a:r>
          </a:p>
          <a:p>
            <a:pPr algn="ctr"/>
            <a:r>
              <a:rPr lang="fr-FR" sz="1200" dirty="0" smtClean="0"/>
              <a:t>membre d’une</a:t>
            </a:r>
          </a:p>
          <a:p>
            <a:pPr algn="ctr"/>
            <a:r>
              <a:rPr lang="fr-FR" sz="1200" dirty="0" smtClean="0"/>
              <a:t>équipe soignante</a:t>
            </a:r>
          </a:p>
          <a:p>
            <a:pPr algn="ctr"/>
            <a:r>
              <a:rPr lang="fr-FR" sz="1200" dirty="0"/>
              <a:t>p</a:t>
            </a:r>
            <a:r>
              <a:rPr lang="fr-FR" sz="1200" dirty="0" smtClean="0"/>
              <a:t>luri-professionnelle</a:t>
            </a:r>
            <a:endParaRPr lang="fr-FR" sz="1200" dirty="0"/>
          </a:p>
        </p:txBody>
      </p:sp>
      <p:sp>
        <p:nvSpPr>
          <p:cNvPr id="8" name="Ellipse 7"/>
          <p:cNvSpPr/>
          <p:nvPr/>
        </p:nvSpPr>
        <p:spPr>
          <a:xfrm>
            <a:off x="5513142" y="3986187"/>
            <a:ext cx="1743425" cy="1344149"/>
          </a:xfrm>
          <a:prstGeom prst="ellipse">
            <a:avLst/>
          </a:prstGeom>
        </p:spPr>
        <p:style>
          <a:lnRef idx="2">
            <a:schemeClr val="accent1"/>
          </a:lnRef>
          <a:fillRef idx="1">
            <a:schemeClr val="lt1"/>
          </a:fillRef>
          <a:effectRef idx="0">
            <a:schemeClr val="accent1"/>
          </a:effectRef>
          <a:fontRef idx="minor">
            <a:schemeClr val="dk1"/>
          </a:fontRef>
        </p:style>
        <p:txBody>
          <a:bodyPr wrap="none" lIns="0" tIns="0" rIns="0" bIns="0" rtlCol="0" anchor="ctr">
            <a:noAutofit/>
          </a:bodyPr>
          <a:lstStyle/>
          <a:p>
            <a:pPr algn="ctr"/>
            <a:r>
              <a:rPr lang="fr-FR" sz="1600" dirty="0" smtClean="0"/>
              <a:t>Responsable aux</a:t>
            </a:r>
          </a:p>
          <a:p>
            <a:pPr algn="ctr"/>
            <a:r>
              <a:rPr lang="fr-FR" sz="1600" dirty="0"/>
              <a:t>p</a:t>
            </a:r>
            <a:r>
              <a:rPr lang="fr-FR" sz="1600" dirty="0" smtClean="0"/>
              <a:t>lans éthique et</a:t>
            </a:r>
          </a:p>
          <a:p>
            <a:pPr algn="ctr"/>
            <a:r>
              <a:rPr lang="fr-FR" sz="1600" dirty="0" smtClean="0"/>
              <a:t>déontologique</a:t>
            </a:r>
            <a:endParaRPr lang="fr-FR" sz="1600" dirty="0"/>
          </a:p>
        </p:txBody>
      </p:sp>
      <p:sp>
        <p:nvSpPr>
          <p:cNvPr id="9" name="Ellipse 8"/>
          <p:cNvSpPr/>
          <p:nvPr/>
        </p:nvSpPr>
        <p:spPr>
          <a:xfrm>
            <a:off x="3738388" y="5032204"/>
            <a:ext cx="1743425" cy="1344149"/>
          </a:xfrm>
          <a:prstGeom prst="ellipse">
            <a:avLst/>
          </a:prstGeom>
        </p:spPr>
        <p:style>
          <a:lnRef idx="2">
            <a:schemeClr val="accent1"/>
          </a:lnRef>
          <a:fillRef idx="1">
            <a:schemeClr val="lt1"/>
          </a:fillRef>
          <a:effectRef idx="0">
            <a:schemeClr val="accent1"/>
          </a:effectRef>
          <a:fontRef idx="minor">
            <a:schemeClr val="dk1"/>
          </a:fontRef>
        </p:style>
        <p:txBody>
          <a:bodyPr wrap="none" lIns="0" tIns="0" rIns="0" bIns="0" rtlCol="0" anchor="ctr">
            <a:noAutofit/>
          </a:bodyPr>
          <a:lstStyle/>
          <a:p>
            <a:pPr algn="ctr"/>
            <a:r>
              <a:rPr lang="fr-FR" sz="1600" dirty="0" smtClean="0"/>
              <a:t>Technicien</a:t>
            </a:r>
            <a:endParaRPr lang="fr-FR" sz="1600" dirty="0"/>
          </a:p>
        </p:txBody>
      </p:sp>
      <p:sp>
        <p:nvSpPr>
          <p:cNvPr id="10" name="Ellipse 9"/>
          <p:cNvSpPr/>
          <p:nvPr/>
        </p:nvSpPr>
        <p:spPr>
          <a:xfrm>
            <a:off x="1994963" y="3986187"/>
            <a:ext cx="1743425" cy="1344149"/>
          </a:xfrm>
          <a:prstGeom prst="ellipse">
            <a:avLst/>
          </a:prstGeom>
        </p:spPr>
        <p:style>
          <a:lnRef idx="2">
            <a:schemeClr val="accent1"/>
          </a:lnRef>
          <a:fillRef idx="1">
            <a:schemeClr val="lt1"/>
          </a:fillRef>
          <a:effectRef idx="0">
            <a:schemeClr val="accent1"/>
          </a:effectRef>
          <a:fontRef idx="minor">
            <a:schemeClr val="dk1"/>
          </a:fontRef>
        </p:style>
        <p:txBody>
          <a:bodyPr wrap="none" lIns="0" tIns="0" rIns="0" bIns="0" rtlCol="0" anchor="ctr">
            <a:noAutofit/>
          </a:bodyPr>
          <a:lstStyle/>
          <a:p>
            <a:pPr algn="ctr"/>
            <a:r>
              <a:rPr lang="fr-FR" sz="1600" dirty="0" smtClean="0"/>
              <a:t>Scientifique</a:t>
            </a:r>
            <a:endParaRPr lang="fr-FR" sz="1600" dirty="0"/>
          </a:p>
        </p:txBody>
      </p:sp>
      <p:sp>
        <p:nvSpPr>
          <p:cNvPr id="11" name="Ellipse 10"/>
          <p:cNvSpPr/>
          <p:nvPr/>
        </p:nvSpPr>
        <p:spPr>
          <a:xfrm>
            <a:off x="1994964" y="2431012"/>
            <a:ext cx="1743425" cy="1344149"/>
          </a:xfrm>
          <a:prstGeom prst="ellipse">
            <a:avLst/>
          </a:prstGeom>
        </p:spPr>
        <p:style>
          <a:lnRef idx="2">
            <a:schemeClr val="accent1"/>
          </a:lnRef>
          <a:fillRef idx="1">
            <a:schemeClr val="lt1"/>
          </a:fillRef>
          <a:effectRef idx="0">
            <a:schemeClr val="accent1"/>
          </a:effectRef>
          <a:fontRef idx="minor">
            <a:schemeClr val="dk1"/>
          </a:fontRef>
        </p:style>
        <p:txBody>
          <a:bodyPr wrap="none" lIns="0" tIns="0" rIns="0" bIns="0" rtlCol="0" anchor="ctr">
            <a:noAutofit/>
          </a:bodyPr>
          <a:lstStyle/>
          <a:p>
            <a:pPr algn="ctr"/>
            <a:r>
              <a:rPr lang="fr-FR" sz="1600" dirty="0" smtClean="0"/>
              <a:t>Acteur de</a:t>
            </a:r>
          </a:p>
          <a:p>
            <a:pPr algn="ctr"/>
            <a:r>
              <a:rPr lang="fr-FR" sz="1600" dirty="0"/>
              <a:t>s</a:t>
            </a:r>
            <a:r>
              <a:rPr lang="fr-FR" sz="1600" dirty="0" smtClean="0"/>
              <a:t>anté publique</a:t>
            </a:r>
            <a:endParaRPr lang="fr-FR" sz="1600" dirty="0"/>
          </a:p>
        </p:txBody>
      </p:sp>
      <p:sp>
        <p:nvSpPr>
          <p:cNvPr id="13" name="Espace réservé du numéro de diapositive 12"/>
          <p:cNvSpPr>
            <a:spLocks noGrp="1"/>
          </p:cNvSpPr>
          <p:nvPr>
            <p:ph type="sldNum" sz="quarter" idx="12"/>
          </p:nvPr>
        </p:nvSpPr>
        <p:spPr/>
        <p:txBody>
          <a:bodyPr/>
          <a:lstStyle/>
          <a:p>
            <a:fld id="{1468696A-889B-4BB6-B4C0-3B1FAF8C47A7}" type="slidenum">
              <a:rPr lang="fr-FR" smtClean="0"/>
              <a:t>79</a:t>
            </a:fld>
            <a:endParaRPr lang="fr-FR"/>
          </a:p>
        </p:txBody>
      </p:sp>
    </p:spTree>
    <p:extLst>
      <p:ext uri="{BB962C8B-B14F-4D97-AF65-F5344CB8AC3E}">
        <p14:creationId xmlns:p14="http://schemas.microsoft.com/office/powerpoint/2010/main" val="35060694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1E4D2655-1519-4C47-986F-327BF36B4D4A}"/>
              </a:ext>
            </a:extLst>
          </p:cNvPr>
          <p:cNvSpPr>
            <a:spLocks noGrp="1"/>
          </p:cNvSpPr>
          <p:nvPr>
            <p:ph type="title"/>
          </p:nvPr>
        </p:nvSpPr>
        <p:spPr/>
        <p:txBody>
          <a:bodyPr/>
          <a:lstStyle/>
          <a:p>
            <a:r>
              <a:rPr lang="fr-FR" dirty="0"/>
              <a:t>Privation de sommeil </a:t>
            </a:r>
          </a:p>
        </p:txBody>
      </p:sp>
      <p:sp>
        <p:nvSpPr>
          <p:cNvPr id="3" name="Espace réservé du contenu 2">
            <a:extLst>
              <a:ext uri="{FF2B5EF4-FFF2-40B4-BE49-F238E27FC236}">
                <a16:creationId xmlns="" xmlns:a16="http://schemas.microsoft.com/office/drawing/2014/main" id="{1136C43D-FE77-493E-87DA-DDE962B7379B}"/>
              </a:ext>
            </a:extLst>
          </p:cNvPr>
          <p:cNvSpPr>
            <a:spLocks noGrp="1"/>
          </p:cNvSpPr>
          <p:nvPr>
            <p:ph idx="1"/>
          </p:nvPr>
        </p:nvSpPr>
        <p:spPr/>
        <p:txBody>
          <a:bodyPr/>
          <a:lstStyle/>
          <a:p>
            <a:r>
              <a:rPr lang="fr-FR" sz="2000" dirty="0"/>
              <a:t>60% des soignants (531) dorment &lt;6 heures en semaine versus 44,8% des non soignants </a:t>
            </a:r>
          </a:p>
          <a:p>
            <a:r>
              <a:rPr lang="fr-FR" sz="2000" dirty="0"/>
              <a:t>48% (421) pensent être privés de sommeil à cause de leur travail</a:t>
            </a:r>
          </a:p>
          <a:p>
            <a:r>
              <a:rPr lang="fr-FR" sz="2000" dirty="0"/>
              <a:t>19% ont du travail le soir (15% des non-soignants) </a:t>
            </a:r>
          </a:p>
          <a:p>
            <a:r>
              <a:rPr lang="fr-FR" sz="2000" dirty="0"/>
              <a:t>Des horaires décalés sont plus fréquents chez les soignants (39%) et sont attribués à un travail posté dans  81% des cas. </a:t>
            </a:r>
          </a:p>
          <a:p>
            <a:r>
              <a:rPr lang="fr-FR" sz="2000" dirty="0"/>
              <a:t>Chez les non soignants les horaires décalés sont moins fréquents (26%) et ne sont en rapport avec un travail posté que chez 31%. </a:t>
            </a:r>
          </a:p>
        </p:txBody>
      </p:sp>
    </p:spTree>
    <p:extLst>
      <p:ext uri="{BB962C8B-B14F-4D97-AF65-F5344CB8AC3E}">
        <p14:creationId xmlns:p14="http://schemas.microsoft.com/office/powerpoint/2010/main" val="837457982"/>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5800" y="77864"/>
            <a:ext cx="8229600" cy="1143000"/>
          </a:xfrm>
        </p:spPr>
        <p:txBody>
          <a:bodyPr/>
          <a:lstStyle/>
          <a:p>
            <a:r>
              <a:rPr lang="fr-FR" smtClean="0"/>
              <a:t>Evolutions techniques</a:t>
            </a:r>
            <a:endParaRPr lang="fr-FR" dirty="0"/>
          </a:p>
        </p:txBody>
      </p:sp>
      <p:pic>
        <p:nvPicPr>
          <p:cNvPr id="5" name="Picture 3"/>
          <p:cNvPicPr>
            <a:picLocks noGrp="1" noChangeAspect="1" noChangeArrowheads="1"/>
          </p:cNvPicPr>
          <p:nvPr>
            <p:ph sz="half" idx="1"/>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9512" y="741404"/>
            <a:ext cx="2160240" cy="5739617"/>
          </a:xfrm>
        </p:spPr>
      </p:pic>
      <p:pic>
        <p:nvPicPr>
          <p:cNvPr id="8"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3707905" y="1604798"/>
            <a:ext cx="4769783" cy="40295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Espace réservé du numéro de diapositive 8"/>
          <p:cNvSpPr>
            <a:spLocks noGrp="1"/>
          </p:cNvSpPr>
          <p:nvPr>
            <p:ph type="sldNum" sz="quarter" idx="12"/>
          </p:nvPr>
        </p:nvSpPr>
        <p:spPr/>
        <p:txBody>
          <a:bodyPr/>
          <a:lstStyle/>
          <a:p>
            <a:fld id="{1468696A-889B-4BB6-B4C0-3B1FAF8C47A7}" type="slidenum">
              <a:rPr lang="fr-FR" smtClean="0"/>
              <a:t>80</a:t>
            </a:fld>
            <a:endParaRPr lang="fr-FR"/>
          </a:p>
        </p:txBody>
      </p:sp>
    </p:spTree>
    <p:extLst>
      <p:ext uri="{BB962C8B-B14F-4D97-AF65-F5344CB8AC3E}">
        <p14:creationId xmlns:p14="http://schemas.microsoft.com/office/powerpoint/2010/main" val="341290817"/>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2362200" y="0"/>
            <a:ext cx="4404220" cy="6858000"/>
          </a:xfrm>
          <a:prstGeom prst="rect">
            <a:avLst/>
          </a:prstGeom>
        </p:spPr>
      </p:pic>
    </p:spTree>
    <p:extLst>
      <p:ext uri="{BB962C8B-B14F-4D97-AF65-F5344CB8AC3E}">
        <p14:creationId xmlns:p14="http://schemas.microsoft.com/office/powerpoint/2010/main" val="196417287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67579"/>
          </a:xfrm>
        </p:spPr>
        <p:txBody>
          <a:bodyPr>
            <a:normAutofit/>
          </a:bodyPr>
          <a:lstStyle/>
          <a:p>
            <a:r>
              <a:rPr lang="fr-FR" sz="3200" b="1" dirty="0" smtClean="0"/>
              <a:t>Evolution de la relation de soins</a:t>
            </a:r>
            <a:endParaRPr lang="fr-FR" sz="3200" b="1" dirty="0"/>
          </a:p>
        </p:txBody>
      </p:sp>
      <p:pic>
        <p:nvPicPr>
          <p:cNvPr id="4" name="Image 3"/>
          <p:cNvPicPr>
            <a:picLocks noChangeAspect="1"/>
          </p:cNvPicPr>
          <p:nvPr/>
        </p:nvPicPr>
        <p:blipFill>
          <a:blip r:embed="rId3"/>
          <a:stretch>
            <a:fillRect/>
          </a:stretch>
        </p:blipFill>
        <p:spPr>
          <a:xfrm>
            <a:off x="744918" y="1390199"/>
            <a:ext cx="7830692" cy="5304662"/>
          </a:xfrm>
          <a:prstGeom prst="rect">
            <a:avLst/>
          </a:prstGeom>
        </p:spPr>
      </p:pic>
    </p:spTree>
    <p:extLst>
      <p:ext uri="{BB962C8B-B14F-4D97-AF65-F5344CB8AC3E}">
        <p14:creationId xmlns:p14="http://schemas.microsoft.com/office/powerpoint/2010/main" val="9110011"/>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8528" y="274638"/>
            <a:ext cx="8793952" cy="1143000"/>
          </a:xfrm>
        </p:spPr>
        <p:txBody>
          <a:bodyPr>
            <a:normAutofit fontScale="90000"/>
          </a:bodyPr>
          <a:lstStyle/>
          <a:p>
            <a:r>
              <a:rPr lang="fr-FR" smtClean="0"/>
              <a:t>Evolution des apprentissages nécessaires</a:t>
            </a:r>
            <a:endParaRPr lang="fr-FR" dirty="0"/>
          </a:p>
        </p:txBody>
      </p:sp>
      <p:sp>
        <p:nvSpPr>
          <p:cNvPr id="10" name="ZoneTexte 9"/>
          <p:cNvSpPr txBox="1"/>
          <p:nvPr/>
        </p:nvSpPr>
        <p:spPr>
          <a:xfrm>
            <a:off x="6213916" y="1796817"/>
            <a:ext cx="1036649" cy="369332"/>
          </a:xfrm>
          <a:prstGeom prst="rect">
            <a:avLst/>
          </a:prstGeom>
          <a:noFill/>
        </p:spPr>
        <p:txBody>
          <a:bodyPr wrap="none" rtlCol="0">
            <a:spAutoFit/>
          </a:bodyPr>
          <a:lstStyle/>
          <a:p>
            <a:pPr algn="ctr"/>
            <a:r>
              <a:rPr lang="fr-FR" b="1" dirty="0" smtClean="0"/>
              <a:t>Objectifs</a:t>
            </a:r>
            <a:endParaRPr lang="fr-FR" b="1" dirty="0"/>
          </a:p>
        </p:txBody>
      </p:sp>
      <p:sp>
        <p:nvSpPr>
          <p:cNvPr id="11" name="ZoneTexte 10"/>
          <p:cNvSpPr txBox="1"/>
          <p:nvPr/>
        </p:nvSpPr>
        <p:spPr>
          <a:xfrm>
            <a:off x="1038663" y="1612152"/>
            <a:ext cx="1432716" cy="646331"/>
          </a:xfrm>
          <a:prstGeom prst="rect">
            <a:avLst/>
          </a:prstGeom>
          <a:noFill/>
        </p:spPr>
        <p:txBody>
          <a:bodyPr wrap="none" rtlCol="0">
            <a:spAutoFit/>
          </a:bodyPr>
          <a:lstStyle/>
          <a:p>
            <a:pPr algn="ctr"/>
            <a:r>
              <a:rPr lang="fr-FR" b="1" dirty="0" smtClean="0"/>
              <a:t>Contenus</a:t>
            </a:r>
          </a:p>
          <a:p>
            <a:pPr algn="ctr"/>
            <a:r>
              <a:rPr lang="fr-FR" b="1" dirty="0" smtClean="0"/>
              <a:t>disciplinaires</a:t>
            </a:r>
            <a:endParaRPr lang="fr-FR" b="1" dirty="0"/>
          </a:p>
        </p:txBody>
      </p:sp>
      <p:grpSp>
        <p:nvGrpSpPr>
          <p:cNvPr id="21" name="Groupe 20"/>
          <p:cNvGrpSpPr/>
          <p:nvPr/>
        </p:nvGrpSpPr>
        <p:grpSpPr>
          <a:xfrm>
            <a:off x="4572000" y="2789157"/>
            <a:ext cx="4320480" cy="1686528"/>
            <a:chOff x="4211960" y="1825719"/>
            <a:chExt cx="4320480" cy="1264896"/>
          </a:xfrm>
        </p:grpSpPr>
        <p:sp>
          <p:nvSpPr>
            <p:cNvPr id="12" name="ZoneTexte 11"/>
            <p:cNvSpPr txBox="1"/>
            <p:nvPr/>
          </p:nvSpPr>
          <p:spPr>
            <a:xfrm>
              <a:off x="4211960" y="1825719"/>
              <a:ext cx="1368152" cy="39241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sz="1400" i="1" dirty="0" smtClean="0"/>
                <a:t>Domaine</a:t>
              </a:r>
            </a:p>
            <a:p>
              <a:pPr algn="ctr"/>
              <a:r>
                <a:rPr lang="fr-FR" sz="1400" i="1" dirty="0" smtClean="0"/>
                <a:t>cognitif</a:t>
              </a:r>
              <a:endParaRPr lang="fr-FR" sz="1400" i="1" dirty="0"/>
            </a:p>
          </p:txBody>
        </p:sp>
        <p:sp>
          <p:nvSpPr>
            <p:cNvPr id="13" name="ZoneTexte 12"/>
            <p:cNvSpPr txBox="1"/>
            <p:nvPr/>
          </p:nvSpPr>
          <p:spPr>
            <a:xfrm>
              <a:off x="4211960" y="2445660"/>
              <a:ext cx="1368152" cy="23083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sz="1400" i="1" dirty="0" smtClean="0"/>
                <a:t>Savoir</a:t>
              </a:r>
              <a:endParaRPr lang="fr-FR" sz="1400" i="1" dirty="0"/>
            </a:p>
          </p:txBody>
        </p:sp>
        <p:sp>
          <p:nvSpPr>
            <p:cNvPr id="14" name="ZoneTexte 13"/>
            <p:cNvSpPr txBox="1"/>
            <p:nvPr/>
          </p:nvSpPr>
          <p:spPr>
            <a:xfrm>
              <a:off x="4211960" y="2859782"/>
              <a:ext cx="1368152" cy="23083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sz="1400" i="1" dirty="0" smtClean="0"/>
                <a:t>Connaissances</a:t>
              </a:r>
              <a:endParaRPr lang="fr-FR" sz="1400" i="1" dirty="0"/>
            </a:p>
          </p:txBody>
        </p:sp>
        <p:sp>
          <p:nvSpPr>
            <p:cNvPr id="15" name="ZoneTexte 14"/>
            <p:cNvSpPr txBox="1"/>
            <p:nvPr/>
          </p:nvSpPr>
          <p:spPr>
            <a:xfrm>
              <a:off x="5688124" y="2859782"/>
              <a:ext cx="1368152" cy="23083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1400" i="1" dirty="0" smtClean="0"/>
                <a:t>Attitudes</a:t>
              </a:r>
              <a:endParaRPr lang="fr-FR" sz="1400" i="1" dirty="0"/>
            </a:p>
          </p:txBody>
        </p:sp>
        <p:sp>
          <p:nvSpPr>
            <p:cNvPr id="16" name="ZoneTexte 15"/>
            <p:cNvSpPr txBox="1"/>
            <p:nvPr/>
          </p:nvSpPr>
          <p:spPr>
            <a:xfrm>
              <a:off x="5687908" y="2445661"/>
              <a:ext cx="1368152" cy="23083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1400" i="1" dirty="0" smtClean="0"/>
                <a:t>Savoir-être</a:t>
              </a:r>
              <a:endParaRPr lang="fr-FR" sz="1400" i="1" dirty="0"/>
            </a:p>
          </p:txBody>
        </p:sp>
        <p:sp>
          <p:nvSpPr>
            <p:cNvPr id="17" name="ZoneTexte 16"/>
            <p:cNvSpPr txBox="1"/>
            <p:nvPr/>
          </p:nvSpPr>
          <p:spPr>
            <a:xfrm>
              <a:off x="5688124" y="1825719"/>
              <a:ext cx="1368152" cy="39241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1400" i="1" dirty="0" smtClean="0"/>
                <a:t>Domaine</a:t>
              </a:r>
            </a:p>
            <a:p>
              <a:pPr algn="ctr"/>
              <a:r>
                <a:rPr lang="fr-FR" sz="1400" i="1" dirty="0" smtClean="0"/>
                <a:t>Psycho-affectif</a:t>
              </a:r>
              <a:endParaRPr lang="fr-FR" sz="1400" i="1" dirty="0"/>
            </a:p>
          </p:txBody>
        </p:sp>
        <p:sp>
          <p:nvSpPr>
            <p:cNvPr id="18" name="ZoneTexte 17"/>
            <p:cNvSpPr txBox="1"/>
            <p:nvPr/>
          </p:nvSpPr>
          <p:spPr>
            <a:xfrm>
              <a:off x="7164288" y="1825719"/>
              <a:ext cx="1368152" cy="392415"/>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1400" i="1" dirty="0" smtClean="0"/>
                <a:t>Domaine</a:t>
              </a:r>
            </a:p>
            <a:p>
              <a:pPr algn="ctr"/>
              <a:r>
                <a:rPr lang="fr-FR" sz="1400" i="1" dirty="0" err="1" smtClean="0"/>
                <a:t>Psycho-moteur</a:t>
              </a:r>
              <a:endParaRPr lang="fr-FR" sz="1400" i="1" dirty="0"/>
            </a:p>
          </p:txBody>
        </p:sp>
        <p:sp>
          <p:nvSpPr>
            <p:cNvPr id="19" name="ZoneTexte 18"/>
            <p:cNvSpPr txBox="1"/>
            <p:nvPr/>
          </p:nvSpPr>
          <p:spPr>
            <a:xfrm>
              <a:off x="7164288" y="2445661"/>
              <a:ext cx="1368152" cy="23083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1400" i="1" dirty="0" smtClean="0"/>
                <a:t>Savoir-faire</a:t>
              </a:r>
              <a:endParaRPr lang="fr-FR" sz="1400" i="1" dirty="0"/>
            </a:p>
          </p:txBody>
        </p:sp>
        <p:sp>
          <p:nvSpPr>
            <p:cNvPr id="20" name="ZoneTexte 19"/>
            <p:cNvSpPr txBox="1"/>
            <p:nvPr/>
          </p:nvSpPr>
          <p:spPr>
            <a:xfrm>
              <a:off x="7164288" y="2859782"/>
              <a:ext cx="1368152" cy="230833"/>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1400" i="1" dirty="0" smtClean="0"/>
                <a:t>Habiletés</a:t>
              </a:r>
              <a:endParaRPr lang="fr-FR" sz="1400" i="1" dirty="0"/>
            </a:p>
          </p:txBody>
        </p:sp>
      </p:grpSp>
      <p:grpSp>
        <p:nvGrpSpPr>
          <p:cNvPr id="42" name="Groupe 41"/>
          <p:cNvGrpSpPr/>
          <p:nvPr/>
        </p:nvGrpSpPr>
        <p:grpSpPr>
          <a:xfrm>
            <a:off x="806743" y="2600960"/>
            <a:ext cx="1896556" cy="2464045"/>
            <a:chOff x="1235284" y="1947852"/>
            <a:chExt cx="1896556" cy="1848034"/>
          </a:xfrm>
        </p:grpSpPr>
        <p:sp>
          <p:nvSpPr>
            <p:cNvPr id="22" name="Ellipse 21"/>
            <p:cNvSpPr/>
            <p:nvPr/>
          </p:nvSpPr>
          <p:spPr>
            <a:xfrm>
              <a:off x="1619672" y="1995686"/>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Ellipse 22"/>
            <p:cNvSpPr/>
            <p:nvPr/>
          </p:nvSpPr>
          <p:spPr>
            <a:xfrm>
              <a:off x="2123728" y="1947852"/>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Ellipse 23"/>
            <p:cNvSpPr/>
            <p:nvPr/>
          </p:nvSpPr>
          <p:spPr>
            <a:xfrm>
              <a:off x="2555776" y="2075110"/>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Ellipse 24"/>
            <p:cNvSpPr/>
            <p:nvPr/>
          </p:nvSpPr>
          <p:spPr>
            <a:xfrm>
              <a:off x="2322418" y="2368480"/>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Ellipse 25"/>
            <p:cNvSpPr/>
            <p:nvPr/>
          </p:nvSpPr>
          <p:spPr>
            <a:xfrm>
              <a:off x="1916088" y="2327056"/>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Ellipse 26"/>
            <p:cNvSpPr/>
            <p:nvPr/>
          </p:nvSpPr>
          <p:spPr>
            <a:xfrm>
              <a:off x="1403648" y="2363142"/>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Ellipse 27"/>
            <p:cNvSpPr/>
            <p:nvPr/>
          </p:nvSpPr>
          <p:spPr>
            <a:xfrm>
              <a:off x="1235284" y="2736893"/>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Ellipse 28"/>
            <p:cNvSpPr/>
            <p:nvPr/>
          </p:nvSpPr>
          <p:spPr>
            <a:xfrm>
              <a:off x="1687528" y="2651174"/>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Ellipse 29"/>
            <p:cNvSpPr/>
            <p:nvPr/>
          </p:nvSpPr>
          <p:spPr>
            <a:xfrm>
              <a:off x="1399496" y="3151014"/>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Ellipse 30"/>
            <p:cNvSpPr/>
            <p:nvPr/>
          </p:nvSpPr>
          <p:spPr>
            <a:xfrm>
              <a:off x="2063572" y="2695051"/>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llipse 31"/>
            <p:cNvSpPr/>
            <p:nvPr/>
          </p:nvSpPr>
          <p:spPr>
            <a:xfrm>
              <a:off x="2428980" y="2815768"/>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Ellipse 32"/>
            <p:cNvSpPr/>
            <p:nvPr/>
          </p:nvSpPr>
          <p:spPr>
            <a:xfrm>
              <a:off x="2699792" y="2476410"/>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llipse 33"/>
            <p:cNvSpPr/>
            <p:nvPr/>
          </p:nvSpPr>
          <p:spPr>
            <a:xfrm>
              <a:off x="2843808" y="2843237"/>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Ellipse 34"/>
            <p:cNvSpPr/>
            <p:nvPr/>
          </p:nvSpPr>
          <p:spPr>
            <a:xfrm>
              <a:off x="2610450" y="3151014"/>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Ellipse 35"/>
            <p:cNvSpPr/>
            <p:nvPr/>
          </p:nvSpPr>
          <p:spPr>
            <a:xfrm>
              <a:off x="2339832" y="3507854"/>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Ellipse 36"/>
            <p:cNvSpPr/>
            <p:nvPr/>
          </p:nvSpPr>
          <p:spPr>
            <a:xfrm>
              <a:off x="2178402" y="3109138"/>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Ellipse 37"/>
            <p:cNvSpPr/>
            <p:nvPr/>
          </p:nvSpPr>
          <p:spPr>
            <a:xfrm>
              <a:off x="1775540" y="3037883"/>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Ellipse 38"/>
            <p:cNvSpPr/>
            <p:nvPr/>
          </p:nvSpPr>
          <p:spPr>
            <a:xfrm>
              <a:off x="1841144" y="3433708"/>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40" name="ZoneTexte 39"/>
          <p:cNvSpPr txBox="1"/>
          <p:nvPr/>
        </p:nvSpPr>
        <p:spPr>
          <a:xfrm>
            <a:off x="2444603" y="5253203"/>
            <a:ext cx="2293416" cy="338554"/>
          </a:xfrm>
          <a:prstGeom prst="rect">
            <a:avLst/>
          </a:prstGeom>
          <a:noFill/>
        </p:spPr>
        <p:txBody>
          <a:bodyPr wrap="none" rtlCol="0">
            <a:spAutoFit/>
          </a:bodyPr>
          <a:lstStyle/>
          <a:p>
            <a:pPr algn="ctr"/>
            <a:r>
              <a:rPr lang="fr-FR" sz="1600" b="1" dirty="0" smtClean="0">
                <a:solidFill>
                  <a:schemeClr val="accent2"/>
                </a:solidFill>
              </a:rPr>
              <a:t>Transposition didactique</a:t>
            </a:r>
            <a:endParaRPr lang="fr-FR" sz="1600" b="1" dirty="0">
              <a:solidFill>
                <a:schemeClr val="accent2"/>
              </a:solidFill>
            </a:endParaRPr>
          </a:p>
        </p:txBody>
      </p:sp>
      <p:sp>
        <p:nvSpPr>
          <p:cNvPr id="41" name="Flèche en arc 40"/>
          <p:cNvSpPr/>
          <p:nvPr/>
        </p:nvSpPr>
        <p:spPr>
          <a:xfrm rot="20801974" flipV="1">
            <a:off x="1465779" y="3264784"/>
            <a:ext cx="5639886" cy="3504872"/>
          </a:xfrm>
          <a:prstGeom prst="circularArrow">
            <a:avLst>
              <a:gd name="adj1" fmla="val 6209"/>
              <a:gd name="adj2" fmla="val 642885"/>
              <a:gd name="adj3" fmla="val 20231291"/>
              <a:gd name="adj4" fmla="val 10557890"/>
              <a:gd name="adj5" fmla="val 196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3" name="Espace réservé du numéro de diapositive 42"/>
          <p:cNvSpPr>
            <a:spLocks noGrp="1"/>
          </p:cNvSpPr>
          <p:nvPr>
            <p:ph type="sldNum" sz="quarter" idx="12"/>
          </p:nvPr>
        </p:nvSpPr>
        <p:spPr/>
        <p:txBody>
          <a:bodyPr/>
          <a:lstStyle/>
          <a:p>
            <a:fld id="{1468696A-889B-4BB6-B4C0-3B1FAF8C47A7}" type="slidenum">
              <a:rPr lang="fr-FR" smtClean="0"/>
              <a:t>83</a:t>
            </a:fld>
            <a:endParaRPr lang="fr-FR"/>
          </a:p>
        </p:txBody>
      </p:sp>
    </p:spTree>
    <p:extLst>
      <p:ext uri="{BB962C8B-B14F-4D97-AF65-F5344CB8AC3E}">
        <p14:creationId xmlns:p14="http://schemas.microsoft.com/office/powerpoint/2010/main" val="2943341770"/>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Vers un apprentissage du savoir-faire</a:t>
            </a:r>
            <a:endParaRPr lang="fr-FR" dirty="0"/>
          </a:p>
        </p:txBody>
      </p:sp>
      <p:pic>
        <p:nvPicPr>
          <p:cNvPr id="5" name="Espace réservé du contenu 4"/>
          <p:cNvPicPr>
            <a:picLocks noGrp="1" noChangeAspect="1"/>
          </p:cNvPicPr>
          <p:nvPr>
            <p:ph idx="1"/>
          </p:nvPr>
        </p:nvPicPr>
        <p:blipFill>
          <a:blip r:embed="rId2"/>
          <a:srcRect l="12931" r="12931"/>
          <a:stretch>
            <a:fillRect/>
          </a:stretch>
        </p:blipFill>
        <p:spPr>
          <a:xfrm>
            <a:off x="81997" y="1604797"/>
            <a:ext cx="9073008" cy="4896544"/>
          </a:xfrm>
        </p:spPr>
      </p:pic>
      <p:sp>
        <p:nvSpPr>
          <p:cNvPr id="4" name="Espace réservé du numéro de diapositive 3"/>
          <p:cNvSpPr>
            <a:spLocks noGrp="1"/>
          </p:cNvSpPr>
          <p:nvPr>
            <p:ph type="sldNum" sz="quarter" idx="12"/>
          </p:nvPr>
        </p:nvSpPr>
        <p:spPr/>
        <p:txBody>
          <a:bodyPr/>
          <a:lstStyle/>
          <a:p>
            <a:fld id="{1468696A-889B-4BB6-B4C0-3B1FAF8C47A7}" type="slidenum">
              <a:rPr lang="fr-FR" smtClean="0"/>
              <a:t>84</a:t>
            </a:fld>
            <a:endParaRPr lang="fr-FR"/>
          </a:p>
        </p:txBody>
      </p:sp>
    </p:spTree>
    <p:extLst>
      <p:ext uri="{BB962C8B-B14F-4D97-AF65-F5344CB8AC3E}">
        <p14:creationId xmlns:p14="http://schemas.microsoft.com/office/powerpoint/2010/main" val="1704221937"/>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F5CE407-6216-4202-80E4-A30DC2F709B2}" type="slidenum">
              <a:rPr lang="en-US" smtClean="0"/>
              <a:pPr/>
              <a:t>85</a:t>
            </a:fld>
            <a:endParaRPr lang="en-US" dirty="0"/>
          </a:p>
        </p:txBody>
      </p:sp>
      <p:pic>
        <p:nvPicPr>
          <p:cNvPr id="4" name="Image 3"/>
          <p:cNvPicPr>
            <a:picLocks noChangeAspect="1"/>
          </p:cNvPicPr>
          <p:nvPr/>
        </p:nvPicPr>
        <p:blipFill>
          <a:blip r:embed="rId2"/>
          <a:stretch>
            <a:fillRect/>
          </a:stretch>
        </p:blipFill>
        <p:spPr>
          <a:xfrm>
            <a:off x="876300" y="143108"/>
            <a:ext cx="7369935" cy="6858000"/>
          </a:xfrm>
          <a:prstGeom prst="rect">
            <a:avLst/>
          </a:prstGeom>
        </p:spPr>
      </p:pic>
    </p:spTree>
    <p:extLst>
      <p:ext uri="{BB962C8B-B14F-4D97-AF65-F5344CB8AC3E}">
        <p14:creationId xmlns:p14="http://schemas.microsoft.com/office/powerpoint/2010/main" val="35691775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854316" y="-124655"/>
            <a:ext cx="5889818" cy="5118666"/>
          </a:xfrm>
          <a:prstGeom prst="rect">
            <a:avLst/>
          </a:prstGeom>
        </p:spPr>
      </p:pic>
      <p:pic>
        <p:nvPicPr>
          <p:cNvPr id="5" name="Image 4"/>
          <p:cNvPicPr>
            <a:picLocks noChangeAspect="1"/>
          </p:cNvPicPr>
          <p:nvPr/>
        </p:nvPicPr>
        <p:blipFill>
          <a:blip r:embed="rId3"/>
          <a:stretch>
            <a:fillRect/>
          </a:stretch>
        </p:blipFill>
        <p:spPr>
          <a:xfrm>
            <a:off x="1753030" y="4916101"/>
            <a:ext cx="5847105" cy="1791310"/>
          </a:xfrm>
          <a:prstGeom prst="rect">
            <a:avLst/>
          </a:prstGeom>
        </p:spPr>
      </p:pic>
      <p:sp>
        <p:nvSpPr>
          <p:cNvPr id="2" name="Rectangle 1"/>
          <p:cNvSpPr/>
          <p:nvPr/>
        </p:nvSpPr>
        <p:spPr>
          <a:xfrm>
            <a:off x="2817322" y="5786927"/>
            <a:ext cx="3264517" cy="223606"/>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766955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Les outils de la simulation</a:t>
            </a:r>
            <a:endParaRPr lang="fr-FR" dirty="0"/>
          </a:p>
        </p:txBody>
      </p:sp>
      <p:pic>
        <p:nvPicPr>
          <p:cNvPr id="6" name="Picture 2"/>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15190" y="16357"/>
            <a:ext cx="5749298" cy="6841644"/>
          </a:xfrm>
        </p:spPr>
      </p:pic>
      <p:sp>
        <p:nvSpPr>
          <p:cNvPr id="7" name="Espace réservé du numéro de diapositive 6"/>
          <p:cNvSpPr>
            <a:spLocks noGrp="1"/>
          </p:cNvSpPr>
          <p:nvPr>
            <p:ph type="sldNum" sz="quarter" idx="12"/>
          </p:nvPr>
        </p:nvSpPr>
        <p:spPr/>
        <p:txBody>
          <a:bodyPr/>
          <a:lstStyle/>
          <a:p>
            <a:fld id="{1468696A-889B-4BB6-B4C0-3B1FAF8C47A7}" type="slidenum">
              <a:rPr lang="fr-FR" smtClean="0"/>
              <a:t>87</a:t>
            </a:fld>
            <a:endParaRPr lang="fr-FR"/>
          </a:p>
        </p:txBody>
      </p:sp>
    </p:spTree>
    <p:extLst>
      <p:ext uri="{BB962C8B-B14F-4D97-AF65-F5344CB8AC3E}">
        <p14:creationId xmlns:p14="http://schemas.microsoft.com/office/powerpoint/2010/main" val="2710757045"/>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Cholécystectomie coupé.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rotWithShape="1">
          <a:blip r:embed="rId4"/>
          <a:srcRect l="12528" r="12528"/>
          <a:stretch/>
        </p:blipFill>
        <p:spPr>
          <a:xfrm>
            <a:off x="2699792" y="356659"/>
            <a:ext cx="5989316" cy="5993752"/>
          </a:xfrm>
          <a:prstGeom prst="rect">
            <a:avLst/>
          </a:prstGeom>
          <a:ln>
            <a:noFill/>
          </a:ln>
          <a:effectLst>
            <a:outerShdw blurRad="292100" dist="139700" dir="2700000" algn="tl" rotWithShape="0">
              <a:srgbClr val="333333">
                <a:alpha val="65000"/>
              </a:srgbClr>
            </a:outerShdw>
          </a:effectLst>
        </p:spPr>
      </p:pic>
      <p:pic>
        <p:nvPicPr>
          <p:cNvPr id="3" name="Picture 3"/>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9512" y="741404"/>
            <a:ext cx="2160240" cy="5739617"/>
          </a:xfrm>
          <a:prstGeom prst="rect">
            <a:avLst/>
          </a:prstGeom>
        </p:spPr>
      </p:pic>
      <p:sp>
        <p:nvSpPr>
          <p:cNvPr id="2" name="Espace réservé du numéro de diapositive 1"/>
          <p:cNvSpPr>
            <a:spLocks noGrp="1"/>
          </p:cNvSpPr>
          <p:nvPr>
            <p:ph type="sldNum" sz="quarter" idx="12"/>
          </p:nvPr>
        </p:nvSpPr>
        <p:spPr/>
        <p:txBody>
          <a:bodyPr/>
          <a:lstStyle/>
          <a:p>
            <a:fld id="{1468696A-889B-4BB6-B4C0-3B1FAF8C47A7}" type="slidenum">
              <a:rPr lang="fr-FR" smtClean="0"/>
              <a:t>88</a:t>
            </a:fld>
            <a:endParaRPr lang="fr-FR"/>
          </a:p>
        </p:txBody>
      </p:sp>
    </p:spTree>
    <p:extLst>
      <p:ext uri="{BB962C8B-B14F-4D97-AF65-F5344CB8AC3E}">
        <p14:creationId xmlns:p14="http://schemas.microsoft.com/office/powerpoint/2010/main" val="11568916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7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La « machine » de Mme de </a:t>
            </a:r>
            <a:r>
              <a:rPr lang="fr-FR" dirty="0" err="1" smtClean="0"/>
              <a:t>Coudray</a:t>
            </a:r>
            <a:endParaRPr lang="fr-FR" dirty="0"/>
          </a:p>
        </p:txBody>
      </p:sp>
      <p:pic>
        <p:nvPicPr>
          <p:cNvPr id="14" name="Espace réservé du contenu 13"/>
          <p:cNvPicPr>
            <a:picLocks noGrp="1" noChangeAspect="1"/>
          </p:cNvPicPr>
          <p:nvPr>
            <p:ph idx="1"/>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598" t="7766" r="877" b="6501"/>
          <a:stretch/>
        </p:blipFill>
        <p:spPr>
          <a:xfrm>
            <a:off x="685800" y="1604797"/>
            <a:ext cx="8458201" cy="4856480"/>
          </a:xfrm>
          <a:prstGeom prst="rect">
            <a:avLst/>
          </a:prstGeom>
        </p:spPr>
      </p:pic>
      <p:sp>
        <p:nvSpPr>
          <p:cNvPr id="15" name="Espace réservé du numéro de diapositive 14"/>
          <p:cNvSpPr>
            <a:spLocks noGrp="1"/>
          </p:cNvSpPr>
          <p:nvPr>
            <p:ph type="sldNum" sz="quarter" idx="12"/>
          </p:nvPr>
        </p:nvSpPr>
        <p:spPr/>
        <p:txBody>
          <a:bodyPr/>
          <a:lstStyle/>
          <a:p>
            <a:fld id="{1468696A-889B-4BB6-B4C0-3B1FAF8C47A7}" type="slidenum">
              <a:rPr lang="fr-FR" smtClean="0"/>
              <a:t>89</a:t>
            </a:fld>
            <a:endParaRPr lang="fr-FR"/>
          </a:p>
        </p:txBody>
      </p:sp>
    </p:spTree>
    <p:extLst>
      <p:ext uri="{BB962C8B-B14F-4D97-AF65-F5344CB8AC3E}">
        <p14:creationId xmlns:p14="http://schemas.microsoft.com/office/powerpoint/2010/main" val="253939861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4000" dirty="0"/>
              <a:t>Sentiment d’être en privation de sommeil</a:t>
            </a:r>
          </a:p>
        </p:txBody>
      </p:sp>
      <p:pic>
        <p:nvPicPr>
          <p:cNvPr id="4" name="Espace réservé du contenu 3"/>
          <p:cNvPicPr>
            <a:picLocks noGrp="1"/>
          </p:cNvPicPr>
          <p:nvPr>
            <p:ph idx="1"/>
          </p:nvPr>
        </p:nvPicPr>
        <p:blipFill>
          <a:blip r:embed="rId2">
            <a:extLst>
              <a:ext uri="{28A0092B-C50C-407E-A947-70E740481C1C}">
                <a14:useLocalDpi xmlns:a14="http://schemas.microsoft.com/office/drawing/2010/main" val="0"/>
              </a:ext>
            </a:extLst>
          </a:blip>
          <a:srcRect l="5089" r="5089"/>
          <a:stretch>
            <a:fillRect/>
          </a:stretch>
        </p:blipFill>
        <p:spPr bwMode="auto">
          <a:prstGeom prst="rect">
            <a:avLst/>
          </a:prstGeom>
          <a:noFill/>
        </p:spPr>
      </p:pic>
      <p:sp>
        <p:nvSpPr>
          <p:cNvPr id="5" name="ZoneTexte 4"/>
          <p:cNvSpPr txBox="1"/>
          <p:nvPr/>
        </p:nvSpPr>
        <p:spPr>
          <a:xfrm>
            <a:off x="667566" y="6126163"/>
            <a:ext cx="7254165" cy="923330"/>
          </a:xfrm>
          <a:prstGeom prst="rect">
            <a:avLst/>
          </a:prstGeom>
          <a:noFill/>
        </p:spPr>
        <p:txBody>
          <a:bodyPr wrap="square" rtlCol="0">
            <a:spAutoFit/>
          </a:bodyPr>
          <a:lstStyle/>
          <a:p>
            <a:r>
              <a:rPr lang="fr-FR" dirty="0">
                <a:solidFill>
                  <a:srgbClr val="1F497D"/>
                </a:solidFill>
                <a:latin typeface="Arial"/>
                <a:cs typeface="Arial"/>
              </a:rPr>
              <a:t>Plus d’heures travaillées par semaine pour les privés de </a:t>
            </a:r>
            <a:r>
              <a:rPr lang="fr-FR" dirty="0" smtClean="0">
                <a:solidFill>
                  <a:srgbClr val="1F497D"/>
                </a:solidFill>
                <a:latin typeface="Arial"/>
                <a:cs typeface="Arial"/>
              </a:rPr>
              <a:t>sommeil :  </a:t>
            </a:r>
            <a:r>
              <a:rPr lang="fr-FR" dirty="0">
                <a:solidFill>
                  <a:srgbClr val="1F497D"/>
                </a:solidFill>
                <a:latin typeface="Arial"/>
                <a:cs typeface="Arial"/>
              </a:rPr>
              <a:t>42,4 ± 15,4 vs 39,3 ± 21,1 (p=0,01)</a:t>
            </a:r>
          </a:p>
          <a:p>
            <a:endParaRPr lang="fr-FR" b="1" dirty="0">
              <a:solidFill>
                <a:srgbClr val="1F497D"/>
              </a:solidFill>
              <a:latin typeface="Arial"/>
              <a:cs typeface="Arial"/>
            </a:endParaRPr>
          </a:p>
        </p:txBody>
      </p:sp>
    </p:spTree>
    <p:extLst>
      <p:ext uri="{BB962C8B-B14F-4D97-AF65-F5344CB8AC3E}">
        <p14:creationId xmlns:p14="http://schemas.microsoft.com/office/powerpoint/2010/main" val="9058930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L’enfant et le jeu</a:t>
            </a:r>
            <a:endParaRPr lang="fr-FR" dirty="0"/>
          </a:p>
        </p:txBody>
      </p:sp>
      <p:sp>
        <p:nvSpPr>
          <p:cNvPr id="3" name="Espace réservé du numéro de diapositive 2"/>
          <p:cNvSpPr>
            <a:spLocks noGrp="1"/>
          </p:cNvSpPr>
          <p:nvPr>
            <p:ph type="sldNum" sz="quarter" idx="12"/>
          </p:nvPr>
        </p:nvSpPr>
        <p:spPr/>
        <p:txBody>
          <a:bodyPr/>
          <a:lstStyle/>
          <a:p>
            <a:fld id="{7F5CE407-6216-4202-80E4-A30DC2F709B2}" type="slidenum">
              <a:rPr lang="en-US" smtClean="0"/>
              <a:pPr/>
              <a:t>90</a:t>
            </a:fld>
            <a:endParaRPr lang="en-US" dirty="0"/>
          </a:p>
        </p:txBody>
      </p:sp>
      <p:pic>
        <p:nvPicPr>
          <p:cNvPr id="5" name="Image 4"/>
          <p:cNvPicPr>
            <a:picLocks noChangeAspect="1"/>
          </p:cNvPicPr>
          <p:nvPr/>
        </p:nvPicPr>
        <p:blipFill>
          <a:blip r:embed="rId2"/>
          <a:stretch>
            <a:fillRect/>
          </a:stretch>
        </p:blipFill>
        <p:spPr>
          <a:xfrm>
            <a:off x="98528" y="1571392"/>
            <a:ext cx="4128533" cy="2322300"/>
          </a:xfrm>
          <a:prstGeom prst="rect">
            <a:avLst/>
          </a:prstGeom>
        </p:spPr>
      </p:pic>
      <p:pic>
        <p:nvPicPr>
          <p:cNvPr id="6" name="Image 5"/>
          <p:cNvPicPr>
            <a:picLocks noChangeAspect="1"/>
          </p:cNvPicPr>
          <p:nvPr/>
        </p:nvPicPr>
        <p:blipFill>
          <a:blip r:embed="rId3"/>
          <a:stretch>
            <a:fillRect/>
          </a:stretch>
        </p:blipFill>
        <p:spPr>
          <a:xfrm>
            <a:off x="4558267" y="1571392"/>
            <a:ext cx="4128533" cy="2322300"/>
          </a:xfrm>
          <a:prstGeom prst="rect">
            <a:avLst/>
          </a:prstGeom>
        </p:spPr>
      </p:pic>
      <p:pic>
        <p:nvPicPr>
          <p:cNvPr id="7" name="Image 6"/>
          <p:cNvPicPr>
            <a:picLocks noChangeAspect="1"/>
          </p:cNvPicPr>
          <p:nvPr/>
        </p:nvPicPr>
        <p:blipFill>
          <a:blip r:embed="rId4"/>
          <a:stretch>
            <a:fillRect/>
          </a:stretch>
        </p:blipFill>
        <p:spPr>
          <a:xfrm>
            <a:off x="98528" y="4174168"/>
            <a:ext cx="4128533" cy="2322300"/>
          </a:xfrm>
          <a:prstGeom prst="rect">
            <a:avLst/>
          </a:prstGeom>
        </p:spPr>
      </p:pic>
      <p:pic>
        <p:nvPicPr>
          <p:cNvPr id="8" name="Image 7"/>
          <p:cNvPicPr>
            <a:picLocks noChangeAspect="1"/>
          </p:cNvPicPr>
          <p:nvPr/>
        </p:nvPicPr>
        <p:blipFill>
          <a:blip r:embed="rId5"/>
          <a:stretch>
            <a:fillRect/>
          </a:stretch>
        </p:blipFill>
        <p:spPr>
          <a:xfrm>
            <a:off x="4558267" y="4174168"/>
            <a:ext cx="4149774" cy="2322300"/>
          </a:xfrm>
          <a:prstGeom prst="rect">
            <a:avLst/>
          </a:prstGeom>
        </p:spPr>
      </p:pic>
    </p:spTree>
    <p:extLst>
      <p:ext uri="{BB962C8B-B14F-4D97-AF65-F5344CB8AC3E}">
        <p14:creationId xmlns:p14="http://schemas.microsoft.com/office/powerpoint/2010/main" val="240286448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L’homo </a:t>
            </a:r>
            <a:r>
              <a:rPr lang="fr-FR" dirty="0" err="1" smtClean="0"/>
              <a:t>ludens</a:t>
            </a:r>
            <a:endParaRPr lang="fr-FR" dirty="0"/>
          </a:p>
        </p:txBody>
      </p:sp>
      <p:pic>
        <p:nvPicPr>
          <p:cNvPr id="11" name="Picture 2"/>
          <p:cNvPicPr>
            <a:picLocks noGrp="1" noChangeAspect="1" noChangeArrowheads="1"/>
          </p:cNvPicPr>
          <p:nvPr>
            <p:ph sz="half" idx="2"/>
          </p:nvPr>
        </p:nvPicPr>
        <p:blipFill rotWithShape="1">
          <a:blip r:embed="rId3">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t="20148" b="9777"/>
          <a:stretch/>
        </p:blipFill>
        <p:spPr bwMode="auto">
          <a:xfrm>
            <a:off x="804949" y="2153921"/>
            <a:ext cx="7626831" cy="3975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Espace réservé du numéro de diapositive 7"/>
          <p:cNvSpPr>
            <a:spLocks noGrp="1"/>
          </p:cNvSpPr>
          <p:nvPr>
            <p:ph type="sldNum" sz="quarter" idx="12"/>
          </p:nvPr>
        </p:nvSpPr>
        <p:spPr/>
        <p:txBody>
          <a:bodyPr/>
          <a:lstStyle/>
          <a:p>
            <a:fld id="{1468696A-889B-4BB6-B4C0-3B1FAF8C47A7}" type="slidenum">
              <a:rPr lang="fr-FR" smtClean="0"/>
              <a:t>91</a:t>
            </a:fld>
            <a:endParaRPr lang="fr-FR"/>
          </a:p>
        </p:txBody>
      </p:sp>
    </p:spTree>
    <p:extLst>
      <p:ext uri="{BB962C8B-B14F-4D97-AF65-F5344CB8AC3E}">
        <p14:creationId xmlns:p14="http://schemas.microsoft.com/office/powerpoint/2010/main" val="1699520887"/>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30" y="1484784"/>
            <a:ext cx="8420267"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fld id="{1468696A-889B-4BB6-B4C0-3B1FAF8C47A7}" type="slidenum">
              <a:rPr lang="fr-FR" smtClean="0"/>
              <a:t>92</a:t>
            </a:fld>
            <a:endParaRPr lang="fr-FR"/>
          </a:p>
        </p:txBody>
      </p:sp>
    </p:spTree>
    <p:extLst>
      <p:ext uri="{BB962C8B-B14F-4D97-AF65-F5344CB8AC3E}">
        <p14:creationId xmlns:p14="http://schemas.microsoft.com/office/powerpoint/2010/main" val="856771689"/>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22586"/>
            <a:ext cx="8229600" cy="1143000"/>
          </a:xfrm>
        </p:spPr>
        <p:txBody>
          <a:bodyPr/>
          <a:lstStyle/>
          <a:p>
            <a:r>
              <a:rPr lang="fr-FR" dirty="0" smtClean="0"/>
              <a:t>Un dispositif à géométrie variable</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smtClean="0"/>
              <a:t>Le dispositif général</a:t>
            </a:r>
          </a:p>
          <a:p>
            <a:pPr lvl="1"/>
            <a:r>
              <a:rPr lang="fr-FR" dirty="0"/>
              <a:t>Le « bocal de poisson » (</a:t>
            </a:r>
            <a:r>
              <a:rPr lang="fr-FR" dirty="0" err="1"/>
              <a:t>fishbowl</a:t>
            </a:r>
            <a:r>
              <a:rPr lang="fr-FR" dirty="0"/>
              <a:t>)</a:t>
            </a:r>
          </a:p>
          <a:p>
            <a:pPr lvl="1"/>
            <a:r>
              <a:rPr lang="fr-FR" dirty="0"/>
              <a:t>Les petits groupes</a:t>
            </a:r>
          </a:p>
          <a:p>
            <a:pPr lvl="1"/>
            <a:r>
              <a:rPr lang="fr-FR" dirty="0"/>
              <a:t>En solitaire</a:t>
            </a:r>
          </a:p>
          <a:p>
            <a:pPr lvl="1"/>
            <a:endParaRPr lang="fr-FR" dirty="0" smtClean="0"/>
          </a:p>
          <a:p>
            <a:r>
              <a:rPr lang="fr-FR" dirty="0" smtClean="0"/>
              <a:t>Le lieu</a:t>
            </a:r>
          </a:p>
          <a:p>
            <a:pPr lvl="1"/>
            <a:r>
              <a:rPr lang="fr-FR" dirty="0" smtClean="0"/>
              <a:t>In situ vs off-site</a:t>
            </a:r>
          </a:p>
          <a:p>
            <a:pPr marL="457200" lvl="1" indent="0">
              <a:buNone/>
            </a:pPr>
            <a:endParaRPr lang="fr-FR" dirty="0" smtClean="0"/>
          </a:p>
          <a:p>
            <a:r>
              <a:rPr lang="fr-FR" dirty="0" smtClean="0"/>
              <a:t>Les joueurs</a:t>
            </a:r>
          </a:p>
          <a:p>
            <a:pPr lvl="1"/>
            <a:r>
              <a:rPr lang="fr-FR" dirty="0" smtClean="0"/>
              <a:t>Les apprenants jouent</a:t>
            </a:r>
          </a:p>
          <a:p>
            <a:pPr lvl="1"/>
            <a:r>
              <a:rPr lang="fr-FR" dirty="0" smtClean="0"/>
              <a:t>Les patients standardisés</a:t>
            </a:r>
          </a:p>
          <a:p>
            <a:pPr lvl="1"/>
            <a:r>
              <a:rPr lang="fr-FR" dirty="0" smtClean="0"/>
              <a:t>Les patients experts</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93</a:t>
            </a:fld>
            <a:endParaRPr lang="en-US" dirty="0"/>
          </a:p>
        </p:txBody>
      </p:sp>
    </p:spTree>
    <p:extLst>
      <p:ext uri="{BB962C8B-B14F-4D97-AF65-F5344CB8AC3E}">
        <p14:creationId xmlns:p14="http://schemas.microsoft.com/office/powerpoint/2010/main" val="27528390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ctrTitle"/>
          </p:nvPr>
        </p:nvSpPr>
        <p:spPr>
          <a:xfrm>
            <a:off x="685800" y="2130425"/>
            <a:ext cx="7772400" cy="1724545"/>
          </a:xfrm>
        </p:spPr>
        <p:txBody>
          <a:bodyPr>
            <a:normAutofit fontScale="90000"/>
          </a:bodyPr>
          <a:lstStyle/>
          <a:p>
            <a:r>
              <a:rPr lang="fr-FR" dirty="0" smtClean="0"/>
              <a:t>La simulation </a:t>
            </a:r>
            <a:br>
              <a:rPr lang="fr-FR" dirty="0" smtClean="0"/>
            </a:br>
            <a:r>
              <a:rPr lang="fr-FR" dirty="0" smtClean="0"/>
              <a:t>Quelle utilité dans le dispositif de soins aux professionnels de santé ?</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94</a:t>
            </a:fld>
            <a:endParaRPr lang="en-US" dirty="0"/>
          </a:p>
        </p:txBody>
      </p:sp>
    </p:spTree>
    <p:extLst>
      <p:ext uri="{BB962C8B-B14F-4D97-AF65-F5344CB8AC3E}">
        <p14:creationId xmlns:p14="http://schemas.microsoft.com/office/powerpoint/2010/main" val="103160821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799" y="1395412"/>
            <a:ext cx="8061315" cy="1726130"/>
          </a:xfrm>
        </p:spPr>
        <p:txBody>
          <a:bodyPr>
            <a:normAutofit fontScale="90000"/>
          </a:bodyPr>
          <a:lstStyle/>
          <a:p>
            <a:r>
              <a:rPr lang="fr-FR" dirty="0"/>
              <a:t>La simulation </a:t>
            </a:r>
            <a:br>
              <a:rPr lang="fr-FR" dirty="0"/>
            </a:br>
            <a:r>
              <a:rPr lang="fr-FR" dirty="0"/>
              <a:t>Quelle utilité dans le dispositif de soins aux professionnels de santé ?</a:t>
            </a:r>
          </a:p>
        </p:txBody>
      </p:sp>
      <p:sp>
        <p:nvSpPr>
          <p:cNvPr id="3" name="Sous-titre 2"/>
          <p:cNvSpPr>
            <a:spLocks noGrp="1"/>
          </p:cNvSpPr>
          <p:nvPr>
            <p:ph type="subTitle" idx="1"/>
          </p:nvPr>
        </p:nvSpPr>
        <p:spPr/>
        <p:txBody>
          <a:bodyPr/>
          <a:lstStyle/>
          <a:p>
            <a:r>
              <a:rPr lang="fr-FR" dirty="0" smtClean="0"/>
              <a:t>1) Former les équipes de soins</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95</a:t>
            </a:fld>
            <a:endParaRPr lang="en-US" dirty="0"/>
          </a:p>
        </p:txBody>
      </p:sp>
    </p:spTree>
    <p:extLst>
      <p:ext uri="{BB962C8B-B14F-4D97-AF65-F5344CB8AC3E}">
        <p14:creationId xmlns:p14="http://schemas.microsoft.com/office/powerpoint/2010/main" val="42794576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8817" y="15255"/>
            <a:ext cx="8229600" cy="816560"/>
          </a:xfrm>
        </p:spPr>
        <p:txBody>
          <a:bodyPr>
            <a:normAutofit/>
          </a:bodyPr>
          <a:lstStyle/>
          <a:p>
            <a:r>
              <a:rPr lang="fr-FR" sz="2800" dirty="0" smtClean="0"/>
              <a:t>Savoir faire avec un patient « difficile »</a:t>
            </a:r>
            <a:endParaRPr lang="fr-FR" sz="2800" dirty="0"/>
          </a:p>
        </p:txBody>
      </p:sp>
      <p:sp>
        <p:nvSpPr>
          <p:cNvPr id="3" name="Espace réservé du contenu 2"/>
          <p:cNvSpPr>
            <a:spLocks noGrp="1"/>
          </p:cNvSpPr>
          <p:nvPr>
            <p:ph idx="1"/>
          </p:nvPr>
        </p:nvSpPr>
        <p:spPr>
          <a:xfrm>
            <a:off x="214653" y="1100142"/>
            <a:ext cx="8747115" cy="5402324"/>
          </a:xfrm>
        </p:spPr>
        <p:txBody>
          <a:bodyPr>
            <a:normAutofit fontScale="70000" lnSpcReduction="20000"/>
          </a:bodyPr>
          <a:lstStyle/>
          <a:p>
            <a:r>
              <a:rPr lang="fr-FR" dirty="0" smtClean="0"/>
              <a:t>Celui qui :</a:t>
            </a:r>
          </a:p>
          <a:p>
            <a:pPr lvl="1"/>
            <a:r>
              <a:rPr lang="fr-FR" dirty="0" smtClean="0"/>
              <a:t>Sait tout</a:t>
            </a:r>
          </a:p>
          <a:p>
            <a:pPr lvl="1"/>
            <a:r>
              <a:rPr lang="fr-FR" dirty="0" smtClean="0"/>
              <a:t>Méfiant</a:t>
            </a:r>
          </a:p>
          <a:p>
            <a:pPr lvl="1"/>
            <a:r>
              <a:rPr lang="fr-FR" dirty="0"/>
              <a:t>D</a:t>
            </a:r>
            <a:r>
              <a:rPr lang="fr-FR" dirty="0" smtClean="0"/>
              <a:t>énigre</a:t>
            </a:r>
          </a:p>
          <a:p>
            <a:pPr lvl="1"/>
            <a:r>
              <a:rPr lang="fr-FR" dirty="0"/>
              <a:t>A</a:t>
            </a:r>
            <a:r>
              <a:rPr lang="fr-FR" dirty="0" smtClean="0"/>
              <a:t>gressif</a:t>
            </a:r>
          </a:p>
          <a:p>
            <a:pPr lvl="1"/>
            <a:r>
              <a:rPr lang="fr-FR" dirty="0"/>
              <a:t>C</a:t>
            </a:r>
            <a:r>
              <a:rPr lang="fr-FR" dirty="0" smtClean="0"/>
              <a:t>herche à séduire</a:t>
            </a:r>
          </a:p>
          <a:p>
            <a:pPr lvl="1"/>
            <a:r>
              <a:rPr lang="fr-FR" dirty="0" smtClean="0"/>
              <a:t>Met en </a:t>
            </a:r>
            <a:r>
              <a:rPr lang="fr-FR" dirty="0"/>
              <a:t>é</a:t>
            </a:r>
            <a:r>
              <a:rPr lang="fr-FR" dirty="0" smtClean="0"/>
              <a:t>chec ….</a:t>
            </a:r>
          </a:p>
          <a:p>
            <a:endParaRPr lang="fr-FR" dirty="0"/>
          </a:p>
          <a:p>
            <a:r>
              <a:rPr lang="fr-FR" dirty="0" smtClean="0"/>
              <a:t>Les modes de réaction :</a:t>
            </a:r>
          </a:p>
          <a:p>
            <a:pPr lvl="1"/>
            <a:r>
              <a:rPr lang="fr-FR" dirty="0" smtClean="0"/>
              <a:t>La confrontation</a:t>
            </a:r>
          </a:p>
          <a:p>
            <a:pPr lvl="1"/>
            <a:r>
              <a:rPr lang="fr-FR" dirty="0" smtClean="0"/>
              <a:t>La négociation</a:t>
            </a:r>
          </a:p>
          <a:p>
            <a:pPr lvl="1"/>
            <a:r>
              <a:rPr lang="fr-FR" dirty="0" smtClean="0"/>
              <a:t>La verbalisation</a:t>
            </a:r>
          </a:p>
          <a:p>
            <a:pPr lvl="1"/>
            <a:r>
              <a:rPr lang="fr-FR" dirty="0" smtClean="0"/>
              <a:t>Le repli</a:t>
            </a:r>
          </a:p>
          <a:p>
            <a:pPr lvl="1"/>
            <a:r>
              <a:rPr lang="fr-FR" dirty="0" smtClean="0"/>
              <a:t>La soumission</a:t>
            </a:r>
          </a:p>
          <a:p>
            <a:pPr lvl="1"/>
            <a:r>
              <a:rPr lang="fr-FR" dirty="0" smtClean="0"/>
              <a:t>La rupture</a:t>
            </a:r>
          </a:p>
          <a:p>
            <a:pPr lvl="1"/>
            <a:r>
              <a:rPr lang="fr-FR" dirty="0" smtClean="0"/>
              <a:t>Le recours</a:t>
            </a:r>
          </a:p>
          <a:p>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96</a:t>
            </a:fld>
            <a:endParaRPr lang="en-US" dirty="0"/>
          </a:p>
        </p:txBody>
      </p:sp>
    </p:spTree>
    <p:extLst>
      <p:ext uri="{BB962C8B-B14F-4D97-AF65-F5344CB8AC3E}">
        <p14:creationId xmlns:p14="http://schemas.microsoft.com/office/powerpoint/2010/main" val="91780332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travail en équipe</a:t>
            </a:r>
            <a:endParaRPr lang="fr-FR" dirty="0"/>
          </a:p>
        </p:txBody>
      </p:sp>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15344" y="1292201"/>
            <a:ext cx="6752199" cy="5064149"/>
          </a:xfrm>
          <a:prstGeom prst="rect">
            <a:avLst/>
          </a:prstGeom>
          <a:noFill/>
          <a:ln>
            <a:noFill/>
          </a:ln>
        </p:spPr>
      </p:pic>
      <p:sp>
        <p:nvSpPr>
          <p:cNvPr id="4" name="AutoShape 4" descr="imap://gmahoudeau@mailserver.u-strasbg.fr:993/fetch%3EUID%3E/INBOX%3E4933?part=1.2&amp;type=image/jpeg&amp;filename=s%C3%A9ancessimulation20082009%20087.jpg"/>
          <p:cNvSpPr>
            <a:spLocks noChangeAspect="1" noChangeArrowheads="1"/>
          </p:cNvSpPr>
          <p:nvPr/>
        </p:nvSpPr>
        <p:spPr bwMode="auto">
          <a:xfrm>
            <a:off x="155575" y="-14446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6" name="Espace réservé du numéro de diapositive 5"/>
          <p:cNvSpPr>
            <a:spLocks noGrp="1"/>
          </p:cNvSpPr>
          <p:nvPr>
            <p:ph type="sldNum" sz="quarter" idx="12"/>
          </p:nvPr>
        </p:nvSpPr>
        <p:spPr/>
        <p:txBody>
          <a:bodyPr/>
          <a:lstStyle/>
          <a:p>
            <a:fld id="{1468696A-889B-4BB6-B4C0-3B1FAF8C47A7}" type="slidenum">
              <a:rPr lang="fr-FR" smtClean="0"/>
              <a:t>97</a:t>
            </a:fld>
            <a:endParaRPr lang="fr-FR"/>
          </a:p>
        </p:txBody>
      </p:sp>
    </p:spTree>
    <p:extLst>
      <p:ext uri="{BB962C8B-B14F-4D97-AF65-F5344CB8AC3E}">
        <p14:creationId xmlns:p14="http://schemas.microsoft.com/office/powerpoint/2010/main" val="3725860085"/>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96006" y="1762017"/>
            <a:ext cx="7912623" cy="1757935"/>
          </a:xfrm>
        </p:spPr>
        <p:txBody>
          <a:bodyPr>
            <a:normAutofit fontScale="90000"/>
          </a:bodyPr>
          <a:lstStyle/>
          <a:p>
            <a:r>
              <a:rPr lang="fr-FR" dirty="0"/>
              <a:t>La simulation </a:t>
            </a:r>
            <a:br>
              <a:rPr lang="fr-FR" dirty="0"/>
            </a:br>
            <a:r>
              <a:rPr lang="fr-FR" dirty="0"/>
              <a:t>Quelle utilité dans le dispositif de soins aux professionnels de santé ?</a:t>
            </a:r>
          </a:p>
        </p:txBody>
      </p:sp>
      <p:sp>
        <p:nvSpPr>
          <p:cNvPr id="3" name="Sous-titre 2"/>
          <p:cNvSpPr>
            <a:spLocks noGrp="1"/>
          </p:cNvSpPr>
          <p:nvPr>
            <p:ph type="subTitle" idx="1"/>
          </p:nvPr>
        </p:nvSpPr>
        <p:spPr/>
        <p:txBody>
          <a:bodyPr/>
          <a:lstStyle/>
          <a:p>
            <a:r>
              <a:rPr lang="fr-FR" dirty="0"/>
              <a:t>2</a:t>
            </a:r>
            <a:r>
              <a:rPr lang="fr-FR" dirty="0" smtClean="0"/>
              <a:t>) </a:t>
            </a:r>
            <a:r>
              <a:rPr lang="fr-FR" dirty="0"/>
              <a:t>F</a:t>
            </a:r>
            <a:r>
              <a:rPr lang="fr-FR" dirty="0" smtClean="0"/>
              <a:t>ormer les médecins-patients</a:t>
            </a:r>
            <a:endParaRPr lang="fr-FR" dirty="0"/>
          </a:p>
        </p:txBody>
      </p:sp>
      <p:sp>
        <p:nvSpPr>
          <p:cNvPr id="4" name="Espace réservé du numéro de diapositive 3"/>
          <p:cNvSpPr>
            <a:spLocks noGrp="1"/>
          </p:cNvSpPr>
          <p:nvPr>
            <p:ph type="sldNum" sz="quarter" idx="12"/>
          </p:nvPr>
        </p:nvSpPr>
        <p:spPr/>
        <p:txBody>
          <a:bodyPr/>
          <a:lstStyle/>
          <a:p>
            <a:fld id="{7F5CE407-6216-4202-80E4-A30DC2F709B2}" type="slidenum">
              <a:rPr lang="en-US" smtClean="0"/>
              <a:pPr/>
              <a:t>98</a:t>
            </a:fld>
            <a:endParaRPr lang="en-US" dirty="0"/>
          </a:p>
        </p:txBody>
      </p:sp>
    </p:spTree>
    <p:extLst>
      <p:ext uri="{BB962C8B-B14F-4D97-AF65-F5344CB8AC3E}">
        <p14:creationId xmlns:p14="http://schemas.microsoft.com/office/powerpoint/2010/main" val="6905908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2349500" y="165100"/>
            <a:ext cx="4445000" cy="6515100"/>
          </a:xfrm>
          <a:prstGeom prst="rect">
            <a:avLst/>
          </a:prstGeom>
        </p:spPr>
      </p:pic>
      <p:pic>
        <p:nvPicPr>
          <p:cNvPr id="3" name="Image 2"/>
          <p:cNvPicPr>
            <a:picLocks noChangeAspect="1"/>
          </p:cNvPicPr>
          <p:nvPr/>
        </p:nvPicPr>
        <p:blipFill>
          <a:blip r:embed="rId3"/>
          <a:stretch>
            <a:fillRect/>
          </a:stretch>
        </p:blipFill>
        <p:spPr>
          <a:xfrm>
            <a:off x="1219200" y="0"/>
            <a:ext cx="6687403" cy="6858000"/>
          </a:xfrm>
          <a:prstGeom prst="rect">
            <a:avLst/>
          </a:prstGeom>
        </p:spPr>
      </p:pic>
    </p:spTree>
    <p:extLst>
      <p:ext uri="{BB962C8B-B14F-4D97-AF65-F5344CB8AC3E}">
        <p14:creationId xmlns:p14="http://schemas.microsoft.com/office/powerpoint/2010/main" val="269286440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hème Office">
  <a:themeElements>
    <a:clrScheme name="SPS Colloque 2017">
      <a:dk1>
        <a:sysClr val="windowText" lastClr="000000"/>
      </a:dk1>
      <a:lt1>
        <a:sysClr val="window" lastClr="FFFFFF"/>
      </a:lt1>
      <a:dk2>
        <a:srgbClr val="1F497D"/>
      </a:dk2>
      <a:lt2>
        <a:srgbClr val="FFFFFF"/>
      </a:lt2>
      <a:accent1>
        <a:srgbClr val="007FA8"/>
      </a:accent1>
      <a:accent2>
        <a:srgbClr val="E10851"/>
      </a:accent2>
      <a:accent3>
        <a:srgbClr val="008B45"/>
      </a:accent3>
      <a:accent4>
        <a:srgbClr val="FFFFFF"/>
      </a:accent4>
      <a:accent5>
        <a:srgbClr val="FFFFFF"/>
      </a:accent5>
      <a:accent6>
        <a:srgbClr val="FFFFFF"/>
      </a:accent6>
      <a:hlink>
        <a:srgbClr val="007FA8"/>
      </a:hlink>
      <a:folHlink>
        <a:srgbClr val="E10851"/>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2030</TotalTime>
  <Words>6121</Words>
  <Application>Microsoft Macintosh PowerPoint</Application>
  <PresentationFormat>Présentation à l'écran (4:3)</PresentationFormat>
  <Paragraphs>1265</Paragraphs>
  <Slides>132</Slides>
  <Notes>20</Notes>
  <HiddenSlides>0</HiddenSlides>
  <MMClips>1</MMClips>
  <ScaleCrop>false</ScaleCrop>
  <HeadingPairs>
    <vt:vector size="4" baseType="variant">
      <vt:variant>
        <vt:lpstr>Thème</vt:lpstr>
      </vt:variant>
      <vt:variant>
        <vt:i4>2</vt:i4>
      </vt:variant>
      <vt:variant>
        <vt:lpstr>Titres des diapositives</vt:lpstr>
      </vt:variant>
      <vt:variant>
        <vt:i4>132</vt:i4>
      </vt:variant>
    </vt:vector>
  </HeadingPairs>
  <TitlesOfParts>
    <vt:vector size="134" baseType="lpstr">
      <vt:lpstr>Thème Office</vt:lpstr>
      <vt:lpstr>Office Theme</vt:lpstr>
      <vt:lpstr>Présentation PowerPoint</vt:lpstr>
      <vt:lpstr>Troubles du sommeil chez les soignants en France</vt:lpstr>
      <vt:lpstr>Introduction</vt:lpstr>
      <vt:lpstr>Les soignants</vt:lpstr>
      <vt:lpstr>Les soignants : métier</vt:lpstr>
      <vt:lpstr>Métier, horaires et travail posté</vt:lpstr>
      <vt:lpstr>Durée du sommeil</vt:lpstr>
      <vt:lpstr>Privation de sommeil </vt:lpstr>
      <vt:lpstr>Sentiment d’être en privation de sommeil</vt:lpstr>
      <vt:lpstr>Facteurs associés au sentiment d’être en privation de sommeil </vt:lpstr>
      <vt:lpstr>Mode d’exercice et sommeil</vt:lpstr>
      <vt:lpstr>Conséquences d’une privation de sommeil</vt:lpstr>
      <vt:lpstr>Irrégularité des horaires </vt:lpstr>
      <vt:lpstr>Conséquences d’un décalage</vt:lpstr>
      <vt:lpstr>Comportements et sommeil</vt:lpstr>
      <vt:lpstr>Exposition aux écrans</vt:lpstr>
      <vt:lpstr>Travail et sommeil</vt:lpstr>
      <vt:lpstr>Les troubles du sommeil</vt:lpstr>
      <vt:lpstr>Insomnie</vt:lpstr>
      <vt:lpstr>Les symptômes du SAS</vt:lpstr>
      <vt:lpstr>Les troubles moteurs</vt:lpstr>
      <vt:lpstr>Risque d’accidentologie</vt:lpstr>
      <vt:lpstr>Conclusions</vt:lpstr>
      <vt:lpstr>Quel impact des agents stresseurs sur la santé des médecins généralistes ?</vt:lpstr>
      <vt:lpstr>Le Soignant,  Seconde Victime d’un EIG</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 LONG TERME</vt:lpstr>
      <vt:lpstr>Facteurs de risque</vt:lpstr>
      <vt:lpstr>Sujets à réflexion</vt:lpstr>
      <vt:lpstr>Présentation PowerPoint</vt:lpstr>
      <vt:lpstr>Prise en charge</vt:lpstr>
      <vt:lpstr>Présentation PowerPoint</vt:lpstr>
      <vt:lpstr>Prise en charge</vt:lpstr>
      <vt:lpstr>Accompagnement structuré (et ferme)</vt:lpstr>
      <vt:lpstr>Rôle de l’institution</vt:lpstr>
      <vt:lpstr>Présentation PowerPoint</vt:lpstr>
      <vt:lpstr>Présentation PowerPoint</vt:lpstr>
      <vt:lpstr>Présentation PowerPoint</vt:lpstr>
      <vt:lpstr>Prévention</vt:lpstr>
      <vt:lpstr>Conclusion</vt:lpstr>
      <vt:lpstr>Présentation PowerPoint</vt:lpstr>
      <vt:lpstr>VIDEO SPS</vt:lpstr>
      <vt:lpstr>Présentation PowerPoint</vt:lpstr>
      <vt:lpstr>LE NUMERO VERT POUR LES PROFESSIONNELS DE SANTE A 1 AN</vt:lpstr>
      <vt:lpstr>Les chiffres clés</vt:lpstr>
      <vt:lpstr>Une analyse statistique fine </vt:lpstr>
      <vt:lpstr>Et demain?</vt:lpstr>
      <vt:lpstr>Présentation PowerPoint</vt:lpstr>
      <vt:lpstr>analyse de verbatims</vt:lpstr>
      <vt:lpstr>Semdee</vt:lpstr>
      <vt:lpstr>1306 verbatims SPS (à fin sept. 2017)</vt:lpstr>
      <vt:lpstr>1306 verbatims SPS (à fin sept. 2017)</vt:lpstr>
      <vt:lpstr>1306 verbatims SPS (à fin sept. 2017)</vt:lpstr>
      <vt:lpstr>Merci pour votre attention</vt:lpstr>
      <vt:lpstr>Présentation PowerPoint</vt:lpstr>
      <vt:lpstr>Le Programme médical OTIUM  En Auvergne-Rhône-Alpes Aspects innovants</vt:lpstr>
      <vt:lpstr>DECLARATION D’INTERÊT</vt:lpstr>
      <vt:lpstr>Les outils du programme OTIUM</vt:lpstr>
      <vt:lpstr>Les outils du programme OTIUM</vt:lpstr>
      <vt:lpstr>Les outils du programme OTIUM </vt:lpstr>
      <vt:lpstr>Les outils du programme OTIUM</vt:lpstr>
      <vt:lpstr>Les outils du programme OTIUM</vt:lpstr>
      <vt:lpstr>Une prévention de la souffrance au travail de nos personnels</vt:lpstr>
      <vt:lpstr>Une prévention de la souffrance au travail de nos personnels</vt:lpstr>
      <vt:lpstr>Architecture institutionnelle du programme médical OTIUM en AuRA</vt:lpstr>
      <vt:lpstr>Carte des unités dédiées autorisées et en projet pour l’accueil des soignants en souffrance</vt:lpstr>
      <vt:lpstr>Présentation PowerPoint</vt:lpstr>
      <vt:lpstr>Unité de Soins pour les Soignants – Occitanie  Clinique Belle Rive : Les étapes</vt:lpstr>
      <vt:lpstr>Unité de Soins pour les Soignants – Occitanie  Clinique Belle Rive : Le bilan 2011 - 2017</vt:lpstr>
      <vt:lpstr>La simulation en santé : quel apport dans le soin des professionnels de santé ?</vt:lpstr>
      <vt:lpstr>La simulation en santé Quel apport dans le soin  aux professionnels de santé  ?</vt:lpstr>
      <vt:lpstr>Vers des compétences plus complexes</vt:lpstr>
      <vt:lpstr>Evolutions techniques</vt:lpstr>
      <vt:lpstr>Présentation PowerPoint</vt:lpstr>
      <vt:lpstr>Evolution de la relation de soins</vt:lpstr>
      <vt:lpstr>Evolution des apprentissages nécessaires</vt:lpstr>
      <vt:lpstr>Vers un apprentissage du savoir-faire</vt:lpstr>
      <vt:lpstr>Présentation PowerPoint</vt:lpstr>
      <vt:lpstr>Présentation PowerPoint</vt:lpstr>
      <vt:lpstr>Les outils de la simulation</vt:lpstr>
      <vt:lpstr>Présentation PowerPoint</vt:lpstr>
      <vt:lpstr>La « machine » de Mme de Coudray</vt:lpstr>
      <vt:lpstr>L’enfant et le jeu</vt:lpstr>
      <vt:lpstr>L’homo ludens</vt:lpstr>
      <vt:lpstr>Présentation PowerPoint</vt:lpstr>
      <vt:lpstr>Un dispositif à géométrie variable</vt:lpstr>
      <vt:lpstr>La simulation  Quelle utilité dans le dispositif de soins aux professionnels de santé ?</vt:lpstr>
      <vt:lpstr>La simulation  Quelle utilité dans le dispositif de soins aux professionnels de santé ?</vt:lpstr>
      <vt:lpstr>Savoir faire avec un patient « difficile »</vt:lpstr>
      <vt:lpstr>Le travail en équipe</vt:lpstr>
      <vt:lpstr>La simulation  Quelle utilité dans le dispositif de soins aux professionnels de santé ?</vt:lpstr>
      <vt:lpstr>Présentation PowerPoint</vt:lpstr>
      <vt:lpstr>Jeux de rôle</vt:lpstr>
      <vt:lpstr>Présentation PowerPoint</vt:lpstr>
      <vt:lpstr>Présentation PowerPoint</vt:lpstr>
      <vt:lpstr>Présentation PowerPoint</vt:lpstr>
      <vt:lpstr>Des expériences ? Des résultats ?</vt:lpstr>
      <vt:lpstr>Une nécessaire formation des formateurs</vt:lpstr>
      <vt:lpstr>Présentation PowerPoint</vt:lpstr>
      <vt:lpstr>PAUSE DÉJEUNER</vt:lpstr>
      <vt:lpstr>Pour faire de la santé  un monde en bonne santé   Repères cliniques, scientifiques et organisationnels</vt:lpstr>
      <vt:lpstr> 4 questions  </vt:lpstr>
      <vt:lpstr>Question 1 :   Qu’est-ce-qui se cache derrière la notion   de « professionnel de santé en souffrance »? </vt:lpstr>
      <vt:lpstr>Les « visages » de  la souffrance des soignants</vt:lpstr>
      <vt:lpstr>Un point important : le double leurre des pathologies de surcharge</vt:lpstr>
      <vt:lpstr>Question 2 :   Quels processus psychiques   retrouvons-nous derrière la souffrance des   professionnels de santé ? </vt:lpstr>
      <vt:lpstr> Les processus psychiques  engagés dans la souffrance des soignants </vt:lpstr>
      <vt:lpstr> Pourquoi distinguer les deux processus? </vt:lpstr>
      <vt:lpstr> Question 3 :   Quels sont les principaux déterminants   de la souffrance des professionnels   de santé ? </vt:lpstr>
      <vt:lpstr> « L’optimum attitude » </vt:lpstr>
      <vt:lpstr> Un petit problème … </vt:lpstr>
      <vt:lpstr> Les facteurs « métiers » </vt:lpstr>
      <vt:lpstr> La « part violente du soin » </vt:lpstr>
      <vt:lpstr>La question des mécanismes de défense des professionnels de santé </vt:lpstr>
      <vt:lpstr>Question 4 :  Quelles conclusions pratiques et  organisationnelles peut-on tirer  de ces réflexions ?</vt:lpstr>
      <vt:lpstr>Objectif 1 : garantir une approche intégrative</vt:lpstr>
      <vt:lpstr> Objectif 2 : mettre en place un dispositif coordonné et   gradué améliorant les parcours de soins </vt:lpstr>
      <vt:lpstr>Objectif 3 : tenir compte des « retours d’expérience »</vt:lpstr>
      <vt:lpstr>Objectif 3 : tenir compte des « retours d’expérience »</vt:lpstr>
      <vt:lpstr>Pour faire de la santé  un monde en bonne santé   Repères cliniques, scientifiques et organisationnels</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Joséphine</dc:creator>
  <cp:lastModifiedBy>Joséphine</cp:lastModifiedBy>
  <cp:revision>36</cp:revision>
  <dcterms:created xsi:type="dcterms:W3CDTF">2017-11-28T15:46:36Z</dcterms:created>
  <dcterms:modified xsi:type="dcterms:W3CDTF">2018-01-08T15:12:53Z</dcterms:modified>
</cp:coreProperties>
</file>