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24"/>
  </p:notesMasterIdLst>
  <p:handoutMasterIdLst>
    <p:handoutMasterId r:id="rId25"/>
  </p:handoutMasterIdLst>
  <p:sldIdLst>
    <p:sldId id="500" r:id="rId2"/>
    <p:sldId id="508" r:id="rId3"/>
    <p:sldId id="515" r:id="rId4"/>
    <p:sldId id="516" r:id="rId5"/>
    <p:sldId id="532" r:id="rId6"/>
    <p:sldId id="518" r:id="rId7"/>
    <p:sldId id="521" r:id="rId8"/>
    <p:sldId id="530" r:id="rId9"/>
    <p:sldId id="531" r:id="rId10"/>
    <p:sldId id="533" r:id="rId11"/>
    <p:sldId id="523" r:id="rId12"/>
    <p:sldId id="519" r:id="rId13"/>
    <p:sldId id="520" r:id="rId14"/>
    <p:sldId id="524" r:id="rId15"/>
    <p:sldId id="525" r:id="rId16"/>
    <p:sldId id="528" r:id="rId17"/>
    <p:sldId id="522" r:id="rId18"/>
    <p:sldId id="503" r:id="rId19"/>
    <p:sldId id="504" r:id="rId20"/>
    <p:sldId id="507" r:id="rId21"/>
    <p:sldId id="513" r:id="rId22"/>
    <p:sldId id="514" r:id="rId23"/>
  </p:sldIdLst>
  <p:sldSz cx="10287000" cy="6858000" type="35mm"/>
  <p:notesSz cx="7099300" cy="10234613"/>
  <p:defaultTextStyle>
    <a:defPPr>
      <a:defRPr lang="fr-FR"/>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2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4E09"/>
    <a:srgbClr val="FEAD10"/>
    <a:srgbClr val="D6EDFB"/>
    <a:srgbClr val="CEEBF9"/>
    <a:srgbClr val="808080"/>
    <a:srgbClr val="339933"/>
    <a:srgbClr val="FF7A9E"/>
    <a:srgbClr val="003300"/>
    <a:srgbClr val="6AF09D"/>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03"/>
    <p:restoredTop sz="93051" autoAdjust="0"/>
  </p:normalViewPr>
  <p:slideViewPr>
    <p:cSldViewPr>
      <p:cViewPr varScale="1">
        <p:scale>
          <a:sx n="102" d="100"/>
          <a:sy n="102" d="100"/>
        </p:scale>
        <p:origin x="1080" y="176"/>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28" d="100"/>
          <a:sy n="28" d="100"/>
        </p:scale>
        <p:origin x="-1266" y="-7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Sarah\Desktop\BDD%20soignant\Horaires%20calcul.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oleObject" Target="file:////C:\Users\Sarah\Desktop\BDD%20soignant\soignants%20seuls%2008122017.xlsx" TargetMode="External"/><Relationship Id="rId1" Type="http://schemas.microsoft.com/office/2011/relationships/chartStyle" Target="style2.xml"/><Relationship Id="rId2"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C:\Users\Sarah\Desktop\BDD%20soignant\Horaires%20calcul.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4" Type="http://schemas.openxmlformats.org/officeDocument/2006/relationships/oleObject" Target="file:////C:\Users\Sarah\Desktop\BDD%20soignant\Base%20de%20donn&#233;es%20soignants%20septembre%202017.xlsx" TargetMode="External"/><Relationship Id="rId1" Type="http://schemas.microsoft.com/office/2011/relationships/chartStyle" Target="style4.xml"/><Relationship Id="rId2" Type="http://schemas.microsoft.com/office/2011/relationships/chartColorStyle" Target="colors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1"/>
          <c:order val="0"/>
          <c:spPr>
            <a:ln w="25400" cap="rnd">
              <a:noFill/>
              <a:round/>
            </a:ln>
            <a:effectLst/>
          </c:spPr>
          <c:marker>
            <c:symbol val="circle"/>
            <c:size val="5"/>
            <c:spPr>
              <a:solidFill>
                <a:schemeClr val="accent6">
                  <a:lumMod val="60000"/>
                </a:schemeClr>
              </a:solidFill>
              <a:ln w="9525">
                <a:solidFill>
                  <a:schemeClr val="accent6">
                    <a:lumMod val="60000"/>
                  </a:schemeClr>
                </a:solidFill>
              </a:ln>
              <a:effectLst/>
            </c:spPr>
          </c:marker>
          <c:xVal>
            <c:numLit>
              <c:formatCode>General</c:formatCode>
              <c:ptCount val="4"/>
              <c:pt idx="0">
                <c:v>1.0</c:v>
              </c:pt>
              <c:pt idx="1">
                <c:v>2.0</c:v>
              </c:pt>
              <c:pt idx="2">
                <c:v>3.0</c:v>
              </c:pt>
              <c:pt idx="3">
                <c:v>4.0</c:v>
              </c:pt>
            </c:numLit>
          </c:xVal>
          <c:yVal>
            <c:numLit>
              <c:formatCode>General</c:formatCode>
              <c:ptCount val="4"/>
              <c:pt idx="0">
                <c:v>6.464139176103727</c:v>
              </c:pt>
              <c:pt idx="1">
                <c:v>10.5165763991466</c:v>
              </c:pt>
              <c:pt idx="2">
                <c:v>6.0</c:v>
              </c:pt>
              <c:pt idx="3">
                <c:v>10.5034013605442</c:v>
              </c:pt>
            </c:numLit>
          </c:yVal>
          <c:smooth val="0"/>
          <c:extLst xmlns:c16r2="http://schemas.microsoft.com/office/drawing/2015/06/chart">
            <c:ext xmlns:c16="http://schemas.microsoft.com/office/drawing/2014/chart" uri="{C3380CC4-5D6E-409C-BE32-E72D297353CC}">
              <c16:uniqueId val="{00000000-1877-4E46-8DD4-CAD361396DAE}"/>
            </c:ext>
          </c:extLst>
        </c:ser>
        <c:ser>
          <c:idx val="12"/>
          <c:order val="1"/>
          <c:spPr>
            <a:ln w="25400" cap="rnd">
              <a:no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xVal>
            <c:numLit>
              <c:formatCode>General</c:formatCode>
              <c:ptCount val="8"/>
              <c:pt idx="0">
                <c:v>1.0</c:v>
              </c:pt>
              <c:pt idx="1">
                <c:v>1.0</c:v>
              </c:pt>
              <c:pt idx="2">
                <c:v>2.0</c:v>
              </c:pt>
              <c:pt idx="3">
                <c:v>2.0</c:v>
              </c:pt>
              <c:pt idx="4">
                <c:v>3.0</c:v>
              </c:pt>
              <c:pt idx="5">
                <c:v>3.0</c:v>
              </c:pt>
              <c:pt idx="6">
                <c:v>4.0</c:v>
              </c:pt>
              <c:pt idx="7">
                <c:v>4.0</c:v>
              </c:pt>
            </c:numLit>
          </c:xVal>
          <c:yVal>
            <c:numLit>
              <c:formatCode>General</c:formatCode>
              <c:ptCount val="8"/>
              <c:pt idx="0">
                <c:v>-7.0</c:v>
              </c:pt>
              <c:pt idx="1">
                <c:v>22.0</c:v>
              </c:pt>
              <c:pt idx="2">
                <c:v>-6.0</c:v>
              </c:pt>
              <c:pt idx="3">
                <c:v>23.0</c:v>
              </c:pt>
              <c:pt idx="4">
                <c:v>-6.0</c:v>
              </c:pt>
              <c:pt idx="5">
                <c:v>19.0</c:v>
              </c:pt>
              <c:pt idx="6">
                <c:v>1.0</c:v>
              </c:pt>
              <c:pt idx="7">
                <c:v>17.0</c:v>
              </c:pt>
            </c:numLit>
          </c:yVal>
          <c:smooth val="0"/>
          <c:extLst xmlns:c16r2="http://schemas.microsoft.com/office/drawing/2015/06/chart">
            <c:ext xmlns:c16="http://schemas.microsoft.com/office/drawing/2014/chart" uri="{C3380CC4-5D6E-409C-BE32-E72D297353CC}">
              <c16:uniqueId val="{00000001-1877-4E46-8DD4-CAD361396DAE}"/>
            </c:ext>
          </c:extLst>
        </c:ser>
        <c:ser>
          <c:idx val="13"/>
          <c:order val="2"/>
          <c:spPr>
            <a:ln w="19050"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xVal>
            <c:numRef>
              <c:f>Desc1!xdata2</c:f>
              <c:numCache>
                <c:formatCode>General</c:formatCode>
                <c:ptCount val="700"/>
                <c:pt idx="0">
                  <c:v>1.25</c:v>
                </c:pt>
                <c:pt idx="1">
                  <c:v>1.2492846924</c:v>
                </c:pt>
                <c:pt idx="2">
                  <c:v>1.2485693848</c:v>
                </c:pt>
                <c:pt idx="3">
                  <c:v>1.2478540772</c:v>
                </c:pt>
                <c:pt idx="4">
                  <c:v>1.2471387696</c:v>
                </c:pt>
                <c:pt idx="5">
                  <c:v>1.246423462</c:v>
                </c:pt>
                <c:pt idx="6">
                  <c:v>1.2457081544</c:v>
                </c:pt>
                <c:pt idx="7">
                  <c:v>1.2449928468</c:v>
                </c:pt>
                <c:pt idx="8">
                  <c:v>1.2442775392</c:v>
                </c:pt>
                <c:pt idx="9">
                  <c:v>1.2435622316</c:v>
                </c:pt>
                <c:pt idx="10">
                  <c:v>1.242846924</c:v>
                </c:pt>
                <c:pt idx="11">
                  <c:v>1.2421316164</c:v>
                </c:pt>
                <c:pt idx="12">
                  <c:v>1.2414163088</c:v>
                </c:pt>
                <c:pt idx="13">
                  <c:v>1.2407010012</c:v>
                </c:pt>
                <c:pt idx="14">
                  <c:v>1.2399856936</c:v>
                </c:pt>
                <c:pt idx="15">
                  <c:v>1.239270386</c:v>
                </c:pt>
                <c:pt idx="16">
                  <c:v>1.2385550784</c:v>
                </c:pt>
                <c:pt idx="17">
                  <c:v>1.2378397708</c:v>
                </c:pt>
                <c:pt idx="18">
                  <c:v>1.2371244632</c:v>
                </c:pt>
                <c:pt idx="19">
                  <c:v>1.2364091556</c:v>
                </c:pt>
                <c:pt idx="20">
                  <c:v>1.235693847999999</c:v>
                </c:pt>
                <c:pt idx="21">
                  <c:v>1.2349785404</c:v>
                </c:pt>
                <c:pt idx="22">
                  <c:v>1.2342632328</c:v>
                </c:pt>
                <c:pt idx="23">
                  <c:v>1.2335479252</c:v>
                </c:pt>
                <c:pt idx="24">
                  <c:v>1.2328326176</c:v>
                </c:pt>
                <c:pt idx="25">
                  <c:v>1.23211731</c:v>
                </c:pt>
                <c:pt idx="26">
                  <c:v>1.2314020024</c:v>
                </c:pt>
                <c:pt idx="27">
                  <c:v>1.2306866948</c:v>
                </c:pt>
                <c:pt idx="28">
                  <c:v>1.2299713872</c:v>
                </c:pt>
                <c:pt idx="29">
                  <c:v>1.2292560796</c:v>
                </c:pt>
                <c:pt idx="30">
                  <c:v>1.228540772</c:v>
                </c:pt>
                <c:pt idx="31">
                  <c:v>1.2278254644</c:v>
                </c:pt>
                <c:pt idx="32">
                  <c:v>1.2271101568</c:v>
                </c:pt>
                <c:pt idx="33">
                  <c:v>1.2263948492</c:v>
                </c:pt>
                <c:pt idx="34">
                  <c:v>1.2256795416</c:v>
                </c:pt>
                <c:pt idx="35">
                  <c:v>1.224964234</c:v>
                </c:pt>
                <c:pt idx="36">
                  <c:v>1.2242489264</c:v>
                </c:pt>
                <c:pt idx="37">
                  <c:v>1.223533618799999</c:v>
                </c:pt>
                <c:pt idx="38">
                  <c:v>1.2228183112</c:v>
                </c:pt>
                <c:pt idx="39">
                  <c:v>1.2221030036</c:v>
                </c:pt>
                <c:pt idx="40">
                  <c:v>1.221387696</c:v>
                </c:pt>
                <c:pt idx="41">
                  <c:v>1.2206723884</c:v>
                </c:pt>
                <c:pt idx="42">
                  <c:v>1.2199570808</c:v>
                </c:pt>
                <c:pt idx="43">
                  <c:v>1.2192417732</c:v>
                </c:pt>
                <c:pt idx="44">
                  <c:v>1.2185264656</c:v>
                </c:pt>
                <c:pt idx="45">
                  <c:v>1.217811157999999</c:v>
                </c:pt>
                <c:pt idx="46">
                  <c:v>1.2170958504</c:v>
                </c:pt>
                <c:pt idx="47">
                  <c:v>1.2163805428</c:v>
                </c:pt>
                <c:pt idx="48">
                  <c:v>1.215665235199999</c:v>
                </c:pt>
                <c:pt idx="49">
                  <c:v>1.2149499276</c:v>
                </c:pt>
                <c:pt idx="50">
                  <c:v>1.21423462</c:v>
                </c:pt>
                <c:pt idx="51">
                  <c:v>1.2135193124</c:v>
                </c:pt>
                <c:pt idx="52">
                  <c:v>1.2128040048</c:v>
                </c:pt>
                <c:pt idx="53">
                  <c:v>1.2120886972</c:v>
                </c:pt>
                <c:pt idx="54">
                  <c:v>1.2113733896</c:v>
                </c:pt>
                <c:pt idx="55">
                  <c:v>1.210658082</c:v>
                </c:pt>
                <c:pt idx="56">
                  <c:v>1.2099427744</c:v>
                </c:pt>
                <c:pt idx="57">
                  <c:v>1.2092274668</c:v>
                </c:pt>
                <c:pt idx="58">
                  <c:v>1.2085121592</c:v>
                </c:pt>
                <c:pt idx="59">
                  <c:v>1.207796851599999</c:v>
                </c:pt>
                <c:pt idx="60">
                  <c:v>1.207081544</c:v>
                </c:pt>
                <c:pt idx="61">
                  <c:v>1.2063662364</c:v>
                </c:pt>
                <c:pt idx="62">
                  <c:v>1.2056509288</c:v>
                </c:pt>
                <c:pt idx="63">
                  <c:v>1.2049356212</c:v>
                </c:pt>
                <c:pt idx="64">
                  <c:v>1.2042203136</c:v>
                </c:pt>
                <c:pt idx="65">
                  <c:v>1.203505006</c:v>
                </c:pt>
                <c:pt idx="66">
                  <c:v>1.202789698399999</c:v>
                </c:pt>
                <c:pt idx="67">
                  <c:v>1.2020743908</c:v>
                </c:pt>
                <c:pt idx="68">
                  <c:v>1.2013590832</c:v>
                </c:pt>
                <c:pt idx="69">
                  <c:v>1.2006437756</c:v>
                </c:pt>
                <c:pt idx="70">
                  <c:v>1.199928468</c:v>
                </c:pt>
                <c:pt idx="71">
                  <c:v>1.1992131604</c:v>
                </c:pt>
                <c:pt idx="72">
                  <c:v>1.1984978528</c:v>
                </c:pt>
                <c:pt idx="73">
                  <c:v>1.1977825452</c:v>
                </c:pt>
                <c:pt idx="74">
                  <c:v>1.1970672376</c:v>
                </c:pt>
                <c:pt idx="75">
                  <c:v>1.19635193</c:v>
                </c:pt>
                <c:pt idx="76">
                  <c:v>1.1956366224</c:v>
                </c:pt>
                <c:pt idx="77">
                  <c:v>1.1949213148</c:v>
                </c:pt>
                <c:pt idx="78">
                  <c:v>1.1942060072</c:v>
                </c:pt>
                <c:pt idx="79">
                  <c:v>1.1934906996</c:v>
                </c:pt>
                <c:pt idx="80">
                  <c:v>1.192775392</c:v>
                </c:pt>
                <c:pt idx="81">
                  <c:v>1.1920600844</c:v>
                </c:pt>
                <c:pt idx="82">
                  <c:v>1.1913447768</c:v>
                </c:pt>
                <c:pt idx="83">
                  <c:v>1.1906294692</c:v>
                </c:pt>
                <c:pt idx="84">
                  <c:v>1.1899141616</c:v>
                </c:pt>
                <c:pt idx="85">
                  <c:v>1.189198854</c:v>
                </c:pt>
                <c:pt idx="86">
                  <c:v>1.1884835464</c:v>
                </c:pt>
                <c:pt idx="87">
                  <c:v>1.1877682388</c:v>
                </c:pt>
                <c:pt idx="88">
                  <c:v>1.1870529312</c:v>
                </c:pt>
                <c:pt idx="89">
                  <c:v>1.1863376236</c:v>
                </c:pt>
                <c:pt idx="90">
                  <c:v>1.185622316</c:v>
                </c:pt>
                <c:pt idx="91">
                  <c:v>1.1849070084</c:v>
                </c:pt>
                <c:pt idx="92">
                  <c:v>1.1841917008</c:v>
                </c:pt>
                <c:pt idx="93">
                  <c:v>1.1834763932</c:v>
                </c:pt>
                <c:pt idx="94">
                  <c:v>1.1827610856</c:v>
                </c:pt>
                <c:pt idx="95">
                  <c:v>1.182045778</c:v>
                </c:pt>
                <c:pt idx="96">
                  <c:v>1.1813304704</c:v>
                </c:pt>
                <c:pt idx="97">
                  <c:v>1.1806151628</c:v>
                </c:pt>
                <c:pt idx="98">
                  <c:v>1.1798998552</c:v>
                </c:pt>
                <c:pt idx="99">
                  <c:v>1.1791845476</c:v>
                </c:pt>
                <c:pt idx="100">
                  <c:v>1.17846924</c:v>
                </c:pt>
                <c:pt idx="101">
                  <c:v>1.1777539324</c:v>
                </c:pt>
                <c:pt idx="102">
                  <c:v>1.1770386248</c:v>
                </c:pt>
                <c:pt idx="103">
                  <c:v>1.1763233172</c:v>
                </c:pt>
                <c:pt idx="104">
                  <c:v>1.1756080096</c:v>
                </c:pt>
                <c:pt idx="105">
                  <c:v>1.174892702</c:v>
                </c:pt>
                <c:pt idx="106">
                  <c:v>1.1741773944</c:v>
                </c:pt>
                <c:pt idx="107">
                  <c:v>1.1734620868</c:v>
                </c:pt>
                <c:pt idx="108">
                  <c:v>1.1727467792</c:v>
                </c:pt>
                <c:pt idx="109">
                  <c:v>1.1720314716</c:v>
                </c:pt>
                <c:pt idx="110">
                  <c:v>1.171316164</c:v>
                </c:pt>
                <c:pt idx="111">
                  <c:v>1.1706008564</c:v>
                </c:pt>
                <c:pt idx="112">
                  <c:v>1.1698855488</c:v>
                </c:pt>
                <c:pt idx="113">
                  <c:v>1.1691702412</c:v>
                </c:pt>
                <c:pt idx="114">
                  <c:v>1.1684549336</c:v>
                </c:pt>
                <c:pt idx="115">
                  <c:v>1.167739626</c:v>
                </c:pt>
                <c:pt idx="116">
                  <c:v>1.1670243184</c:v>
                </c:pt>
                <c:pt idx="117">
                  <c:v>1.1663090108</c:v>
                </c:pt>
                <c:pt idx="118">
                  <c:v>1.1655937032</c:v>
                </c:pt>
                <c:pt idx="119">
                  <c:v>1.1648783956</c:v>
                </c:pt>
                <c:pt idx="120">
                  <c:v>1.164163088</c:v>
                </c:pt>
                <c:pt idx="121">
                  <c:v>1.1634477804</c:v>
                </c:pt>
                <c:pt idx="122">
                  <c:v>1.1627324728</c:v>
                </c:pt>
                <c:pt idx="123">
                  <c:v>1.1620171652</c:v>
                </c:pt>
                <c:pt idx="124">
                  <c:v>1.1613018576</c:v>
                </c:pt>
                <c:pt idx="125">
                  <c:v>1.16058655</c:v>
                </c:pt>
                <c:pt idx="126">
                  <c:v>1.159871242399999</c:v>
                </c:pt>
                <c:pt idx="127">
                  <c:v>1.1591559348</c:v>
                </c:pt>
                <c:pt idx="128">
                  <c:v>1.1584406272</c:v>
                </c:pt>
                <c:pt idx="129">
                  <c:v>1.1577253196</c:v>
                </c:pt>
                <c:pt idx="130">
                  <c:v>1.157010012</c:v>
                </c:pt>
                <c:pt idx="131">
                  <c:v>1.1562947044</c:v>
                </c:pt>
                <c:pt idx="132">
                  <c:v>1.1555793968</c:v>
                </c:pt>
                <c:pt idx="133">
                  <c:v>1.1548640892</c:v>
                </c:pt>
                <c:pt idx="134">
                  <c:v>1.1541487816</c:v>
                </c:pt>
                <c:pt idx="135">
                  <c:v>1.153433474</c:v>
                </c:pt>
                <c:pt idx="136">
                  <c:v>1.1527181664</c:v>
                </c:pt>
                <c:pt idx="137">
                  <c:v>1.1520028588</c:v>
                </c:pt>
                <c:pt idx="138">
                  <c:v>1.1512875512</c:v>
                </c:pt>
                <c:pt idx="139">
                  <c:v>1.1505722436</c:v>
                </c:pt>
                <c:pt idx="140">
                  <c:v>1.149856936</c:v>
                </c:pt>
                <c:pt idx="141">
                  <c:v>1.1491416284</c:v>
                </c:pt>
                <c:pt idx="142">
                  <c:v>1.1484263208</c:v>
                </c:pt>
                <c:pt idx="143">
                  <c:v>1.1477110132</c:v>
                </c:pt>
                <c:pt idx="144">
                  <c:v>1.1469957056</c:v>
                </c:pt>
                <c:pt idx="145">
                  <c:v>1.146280398</c:v>
                </c:pt>
                <c:pt idx="146">
                  <c:v>1.1455650904</c:v>
                </c:pt>
                <c:pt idx="147">
                  <c:v>1.1448497828</c:v>
                </c:pt>
                <c:pt idx="148">
                  <c:v>1.1441344752</c:v>
                </c:pt>
                <c:pt idx="149">
                  <c:v>1.1434191676</c:v>
                </c:pt>
                <c:pt idx="150">
                  <c:v>1.14270386</c:v>
                </c:pt>
                <c:pt idx="151">
                  <c:v>1.1419885524</c:v>
                </c:pt>
                <c:pt idx="152">
                  <c:v>1.1412732448</c:v>
                </c:pt>
                <c:pt idx="153">
                  <c:v>1.1405579372</c:v>
                </c:pt>
                <c:pt idx="154">
                  <c:v>1.1398426296</c:v>
                </c:pt>
                <c:pt idx="155">
                  <c:v>1.139127322</c:v>
                </c:pt>
                <c:pt idx="156">
                  <c:v>1.1384120144</c:v>
                </c:pt>
                <c:pt idx="157">
                  <c:v>1.1376967068</c:v>
                </c:pt>
                <c:pt idx="158">
                  <c:v>1.1369813992</c:v>
                </c:pt>
                <c:pt idx="159">
                  <c:v>1.1362660916</c:v>
                </c:pt>
                <c:pt idx="160">
                  <c:v>1.135550784</c:v>
                </c:pt>
                <c:pt idx="161">
                  <c:v>1.1348354764</c:v>
                </c:pt>
                <c:pt idx="162">
                  <c:v>1.1341201688</c:v>
                </c:pt>
                <c:pt idx="163">
                  <c:v>1.1334048612</c:v>
                </c:pt>
                <c:pt idx="164">
                  <c:v>1.1326895536</c:v>
                </c:pt>
                <c:pt idx="165">
                  <c:v>1.131974246</c:v>
                </c:pt>
                <c:pt idx="166">
                  <c:v>1.1312589384</c:v>
                </c:pt>
                <c:pt idx="167">
                  <c:v>1.1305436308</c:v>
                </c:pt>
                <c:pt idx="168">
                  <c:v>1.1298283232</c:v>
                </c:pt>
                <c:pt idx="169">
                  <c:v>1.1291130156</c:v>
                </c:pt>
                <c:pt idx="170">
                  <c:v>1.128397708</c:v>
                </c:pt>
                <c:pt idx="171">
                  <c:v>1.1276824004</c:v>
                </c:pt>
                <c:pt idx="172">
                  <c:v>1.1269670928</c:v>
                </c:pt>
                <c:pt idx="173">
                  <c:v>1.1262517852</c:v>
                </c:pt>
                <c:pt idx="174">
                  <c:v>1.1255364776</c:v>
                </c:pt>
                <c:pt idx="175">
                  <c:v>1.12482117</c:v>
                </c:pt>
                <c:pt idx="176">
                  <c:v>1.1241058624</c:v>
                </c:pt>
                <c:pt idx="177">
                  <c:v>1.1233905548</c:v>
                </c:pt>
                <c:pt idx="178">
                  <c:v>1.1226752472</c:v>
                </c:pt>
                <c:pt idx="179">
                  <c:v>1.1219599396</c:v>
                </c:pt>
                <c:pt idx="180">
                  <c:v>1.121244632</c:v>
                </c:pt>
                <c:pt idx="181">
                  <c:v>1.1205293244</c:v>
                </c:pt>
                <c:pt idx="182">
                  <c:v>1.1198140168</c:v>
                </c:pt>
                <c:pt idx="183">
                  <c:v>1.1190987092</c:v>
                </c:pt>
                <c:pt idx="184">
                  <c:v>1.1183834016</c:v>
                </c:pt>
                <c:pt idx="185">
                  <c:v>1.117668094</c:v>
                </c:pt>
                <c:pt idx="186">
                  <c:v>1.1169527864</c:v>
                </c:pt>
                <c:pt idx="187">
                  <c:v>1.1162374788</c:v>
                </c:pt>
                <c:pt idx="188">
                  <c:v>1.1155221712</c:v>
                </c:pt>
                <c:pt idx="189">
                  <c:v>1.1148068636</c:v>
                </c:pt>
                <c:pt idx="190">
                  <c:v>1.114091556</c:v>
                </c:pt>
                <c:pt idx="191">
                  <c:v>1.1133762484</c:v>
                </c:pt>
                <c:pt idx="192">
                  <c:v>1.1126609408</c:v>
                </c:pt>
                <c:pt idx="193">
                  <c:v>1.1119456332</c:v>
                </c:pt>
                <c:pt idx="194">
                  <c:v>1.1112303256</c:v>
                </c:pt>
                <c:pt idx="195">
                  <c:v>1.110515018</c:v>
                </c:pt>
                <c:pt idx="196">
                  <c:v>1.109799710399999</c:v>
                </c:pt>
                <c:pt idx="197">
                  <c:v>1.1090844028</c:v>
                </c:pt>
                <c:pt idx="198">
                  <c:v>1.1083690952</c:v>
                </c:pt>
                <c:pt idx="199">
                  <c:v>1.1076537876</c:v>
                </c:pt>
                <c:pt idx="200">
                  <c:v>1.10693848</c:v>
                </c:pt>
                <c:pt idx="201">
                  <c:v>1.1062231724</c:v>
                </c:pt>
                <c:pt idx="202">
                  <c:v>1.1055078648</c:v>
                </c:pt>
                <c:pt idx="203">
                  <c:v>1.1047925572</c:v>
                </c:pt>
                <c:pt idx="204">
                  <c:v>1.1040772496</c:v>
                </c:pt>
                <c:pt idx="205">
                  <c:v>1.103361942</c:v>
                </c:pt>
                <c:pt idx="206">
                  <c:v>1.1026466344</c:v>
                </c:pt>
                <c:pt idx="207">
                  <c:v>1.1019313268</c:v>
                </c:pt>
                <c:pt idx="208">
                  <c:v>1.1012160192</c:v>
                </c:pt>
                <c:pt idx="209">
                  <c:v>1.1005007116</c:v>
                </c:pt>
                <c:pt idx="210">
                  <c:v>1.099785404</c:v>
                </c:pt>
                <c:pt idx="211">
                  <c:v>1.0990700964</c:v>
                </c:pt>
                <c:pt idx="212">
                  <c:v>1.0983547888</c:v>
                </c:pt>
                <c:pt idx="213">
                  <c:v>1.0976394812</c:v>
                </c:pt>
                <c:pt idx="214">
                  <c:v>1.0969241736</c:v>
                </c:pt>
                <c:pt idx="215">
                  <c:v>1.096208866</c:v>
                </c:pt>
                <c:pt idx="216">
                  <c:v>1.0954935584</c:v>
                </c:pt>
                <c:pt idx="217">
                  <c:v>1.0947782508</c:v>
                </c:pt>
                <c:pt idx="218">
                  <c:v>1.0940629432</c:v>
                </c:pt>
                <c:pt idx="219">
                  <c:v>1.0933476356</c:v>
                </c:pt>
                <c:pt idx="220">
                  <c:v>1.092632328</c:v>
                </c:pt>
                <c:pt idx="221">
                  <c:v>1.0919170204</c:v>
                </c:pt>
                <c:pt idx="222">
                  <c:v>1.0912017128</c:v>
                </c:pt>
                <c:pt idx="223">
                  <c:v>1.0904864052</c:v>
                </c:pt>
                <c:pt idx="224">
                  <c:v>1.089771097599999</c:v>
                </c:pt>
                <c:pt idx="225">
                  <c:v>1.08905579</c:v>
                </c:pt>
                <c:pt idx="226">
                  <c:v>1.0883404824</c:v>
                </c:pt>
                <c:pt idx="227">
                  <c:v>1.0876251748</c:v>
                </c:pt>
                <c:pt idx="228">
                  <c:v>1.0869098672</c:v>
                </c:pt>
                <c:pt idx="229">
                  <c:v>1.0861945596</c:v>
                </c:pt>
                <c:pt idx="230">
                  <c:v>1.085479252</c:v>
                </c:pt>
                <c:pt idx="231">
                  <c:v>1.0847639444</c:v>
                </c:pt>
                <c:pt idx="232">
                  <c:v>1.0840486368</c:v>
                </c:pt>
                <c:pt idx="233">
                  <c:v>1.0833333292</c:v>
                </c:pt>
                <c:pt idx="234">
                  <c:v>1.0826180216</c:v>
                </c:pt>
                <c:pt idx="235">
                  <c:v>1.081902714</c:v>
                </c:pt>
                <c:pt idx="236">
                  <c:v>1.0811874064</c:v>
                </c:pt>
                <c:pt idx="237">
                  <c:v>1.0804720988</c:v>
                </c:pt>
                <c:pt idx="238">
                  <c:v>1.0797567912</c:v>
                </c:pt>
                <c:pt idx="239">
                  <c:v>1.0790414836</c:v>
                </c:pt>
                <c:pt idx="240">
                  <c:v>1.078326176</c:v>
                </c:pt>
                <c:pt idx="241">
                  <c:v>1.0776108684</c:v>
                </c:pt>
                <c:pt idx="242">
                  <c:v>1.0768955608</c:v>
                </c:pt>
                <c:pt idx="243">
                  <c:v>1.0761802532</c:v>
                </c:pt>
                <c:pt idx="244">
                  <c:v>1.0754649456</c:v>
                </c:pt>
                <c:pt idx="245">
                  <c:v>1.074749638</c:v>
                </c:pt>
                <c:pt idx="246">
                  <c:v>1.0740343304</c:v>
                </c:pt>
                <c:pt idx="247">
                  <c:v>1.0733190228</c:v>
                </c:pt>
                <c:pt idx="248">
                  <c:v>1.0726037152</c:v>
                </c:pt>
                <c:pt idx="249">
                  <c:v>1.0718884076</c:v>
                </c:pt>
                <c:pt idx="250">
                  <c:v>1.0711731</c:v>
                </c:pt>
                <c:pt idx="251">
                  <c:v>1.0704577924</c:v>
                </c:pt>
                <c:pt idx="252">
                  <c:v>1.0697424848</c:v>
                </c:pt>
                <c:pt idx="253">
                  <c:v>1.0690271772</c:v>
                </c:pt>
                <c:pt idx="254">
                  <c:v>1.0683118696</c:v>
                </c:pt>
                <c:pt idx="255">
                  <c:v>1.067596562</c:v>
                </c:pt>
                <c:pt idx="256">
                  <c:v>1.0668812544</c:v>
                </c:pt>
                <c:pt idx="257">
                  <c:v>1.0661659468</c:v>
                </c:pt>
                <c:pt idx="258">
                  <c:v>1.0654506392</c:v>
                </c:pt>
                <c:pt idx="259">
                  <c:v>1.0647353316</c:v>
                </c:pt>
                <c:pt idx="260">
                  <c:v>1.064020024</c:v>
                </c:pt>
                <c:pt idx="261">
                  <c:v>1.0633047164</c:v>
                </c:pt>
                <c:pt idx="262">
                  <c:v>1.0625894088</c:v>
                </c:pt>
                <c:pt idx="263">
                  <c:v>1.0618741012</c:v>
                </c:pt>
                <c:pt idx="264">
                  <c:v>1.0611587936</c:v>
                </c:pt>
                <c:pt idx="265">
                  <c:v>1.060443486</c:v>
                </c:pt>
                <c:pt idx="266">
                  <c:v>1.0597281784</c:v>
                </c:pt>
                <c:pt idx="267">
                  <c:v>1.0590128708</c:v>
                </c:pt>
                <c:pt idx="268">
                  <c:v>1.0582975632</c:v>
                </c:pt>
                <c:pt idx="269">
                  <c:v>1.0575822556</c:v>
                </c:pt>
                <c:pt idx="270">
                  <c:v>1.056866948</c:v>
                </c:pt>
                <c:pt idx="271">
                  <c:v>1.0561516404</c:v>
                </c:pt>
                <c:pt idx="272">
                  <c:v>1.0554363328</c:v>
                </c:pt>
                <c:pt idx="273">
                  <c:v>1.0547210252</c:v>
                </c:pt>
                <c:pt idx="274">
                  <c:v>1.0540057176</c:v>
                </c:pt>
                <c:pt idx="275">
                  <c:v>1.05329041</c:v>
                </c:pt>
                <c:pt idx="276">
                  <c:v>1.0525751024</c:v>
                </c:pt>
                <c:pt idx="277">
                  <c:v>1.0518597948</c:v>
                </c:pt>
                <c:pt idx="278">
                  <c:v>1.0511444872</c:v>
                </c:pt>
                <c:pt idx="279">
                  <c:v>1.0504291796</c:v>
                </c:pt>
                <c:pt idx="280">
                  <c:v>1.049713872</c:v>
                </c:pt>
                <c:pt idx="281">
                  <c:v>1.0489985644</c:v>
                </c:pt>
                <c:pt idx="282">
                  <c:v>1.0482832568</c:v>
                </c:pt>
                <c:pt idx="283">
                  <c:v>1.0475679492</c:v>
                </c:pt>
                <c:pt idx="284">
                  <c:v>1.0468526416</c:v>
                </c:pt>
                <c:pt idx="285">
                  <c:v>1.046137334</c:v>
                </c:pt>
                <c:pt idx="286">
                  <c:v>1.0454220264</c:v>
                </c:pt>
                <c:pt idx="287">
                  <c:v>1.0447067188</c:v>
                </c:pt>
                <c:pt idx="288">
                  <c:v>1.043991411199999</c:v>
                </c:pt>
                <c:pt idx="289">
                  <c:v>1.0432761036</c:v>
                </c:pt>
                <c:pt idx="290">
                  <c:v>1.042560796</c:v>
                </c:pt>
                <c:pt idx="291">
                  <c:v>1.0418454884</c:v>
                </c:pt>
                <c:pt idx="292">
                  <c:v>1.0411301808</c:v>
                </c:pt>
                <c:pt idx="293">
                  <c:v>1.0404148732</c:v>
                </c:pt>
                <c:pt idx="294">
                  <c:v>1.0396995656</c:v>
                </c:pt>
                <c:pt idx="295">
                  <c:v>1.038984257999999</c:v>
                </c:pt>
                <c:pt idx="296">
                  <c:v>1.0382689504</c:v>
                </c:pt>
                <c:pt idx="297">
                  <c:v>1.0375536428</c:v>
                </c:pt>
                <c:pt idx="298">
                  <c:v>1.0368383352</c:v>
                </c:pt>
                <c:pt idx="299">
                  <c:v>1.0361230276</c:v>
                </c:pt>
                <c:pt idx="300">
                  <c:v>1.03540772</c:v>
                </c:pt>
                <c:pt idx="301">
                  <c:v>1.0346924124</c:v>
                </c:pt>
                <c:pt idx="302">
                  <c:v>1.0339771048</c:v>
                </c:pt>
                <c:pt idx="303">
                  <c:v>1.0332617972</c:v>
                </c:pt>
                <c:pt idx="304">
                  <c:v>1.0325464896</c:v>
                </c:pt>
                <c:pt idx="305">
                  <c:v>1.031831182</c:v>
                </c:pt>
                <c:pt idx="306">
                  <c:v>1.0311158744</c:v>
                </c:pt>
                <c:pt idx="307">
                  <c:v>1.0304005668</c:v>
                </c:pt>
                <c:pt idx="308">
                  <c:v>1.0296852592</c:v>
                </c:pt>
                <c:pt idx="309">
                  <c:v>1.0289699516</c:v>
                </c:pt>
                <c:pt idx="310">
                  <c:v>1.028254644</c:v>
                </c:pt>
                <c:pt idx="311">
                  <c:v>1.0275393364</c:v>
                </c:pt>
                <c:pt idx="312">
                  <c:v>1.0268240288</c:v>
                </c:pt>
                <c:pt idx="313">
                  <c:v>1.0261087212</c:v>
                </c:pt>
                <c:pt idx="314">
                  <c:v>1.0253934136</c:v>
                </c:pt>
                <c:pt idx="315">
                  <c:v>1.024678106</c:v>
                </c:pt>
                <c:pt idx="316">
                  <c:v>1.023962798399999</c:v>
                </c:pt>
                <c:pt idx="317">
                  <c:v>1.0232474908</c:v>
                </c:pt>
                <c:pt idx="318">
                  <c:v>1.0225321832</c:v>
                </c:pt>
                <c:pt idx="319">
                  <c:v>1.0218168756</c:v>
                </c:pt>
                <c:pt idx="320">
                  <c:v>1.021101568</c:v>
                </c:pt>
                <c:pt idx="321">
                  <c:v>1.0203862604</c:v>
                </c:pt>
                <c:pt idx="322">
                  <c:v>1.0196709528</c:v>
                </c:pt>
                <c:pt idx="323">
                  <c:v>1.0189556452</c:v>
                </c:pt>
                <c:pt idx="324">
                  <c:v>1.0182403376</c:v>
                </c:pt>
                <c:pt idx="325">
                  <c:v>1.01752503</c:v>
                </c:pt>
                <c:pt idx="326">
                  <c:v>1.0168097224</c:v>
                </c:pt>
                <c:pt idx="327">
                  <c:v>1.0160944148</c:v>
                </c:pt>
                <c:pt idx="328">
                  <c:v>1.0153791072</c:v>
                </c:pt>
                <c:pt idx="329">
                  <c:v>1.0146637996</c:v>
                </c:pt>
                <c:pt idx="330">
                  <c:v>1.013948492</c:v>
                </c:pt>
                <c:pt idx="331">
                  <c:v>1.0132331844</c:v>
                </c:pt>
                <c:pt idx="332">
                  <c:v>1.0125178768</c:v>
                </c:pt>
                <c:pt idx="333">
                  <c:v>1.0118025692</c:v>
                </c:pt>
                <c:pt idx="334">
                  <c:v>1.0110872616</c:v>
                </c:pt>
                <c:pt idx="335">
                  <c:v>1.010371954</c:v>
                </c:pt>
                <c:pt idx="336">
                  <c:v>1.0096566464</c:v>
                </c:pt>
                <c:pt idx="337">
                  <c:v>1.0089413388</c:v>
                </c:pt>
                <c:pt idx="338">
                  <c:v>1.0082260312</c:v>
                </c:pt>
                <c:pt idx="339">
                  <c:v>1.0075107236</c:v>
                </c:pt>
                <c:pt idx="340">
                  <c:v>1.006795416</c:v>
                </c:pt>
                <c:pt idx="341">
                  <c:v>1.0060801084</c:v>
                </c:pt>
                <c:pt idx="342">
                  <c:v>1.0053648008</c:v>
                </c:pt>
                <c:pt idx="343">
                  <c:v>1.0046494932</c:v>
                </c:pt>
                <c:pt idx="344">
                  <c:v>1.003934185599999</c:v>
                </c:pt>
                <c:pt idx="345">
                  <c:v>1.003218878</c:v>
                </c:pt>
                <c:pt idx="346">
                  <c:v>1.0025035704</c:v>
                </c:pt>
                <c:pt idx="347">
                  <c:v>1.0017882628</c:v>
                </c:pt>
                <c:pt idx="348">
                  <c:v>1.0010729552</c:v>
                </c:pt>
                <c:pt idx="349">
                  <c:v>1.0003576476</c:v>
                </c:pt>
                <c:pt idx="350">
                  <c:v>0.99964234</c:v>
                </c:pt>
                <c:pt idx="351">
                  <c:v>0.9989270324</c:v>
                </c:pt>
                <c:pt idx="352">
                  <c:v>0.9982117248</c:v>
                </c:pt>
                <c:pt idx="353">
                  <c:v>0.9974964172</c:v>
                </c:pt>
                <c:pt idx="354">
                  <c:v>0.9967811096</c:v>
                </c:pt>
                <c:pt idx="355">
                  <c:v>0.996065802</c:v>
                </c:pt>
                <c:pt idx="356">
                  <c:v>0.9953504944</c:v>
                </c:pt>
                <c:pt idx="357">
                  <c:v>0.9946351868</c:v>
                </c:pt>
                <c:pt idx="358">
                  <c:v>0.9939198792</c:v>
                </c:pt>
                <c:pt idx="359">
                  <c:v>0.9932045716</c:v>
                </c:pt>
                <c:pt idx="360">
                  <c:v>0.992489264</c:v>
                </c:pt>
                <c:pt idx="361">
                  <c:v>0.9917739564</c:v>
                </c:pt>
                <c:pt idx="362">
                  <c:v>0.9910586488</c:v>
                </c:pt>
                <c:pt idx="363">
                  <c:v>0.9903433412</c:v>
                </c:pt>
                <c:pt idx="364">
                  <c:v>0.9896280336</c:v>
                </c:pt>
                <c:pt idx="365">
                  <c:v>0.988912726</c:v>
                </c:pt>
                <c:pt idx="366">
                  <c:v>0.9881974184</c:v>
                </c:pt>
                <c:pt idx="367">
                  <c:v>0.9874821108</c:v>
                </c:pt>
                <c:pt idx="368">
                  <c:v>0.9867668032</c:v>
                </c:pt>
                <c:pt idx="369">
                  <c:v>0.9860514956</c:v>
                </c:pt>
                <c:pt idx="370">
                  <c:v>0.985336188</c:v>
                </c:pt>
                <c:pt idx="371">
                  <c:v>0.9846208804</c:v>
                </c:pt>
                <c:pt idx="372">
                  <c:v>0.9839055728</c:v>
                </c:pt>
                <c:pt idx="373">
                  <c:v>0.9831902652</c:v>
                </c:pt>
                <c:pt idx="374">
                  <c:v>0.9824749576</c:v>
                </c:pt>
                <c:pt idx="375">
                  <c:v>0.98175965</c:v>
                </c:pt>
                <c:pt idx="376">
                  <c:v>0.9810443424</c:v>
                </c:pt>
                <c:pt idx="377">
                  <c:v>0.9803290348</c:v>
                </c:pt>
                <c:pt idx="378">
                  <c:v>0.9796137272</c:v>
                </c:pt>
                <c:pt idx="379">
                  <c:v>0.9788984196</c:v>
                </c:pt>
                <c:pt idx="380">
                  <c:v>0.978183112</c:v>
                </c:pt>
                <c:pt idx="381">
                  <c:v>0.9774678044</c:v>
                </c:pt>
                <c:pt idx="382">
                  <c:v>0.9767524968</c:v>
                </c:pt>
                <c:pt idx="383">
                  <c:v>0.9760371892</c:v>
                </c:pt>
                <c:pt idx="384">
                  <c:v>0.9753218816</c:v>
                </c:pt>
                <c:pt idx="385">
                  <c:v>0.974606574</c:v>
                </c:pt>
                <c:pt idx="386">
                  <c:v>0.9738912664</c:v>
                </c:pt>
                <c:pt idx="387">
                  <c:v>0.9731759588</c:v>
                </c:pt>
                <c:pt idx="388">
                  <c:v>0.9724606512</c:v>
                </c:pt>
                <c:pt idx="389">
                  <c:v>0.9717453436</c:v>
                </c:pt>
                <c:pt idx="390">
                  <c:v>0.971030036</c:v>
                </c:pt>
                <c:pt idx="391">
                  <c:v>0.9703147284</c:v>
                </c:pt>
                <c:pt idx="392">
                  <c:v>0.9695994208</c:v>
                </c:pt>
                <c:pt idx="393">
                  <c:v>0.9688841132</c:v>
                </c:pt>
                <c:pt idx="394">
                  <c:v>0.9681688056</c:v>
                </c:pt>
                <c:pt idx="395">
                  <c:v>0.967453498</c:v>
                </c:pt>
                <c:pt idx="396">
                  <c:v>0.9667381904</c:v>
                </c:pt>
                <c:pt idx="397">
                  <c:v>0.9660228828</c:v>
                </c:pt>
                <c:pt idx="398">
                  <c:v>0.9653075752</c:v>
                </c:pt>
                <c:pt idx="399">
                  <c:v>0.9645922676</c:v>
                </c:pt>
                <c:pt idx="400">
                  <c:v>0.96387696</c:v>
                </c:pt>
                <c:pt idx="401">
                  <c:v>0.9631616524</c:v>
                </c:pt>
                <c:pt idx="402">
                  <c:v>0.9624463448</c:v>
                </c:pt>
                <c:pt idx="403">
                  <c:v>0.9617310372</c:v>
                </c:pt>
                <c:pt idx="404">
                  <c:v>0.9610157296</c:v>
                </c:pt>
                <c:pt idx="405">
                  <c:v>0.960300422</c:v>
                </c:pt>
                <c:pt idx="406">
                  <c:v>0.9595851144</c:v>
                </c:pt>
                <c:pt idx="407">
                  <c:v>0.9588698068</c:v>
                </c:pt>
                <c:pt idx="408">
                  <c:v>0.9581544992</c:v>
                </c:pt>
                <c:pt idx="409">
                  <c:v>0.9574391916</c:v>
                </c:pt>
                <c:pt idx="410">
                  <c:v>0.956723884</c:v>
                </c:pt>
                <c:pt idx="411">
                  <c:v>0.9560085764</c:v>
                </c:pt>
                <c:pt idx="412">
                  <c:v>0.9552932688</c:v>
                </c:pt>
                <c:pt idx="413">
                  <c:v>0.9545779612</c:v>
                </c:pt>
                <c:pt idx="414">
                  <c:v>0.9538626536</c:v>
                </c:pt>
                <c:pt idx="415">
                  <c:v>0.953147346</c:v>
                </c:pt>
                <c:pt idx="416">
                  <c:v>0.9524320384</c:v>
                </c:pt>
                <c:pt idx="417">
                  <c:v>0.9517167308</c:v>
                </c:pt>
                <c:pt idx="418">
                  <c:v>0.9510014232</c:v>
                </c:pt>
                <c:pt idx="419">
                  <c:v>0.9502861156</c:v>
                </c:pt>
                <c:pt idx="420">
                  <c:v>0.949570808</c:v>
                </c:pt>
                <c:pt idx="421">
                  <c:v>0.9488555004</c:v>
                </c:pt>
                <c:pt idx="422">
                  <c:v>0.9481401928</c:v>
                </c:pt>
                <c:pt idx="423">
                  <c:v>0.9474248852</c:v>
                </c:pt>
                <c:pt idx="424">
                  <c:v>0.9467095776</c:v>
                </c:pt>
                <c:pt idx="425">
                  <c:v>0.94599427</c:v>
                </c:pt>
                <c:pt idx="426">
                  <c:v>0.9452789624</c:v>
                </c:pt>
                <c:pt idx="427">
                  <c:v>0.9445636548</c:v>
                </c:pt>
                <c:pt idx="428">
                  <c:v>0.9438483472</c:v>
                </c:pt>
                <c:pt idx="429">
                  <c:v>0.9431330396</c:v>
                </c:pt>
                <c:pt idx="430">
                  <c:v>0.942417732</c:v>
                </c:pt>
                <c:pt idx="431">
                  <c:v>0.9417024244</c:v>
                </c:pt>
                <c:pt idx="432">
                  <c:v>0.9409871168</c:v>
                </c:pt>
                <c:pt idx="433">
                  <c:v>0.9402718092</c:v>
                </c:pt>
                <c:pt idx="434">
                  <c:v>0.9395565016</c:v>
                </c:pt>
                <c:pt idx="435">
                  <c:v>0.938841194</c:v>
                </c:pt>
                <c:pt idx="436">
                  <c:v>0.9381258864</c:v>
                </c:pt>
                <c:pt idx="437">
                  <c:v>0.9374105788</c:v>
                </c:pt>
                <c:pt idx="438">
                  <c:v>0.9366952712</c:v>
                </c:pt>
                <c:pt idx="439">
                  <c:v>0.9359799636</c:v>
                </c:pt>
                <c:pt idx="440">
                  <c:v>0.935264656</c:v>
                </c:pt>
                <c:pt idx="441">
                  <c:v>0.9345493484</c:v>
                </c:pt>
                <c:pt idx="442">
                  <c:v>0.9338340408</c:v>
                </c:pt>
                <c:pt idx="443">
                  <c:v>0.9331187332</c:v>
                </c:pt>
                <c:pt idx="444">
                  <c:v>0.9324034256</c:v>
                </c:pt>
                <c:pt idx="445">
                  <c:v>0.931688118</c:v>
                </c:pt>
                <c:pt idx="446">
                  <c:v>0.9309728104</c:v>
                </c:pt>
                <c:pt idx="447">
                  <c:v>0.9302575028</c:v>
                </c:pt>
                <c:pt idx="448">
                  <c:v>0.9295421952</c:v>
                </c:pt>
                <c:pt idx="449">
                  <c:v>0.9288268876</c:v>
                </c:pt>
                <c:pt idx="450">
                  <c:v>0.92811158</c:v>
                </c:pt>
                <c:pt idx="451">
                  <c:v>0.9273962724</c:v>
                </c:pt>
                <c:pt idx="452">
                  <c:v>0.9266809648</c:v>
                </c:pt>
                <c:pt idx="453">
                  <c:v>0.9259656572</c:v>
                </c:pt>
                <c:pt idx="454">
                  <c:v>0.9252503496</c:v>
                </c:pt>
                <c:pt idx="455">
                  <c:v>0.924535042</c:v>
                </c:pt>
                <c:pt idx="456">
                  <c:v>0.9238197344</c:v>
                </c:pt>
                <c:pt idx="457">
                  <c:v>0.9231044268</c:v>
                </c:pt>
                <c:pt idx="458">
                  <c:v>0.9223891192</c:v>
                </c:pt>
                <c:pt idx="459">
                  <c:v>0.9216738116</c:v>
                </c:pt>
                <c:pt idx="460">
                  <c:v>0.920958504</c:v>
                </c:pt>
                <c:pt idx="461">
                  <c:v>0.9202431964</c:v>
                </c:pt>
                <c:pt idx="462">
                  <c:v>0.9195278888</c:v>
                </c:pt>
                <c:pt idx="463">
                  <c:v>0.9188125812</c:v>
                </c:pt>
                <c:pt idx="464">
                  <c:v>0.9180972736</c:v>
                </c:pt>
                <c:pt idx="465">
                  <c:v>0.917381966</c:v>
                </c:pt>
                <c:pt idx="466">
                  <c:v>0.9166666584</c:v>
                </c:pt>
                <c:pt idx="467">
                  <c:v>0.9159513508</c:v>
                </c:pt>
                <c:pt idx="468">
                  <c:v>0.9152360432</c:v>
                </c:pt>
                <c:pt idx="469">
                  <c:v>0.9145207356</c:v>
                </c:pt>
                <c:pt idx="470">
                  <c:v>0.913805428</c:v>
                </c:pt>
                <c:pt idx="471">
                  <c:v>0.9130901204</c:v>
                </c:pt>
                <c:pt idx="472">
                  <c:v>0.9123748128</c:v>
                </c:pt>
                <c:pt idx="473">
                  <c:v>0.9116595052</c:v>
                </c:pt>
                <c:pt idx="474">
                  <c:v>0.9109441976</c:v>
                </c:pt>
                <c:pt idx="475">
                  <c:v>0.91022889</c:v>
                </c:pt>
                <c:pt idx="476">
                  <c:v>0.9095135824</c:v>
                </c:pt>
                <c:pt idx="477">
                  <c:v>0.9087982748</c:v>
                </c:pt>
                <c:pt idx="478">
                  <c:v>0.9080829672</c:v>
                </c:pt>
                <c:pt idx="479">
                  <c:v>0.9073676596</c:v>
                </c:pt>
                <c:pt idx="480">
                  <c:v>0.906652352</c:v>
                </c:pt>
                <c:pt idx="481">
                  <c:v>0.9059370444</c:v>
                </c:pt>
                <c:pt idx="482">
                  <c:v>0.9052217368</c:v>
                </c:pt>
                <c:pt idx="483">
                  <c:v>0.9045064292</c:v>
                </c:pt>
                <c:pt idx="484">
                  <c:v>0.9037911216</c:v>
                </c:pt>
                <c:pt idx="485">
                  <c:v>0.903075814</c:v>
                </c:pt>
                <c:pt idx="486">
                  <c:v>0.9023605064</c:v>
                </c:pt>
                <c:pt idx="487">
                  <c:v>0.9016451988</c:v>
                </c:pt>
                <c:pt idx="488">
                  <c:v>0.9009298912</c:v>
                </c:pt>
                <c:pt idx="489">
                  <c:v>0.9002145836</c:v>
                </c:pt>
                <c:pt idx="490">
                  <c:v>0.899499276</c:v>
                </c:pt>
                <c:pt idx="491">
                  <c:v>0.8987839684</c:v>
                </c:pt>
                <c:pt idx="492">
                  <c:v>0.8980686608</c:v>
                </c:pt>
                <c:pt idx="493">
                  <c:v>0.8973533532</c:v>
                </c:pt>
                <c:pt idx="494">
                  <c:v>0.8966380456</c:v>
                </c:pt>
                <c:pt idx="495">
                  <c:v>0.895922738</c:v>
                </c:pt>
                <c:pt idx="496">
                  <c:v>0.8952074304</c:v>
                </c:pt>
                <c:pt idx="497">
                  <c:v>0.8944921228</c:v>
                </c:pt>
                <c:pt idx="498">
                  <c:v>0.8937768152</c:v>
                </c:pt>
                <c:pt idx="499">
                  <c:v>0.8930615076</c:v>
                </c:pt>
                <c:pt idx="500">
                  <c:v>0.8923462</c:v>
                </c:pt>
                <c:pt idx="501">
                  <c:v>0.8916308924</c:v>
                </c:pt>
                <c:pt idx="502">
                  <c:v>0.8909155848</c:v>
                </c:pt>
                <c:pt idx="503">
                  <c:v>0.8902002772</c:v>
                </c:pt>
                <c:pt idx="504">
                  <c:v>0.8894849696</c:v>
                </c:pt>
                <c:pt idx="505">
                  <c:v>0.888769662</c:v>
                </c:pt>
                <c:pt idx="506">
                  <c:v>0.8880543544</c:v>
                </c:pt>
                <c:pt idx="507">
                  <c:v>0.8873390468</c:v>
                </c:pt>
                <c:pt idx="508">
                  <c:v>0.8866237392</c:v>
                </c:pt>
                <c:pt idx="509">
                  <c:v>0.8859084316</c:v>
                </c:pt>
                <c:pt idx="510">
                  <c:v>0.885193124</c:v>
                </c:pt>
                <c:pt idx="511">
                  <c:v>0.8844778164</c:v>
                </c:pt>
                <c:pt idx="512">
                  <c:v>0.8837625088</c:v>
                </c:pt>
                <c:pt idx="513">
                  <c:v>0.8830472012</c:v>
                </c:pt>
                <c:pt idx="514">
                  <c:v>0.8823318936</c:v>
                </c:pt>
                <c:pt idx="515">
                  <c:v>0.881616586</c:v>
                </c:pt>
                <c:pt idx="516">
                  <c:v>0.8809012784</c:v>
                </c:pt>
                <c:pt idx="517">
                  <c:v>0.8801859708</c:v>
                </c:pt>
                <c:pt idx="518">
                  <c:v>0.8794706632</c:v>
                </c:pt>
                <c:pt idx="519">
                  <c:v>0.8787553556</c:v>
                </c:pt>
                <c:pt idx="520">
                  <c:v>0.878040048</c:v>
                </c:pt>
                <c:pt idx="521">
                  <c:v>0.8773247404</c:v>
                </c:pt>
                <c:pt idx="522">
                  <c:v>0.8766094328</c:v>
                </c:pt>
                <c:pt idx="523">
                  <c:v>0.8758941252</c:v>
                </c:pt>
                <c:pt idx="524">
                  <c:v>0.8751788176</c:v>
                </c:pt>
                <c:pt idx="525">
                  <c:v>0.87446351</c:v>
                </c:pt>
                <c:pt idx="526">
                  <c:v>0.8737482024</c:v>
                </c:pt>
                <c:pt idx="527">
                  <c:v>0.8730328948</c:v>
                </c:pt>
                <c:pt idx="528">
                  <c:v>0.8723175872</c:v>
                </c:pt>
                <c:pt idx="529">
                  <c:v>0.8716022796</c:v>
                </c:pt>
                <c:pt idx="530">
                  <c:v>0.870886972</c:v>
                </c:pt>
                <c:pt idx="531">
                  <c:v>0.8701716644</c:v>
                </c:pt>
                <c:pt idx="532">
                  <c:v>0.8694563568</c:v>
                </c:pt>
                <c:pt idx="533">
                  <c:v>0.8687410492</c:v>
                </c:pt>
                <c:pt idx="534">
                  <c:v>0.8680257416</c:v>
                </c:pt>
                <c:pt idx="535">
                  <c:v>0.867310434</c:v>
                </c:pt>
                <c:pt idx="536">
                  <c:v>0.8665951264</c:v>
                </c:pt>
                <c:pt idx="537">
                  <c:v>0.8658798188</c:v>
                </c:pt>
                <c:pt idx="538">
                  <c:v>0.8651645112</c:v>
                </c:pt>
                <c:pt idx="539">
                  <c:v>0.8644492036</c:v>
                </c:pt>
                <c:pt idx="540">
                  <c:v>0.863733896</c:v>
                </c:pt>
                <c:pt idx="541">
                  <c:v>0.8630185884</c:v>
                </c:pt>
                <c:pt idx="542">
                  <c:v>0.8623032808</c:v>
                </c:pt>
                <c:pt idx="543">
                  <c:v>0.8615879732</c:v>
                </c:pt>
                <c:pt idx="544">
                  <c:v>0.8608726656</c:v>
                </c:pt>
                <c:pt idx="545">
                  <c:v>0.860157358</c:v>
                </c:pt>
                <c:pt idx="546">
                  <c:v>0.8594420504</c:v>
                </c:pt>
                <c:pt idx="547">
                  <c:v>0.8587267428</c:v>
                </c:pt>
                <c:pt idx="548">
                  <c:v>0.8580114352</c:v>
                </c:pt>
                <c:pt idx="549">
                  <c:v>0.8572961276</c:v>
                </c:pt>
                <c:pt idx="550">
                  <c:v>0.85658082</c:v>
                </c:pt>
                <c:pt idx="551">
                  <c:v>0.8558655124</c:v>
                </c:pt>
                <c:pt idx="552">
                  <c:v>0.8551502048</c:v>
                </c:pt>
                <c:pt idx="553">
                  <c:v>0.8544348972</c:v>
                </c:pt>
                <c:pt idx="554">
                  <c:v>0.8537195896</c:v>
                </c:pt>
                <c:pt idx="555">
                  <c:v>0.853004282</c:v>
                </c:pt>
                <c:pt idx="556">
                  <c:v>0.8522889744</c:v>
                </c:pt>
                <c:pt idx="557">
                  <c:v>0.8515736668</c:v>
                </c:pt>
                <c:pt idx="558">
                  <c:v>0.8508583592</c:v>
                </c:pt>
                <c:pt idx="559">
                  <c:v>0.8501430516</c:v>
                </c:pt>
                <c:pt idx="560">
                  <c:v>0.849427744</c:v>
                </c:pt>
                <c:pt idx="561">
                  <c:v>0.8487124364</c:v>
                </c:pt>
                <c:pt idx="562">
                  <c:v>0.8479971288</c:v>
                </c:pt>
                <c:pt idx="563">
                  <c:v>0.8472818212</c:v>
                </c:pt>
                <c:pt idx="564">
                  <c:v>0.8465665136</c:v>
                </c:pt>
                <c:pt idx="565">
                  <c:v>0.845851206</c:v>
                </c:pt>
                <c:pt idx="566">
                  <c:v>0.8451358984</c:v>
                </c:pt>
                <c:pt idx="567">
                  <c:v>0.8444205908</c:v>
                </c:pt>
                <c:pt idx="568">
                  <c:v>0.8437052832</c:v>
                </c:pt>
                <c:pt idx="569">
                  <c:v>0.8429899756</c:v>
                </c:pt>
                <c:pt idx="570">
                  <c:v>0.842274668</c:v>
                </c:pt>
                <c:pt idx="571">
                  <c:v>0.8415593604</c:v>
                </c:pt>
                <c:pt idx="572">
                  <c:v>0.8408440528</c:v>
                </c:pt>
                <c:pt idx="573">
                  <c:v>0.8401287452</c:v>
                </c:pt>
                <c:pt idx="574">
                  <c:v>0.8394134376</c:v>
                </c:pt>
                <c:pt idx="575">
                  <c:v>0.83869813</c:v>
                </c:pt>
                <c:pt idx="576">
                  <c:v>0.8379828224</c:v>
                </c:pt>
                <c:pt idx="577">
                  <c:v>0.8372675148</c:v>
                </c:pt>
                <c:pt idx="578">
                  <c:v>0.8365522072</c:v>
                </c:pt>
                <c:pt idx="579">
                  <c:v>0.8358368996</c:v>
                </c:pt>
                <c:pt idx="580">
                  <c:v>0.835121592</c:v>
                </c:pt>
                <c:pt idx="581">
                  <c:v>0.8344062844</c:v>
                </c:pt>
                <c:pt idx="582">
                  <c:v>0.8336909768</c:v>
                </c:pt>
                <c:pt idx="583">
                  <c:v>0.8329756692</c:v>
                </c:pt>
                <c:pt idx="584">
                  <c:v>0.8322603616</c:v>
                </c:pt>
                <c:pt idx="585">
                  <c:v>0.831545054</c:v>
                </c:pt>
                <c:pt idx="586">
                  <c:v>0.8308297464</c:v>
                </c:pt>
                <c:pt idx="587">
                  <c:v>0.8301144388</c:v>
                </c:pt>
                <c:pt idx="588">
                  <c:v>0.8293991312</c:v>
                </c:pt>
                <c:pt idx="589">
                  <c:v>0.8286838236</c:v>
                </c:pt>
                <c:pt idx="590">
                  <c:v>0.827968516</c:v>
                </c:pt>
                <c:pt idx="591">
                  <c:v>0.8272532084</c:v>
                </c:pt>
                <c:pt idx="592">
                  <c:v>0.8265379008</c:v>
                </c:pt>
                <c:pt idx="593">
                  <c:v>0.8258225932</c:v>
                </c:pt>
                <c:pt idx="594">
                  <c:v>0.8251072856</c:v>
                </c:pt>
                <c:pt idx="595">
                  <c:v>0.824391978</c:v>
                </c:pt>
                <c:pt idx="596">
                  <c:v>0.8236766704</c:v>
                </c:pt>
                <c:pt idx="597">
                  <c:v>0.8229613628</c:v>
                </c:pt>
                <c:pt idx="598">
                  <c:v>0.8222460552</c:v>
                </c:pt>
                <c:pt idx="599">
                  <c:v>0.8215307476</c:v>
                </c:pt>
                <c:pt idx="600">
                  <c:v>0.82081544</c:v>
                </c:pt>
                <c:pt idx="601">
                  <c:v>0.8201001324</c:v>
                </c:pt>
                <c:pt idx="602">
                  <c:v>0.8193848248</c:v>
                </c:pt>
                <c:pt idx="603">
                  <c:v>0.8186695172</c:v>
                </c:pt>
                <c:pt idx="604">
                  <c:v>0.8179542096</c:v>
                </c:pt>
                <c:pt idx="605">
                  <c:v>0.817238902</c:v>
                </c:pt>
                <c:pt idx="606">
                  <c:v>0.8165235944</c:v>
                </c:pt>
                <c:pt idx="607">
                  <c:v>0.8158082868</c:v>
                </c:pt>
                <c:pt idx="608">
                  <c:v>0.8150929792</c:v>
                </c:pt>
                <c:pt idx="609">
                  <c:v>0.8143776716</c:v>
                </c:pt>
                <c:pt idx="610">
                  <c:v>0.813662364</c:v>
                </c:pt>
                <c:pt idx="611">
                  <c:v>0.8129470564</c:v>
                </c:pt>
                <c:pt idx="612">
                  <c:v>0.8122317488</c:v>
                </c:pt>
                <c:pt idx="613">
                  <c:v>0.8115164412</c:v>
                </c:pt>
                <c:pt idx="614">
                  <c:v>0.8108011336</c:v>
                </c:pt>
                <c:pt idx="615">
                  <c:v>0.810085826</c:v>
                </c:pt>
                <c:pt idx="616">
                  <c:v>0.8093705184</c:v>
                </c:pt>
                <c:pt idx="617">
                  <c:v>0.8086552108</c:v>
                </c:pt>
                <c:pt idx="618">
                  <c:v>0.8079399032</c:v>
                </c:pt>
                <c:pt idx="619">
                  <c:v>0.8072245956</c:v>
                </c:pt>
                <c:pt idx="620">
                  <c:v>0.806509288</c:v>
                </c:pt>
                <c:pt idx="621">
                  <c:v>0.8057939804</c:v>
                </c:pt>
                <c:pt idx="622">
                  <c:v>0.8050786728</c:v>
                </c:pt>
                <c:pt idx="623">
                  <c:v>0.8043633652</c:v>
                </c:pt>
                <c:pt idx="624">
                  <c:v>0.8036480576</c:v>
                </c:pt>
                <c:pt idx="625">
                  <c:v>0.80293275</c:v>
                </c:pt>
                <c:pt idx="626">
                  <c:v>0.8022174424</c:v>
                </c:pt>
                <c:pt idx="627">
                  <c:v>0.8015021348</c:v>
                </c:pt>
                <c:pt idx="628">
                  <c:v>0.8007868272</c:v>
                </c:pt>
                <c:pt idx="629">
                  <c:v>0.8000715196</c:v>
                </c:pt>
                <c:pt idx="630">
                  <c:v>0.799356212</c:v>
                </c:pt>
                <c:pt idx="631">
                  <c:v>0.7986409044</c:v>
                </c:pt>
                <c:pt idx="632">
                  <c:v>0.7979255968</c:v>
                </c:pt>
                <c:pt idx="633">
                  <c:v>0.7972102892</c:v>
                </c:pt>
                <c:pt idx="634">
                  <c:v>0.7964949816</c:v>
                </c:pt>
                <c:pt idx="635">
                  <c:v>0.795779674</c:v>
                </c:pt>
                <c:pt idx="636">
                  <c:v>0.7950643664</c:v>
                </c:pt>
                <c:pt idx="637">
                  <c:v>0.7943490588</c:v>
                </c:pt>
                <c:pt idx="638">
                  <c:v>0.7936337512</c:v>
                </c:pt>
                <c:pt idx="639">
                  <c:v>0.7929184436</c:v>
                </c:pt>
                <c:pt idx="640">
                  <c:v>0.792203136</c:v>
                </c:pt>
                <c:pt idx="641">
                  <c:v>0.7914878284</c:v>
                </c:pt>
                <c:pt idx="642">
                  <c:v>0.7907725208</c:v>
                </c:pt>
                <c:pt idx="643">
                  <c:v>0.7900572132</c:v>
                </c:pt>
                <c:pt idx="644">
                  <c:v>0.7893419056</c:v>
                </c:pt>
                <c:pt idx="645">
                  <c:v>0.788626598</c:v>
                </c:pt>
                <c:pt idx="646">
                  <c:v>0.7879112904</c:v>
                </c:pt>
                <c:pt idx="647">
                  <c:v>0.7871959828</c:v>
                </c:pt>
                <c:pt idx="648">
                  <c:v>0.7864806752</c:v>
                </c:pt>
                <c:pt idx="649">
                  <c:v>0.7857653676</c:v>
                </c:pt>
                <c:pt idx="650">
                  <c:v>0.78505006</c:v>
                </c:pt>
                <c:pt idx="651">
                  <c:v>0.7843347524</c:v>
                </c:pt>
                <c:pt idx="652">
                  <c:v>0.7836194448</c:v>
                </c:pt>
                <c:pt idx="653">
                  <c:v>0.7829041372</c:v>
                </c:pt>
                <c:pt idx="654">
                  <c:v>0.7821888296</c:v>
                </c:pt>
                <c:pt idx="655">
                  <c:v>0.781473522</c:v>
                </c:pt>
                <c:pt idx="656">
                  <c:v>0.7807582144</c:v>
                </c:pt>
                <c:pt idx="657">
                  <c:v>0.7800429068</c:v>
                </c:pt>
                <c:pt idx="658">
                  <c:v>0.7793275992</c:v>
                </c:pt>
                <c:pt idx="659">
                  <c:v>0.7786122916</c:v>
                </c:pt>
                <c:pt idx="660">
                  <c:v>0.777896984</c:v>
                </c:pt>
                <c:pt idx="661">
                  <c:v>0.7771816764</c:v>
                </c:pt>
                <c:pt idx="662">
                  <c:v>0.7764663688</c:v>
                </c:pt>
                <c:pt idx="663">
                  <c:v>0.7757510612</c:v>
                </c:pt>
                <c:pt idx="664">
                  <c:v>0.7750357536</c:v>
                </c:pt>
                <c:pt idx="665">
                  <c:v>0.774320446</c:v>
                </c:pt>
                <c:pt idx="666">
                  <c:v>0.7736051384</c:v>
                </c:pt>
                <c:pt idx="667">
                  <c:v>0.7728898308</c:v>
                </c:pt>
                <c:pt idx="668">
                  <c:v>0.7721745232</c:v>
                </c:pt>
                <c:pt idx="669">
                  <c:v>0.7714592156</c:v>
                </c:pt>
                <c:pt idx="670">
                  <c:v>0.770743908</c:v>
                </c:pt>
                <c:pt idx="671">
                  <c:v>0.7700286004</c:v>
                </c:pt>
                <c:pt idx="672">
                  <c:v>0.7693132928</c:v>
                </c:pt>
                <c:pt idx="673">
                  <c:v>0.7685979852</c:v>
                </c:pt>
                <c:pt idx="674">
                  <c:v>0.7678826776</c:v>
                </c:pt>
                <c:pt idx="675">
                  <c:v>0.76716737</c:v>
                </c:pt>
                <c:pt idx="676">
                  <c:v>0.7664520624</c:v>
                </c:pt>
                <c:pt idx="677">
                  <c:v>0.7657367548</c:v>
                </c:pt>
                <c:pt idx="678">
                  <c:v>0.7650214472</c:v>
                </c:pt>
                <c:pt idx="679">
                  <c:v>0.7643061396</c:v>
                </c:pt>
                <c:pt idx="680">
                  <c:v>0.763590832</c:v>
                </c:pt>
                <c:pt idx="681">
                  <c:v>0.7628755244</c:v>
                </c:pt>
                <c:pt idx="682">
                  <c:v>0.7621602168</c:v>
                </c:pt>
                <c:pt idx="683">
                  <c:v>0.7614449092</c:v>
                </c:pt>
                <c:pt idx="684">
                  <c:v>0.7607296016</c:v>
                </c:pt>
                <c:pt idx="685">
                  <c:v>0.760014294</c:v>
                </c:pt>
                <c:pt idx="686">
                  <c:v>0.7592989864</c:v>
                </c:pt>
                <c:pt idx="687">
                  <c:v>0.7585836788</c:v>
                </c:pt>
                <c:pt idx="688">
                  <c:v>0.7578683712</c:v>
                </c:pt>
                <c:pt idx="689">
                  <c:v>0.7571530636</c:v>
                </c:pt>
                <c:pt idx="690">
                  <c:v>0.756437756</c:v>
                </c:pt>
                <c:pt idx="691">
                  <c:v>0.7557224484</c:v>
                </c:pt>
                <c:pt idx="692">
                  <c:v>0.7550071408</c:v>
                </c:pt>
                <c:pt idx="693">
                  <c:v>0.7542918332</c:v>
                </c:pt>
                <c:pt idx="694">
                  <c:v>0.7535765256</c:v>
                </c:pt>
                <c:pt idx="695">
                  <c:v>0.752861218</c:v>
                </c:pt>
                <c:pt idx="696">
                  <c:v>0.7521459104</c:v>
                </c:pt>
                <c:pt idx="697">
                  <c:v>0.7514306028</c:v>
                </c:pt>
                <c:pt idx="698">
                  <c:v>0.7507152952</c:v>
                </c:pt>
                <c:pt idx="699">
                  <c:v>0.7499999876</c:v>
                </c:pt>
              </c:numCache>
            </c:numRef>
          </c:xVal>
          <c:yVal>
            <c:numRef>
              <c:f>Desc1!ydata3</c:f>
              <c:numCache>
                <c:formatCode>General</c:formatCode>
                <c:ptCount val="700"/>
                <c:pt idx="0">
                  <c:v>7.0</c:v>
                </c:pt>
                <c:pt idx="1">
                  <c:v>6.0</c:v>
                </c:pt>
                <c:pt idx="2">
                  <c:v>7.0</c:v>
                </c:pt>
                <c:pt idx="3">
                  <c:v>6.0</c:v>
                </c:pt>
                <c:pt idx="4">
                  <c:v>7.0</c:v>
                </c:pt>
                <c:pt idx="5">
                  <c:v>6.0</c:v>
                </c:pt>
                <c:pt idx="6">
                  <c:v>7.0</c:v>
                </c:pt>
                <c:pt idx="7">
                  <c:v>6.0</c:v>
                </c:pt>
                <c:pt idx="8">
                  <c:v>7.0</c:v>
                </c:pt>
                <c:pt idx="9">
                  <c:v>6.0</c:v>
                </c:pt>
                <c:pt idx="10">
                  <c:v>7.0</c:v>
                </c:pt>
                <c:pt idx="11">
                  <c:v>6.0</c:v>
                </c:pt>
                <c:pt idx="12">
                  <c:v>7.0</c:v>
                </c:pt>
                <c:pt idx="13">
                  <c:v>6.0</c:v>
                </c:pt>
                <c:pt idx="14">
                  <c:v>7.0</c:v>
                </c:pt>
                <c:pt idx="15">
                  <c:v>6.0</c:v>
                </c:pt>
                <c:pt idx="16">
                  <c:v>7.0</c:v>
                </c:pt>
                <c:pt idx="17">
                  <c:v>6.0</c:v>
                </c:pt>
                <c:pt idx="18">
                  <c:v>7.0</c:v>
                </c:pt>
                <c:pt idx="19">
                  <c:v>6.0</c:v>
                </c:pt>
                <c:pt idx="20">
                  <c:v>7.0</c:v>
                </c:pt>
                <c:pt idx="21">
                  <c:v>6.0</c:v>
                </c:pt>
                <c:pt idx="22">
                  <c:v>7.0</c:v>
                </c:pt>
                <c:pt idx="23">
                  <c:v>6.0</c:v>
                </c:pt>
                <c:pt idx="24">
                  <c:v>7.0</c:v>
                </c:pt>
                <c:pt idx="25">
                  <c:v>6.0</c:v>
                </c:pt>
                <c:pt idx="26">
                  <c:v>7.0</c:v>
                </c:pt>
                <c:pt idx="27">
                  <c:v>6.0</c:v>
                </c:pt>
                <c:pt idx="28">
                  <c:v>7.0</c:v>
                </c:pt>
                <c:pt idx="29">
                  <c:v>6.0</c:v>
                </c:pt>
                <c:pt idx="30">
                  <c:v>7.0</c:v>
                </c:pt>
                <c:pt idx="31">
                  <c:v>6.0</c:v>
                </c:pt>
                <c:pt idx="32">
                  <c:v>7.0</c:v>
                </c:pt>
                <c:pt idx="33">
                  <c:v>6.0</c:v>
                </c:pt>
                <c:pt idx="34">
                  <c:v>7.0</c:v>
                </c:pt>
                <c:pt idx="35">
                  <c:v>6.0</c:v>
                </c:pt>
                <c:pt idx="36">
                  <c:v>7.0</c:v>
                </c:pt>
                <c:pt idx="37">
                  <c:v>6.0</c:v>
                </c:pt>
                <c:pt idx="38">
                  <c:v>7.0</c:v>
                </c:pt>
                <c:pt idx="39">
                  <c:v>6.0</c:v>
                </c:pt>
                <c:pt idx="40">
                  <c:v>7.0</c:v>
                </c:pt>
                <c:pt idx="41">
                  <c:v>6.0</c:v>
                </c:pt>
                <c:pt idx="42">
                  <c:v>7.0</c:v>
                </c:pt>
                <c:pt idx="43">
                  <c:v>6.0</c:v>
                </c:pt>
                <c:pt idx="44">
                  <c:v>7.0</c:v>
                </c:pt>
                <c:pt idx="45">
                  <c:v>6.0</c:v>
                </c:pt>
                <c:pt idx="46">
                  <c:v>7.0</c:v>
                </c:pt>
                <c:pt idx="47">
                  <c:v>6.0</c:v>
                </c:pt>
                <c:pt idx="48">
                  <c:v>7.0</c:v>
                </c:pt>
                <c:pt idx="49">
                  <c:v>6.0</c:v>
                </c:pt>
                <c:pt idx="50">
                  <c:v>7.0</c:v>
                </c:pt>
                <c:pt idx="51">
                  <c:v>6.0</c:v>
                </c:pt>
                <c:pt idx="52">
                  <c:v>7.0</c:v>
                </c:pt>
                <c:pt idx="53">
                  <c:v>6.0</c:v>
                </c:pt>
                <c:pt idx="54">
                  <c:v>7.0</c:v>
                </c:pt>
                <c:pt idx="55">
                  <c:v>6.0</c:v>
                </c:pt>
                <c:pt idx="56">
                  <c:v>7.0</c:v>
                </c:pt>
                <c:pt idx="57">
                  <c:v>6.0</c:v>
                </c:pt>
                <c:pt idx="58">
                  <c:v>7.0</c:v>
                </c:pt>
                <c:pt idx="59">
                  <c:v>6.0</c:v>
                </c:pt>
                <c:pt idx="60">
                  <c:v>7.0</c:v>
                </c:pt>
                <c:pt idx="61">
                  <c:v>6.0</c:v>
                </c:pt>
                <c:pt idx="62">
                  <c:v>7.0</c:v>
                </c:pt>
                <c:pt idx="63">
                  <c:v>6.0</c:v>
                </c:pt>
                <c:pt idx="64">
                  <c:v>7.0</c:v>
                </c:pt>
                <c:pt idx="65">
                  <c:v>6.0</c:v>
                </c:pt>
                <c:pt idx="66">
                  <c:v>7.0</c:v>
                </c:pt>
                <c:pt idx="67">
                  <c:v>6.0</c:v>
                </c:pt>
                <c:pt idx="68">
                  <c:v>7.0</c:v>
                </c:pt>
                <c:pt idx="69">
                  <c:v>6.0</c:v>
                </c:pt>
                <c:pt idx="70">
                  <c:v>7.0</c:v>
                </c:pt>
                <c:pt idx="71">
                  <c:v>6.0</c:v>
                </c:pt>
                <c:pt idx="72">
                  <c:v>7.0</c:v>
                </c:pt>
                <c:pt idx="73">
                  <c:v>6.0</c:v>
                </c:pt>
                <c:pt idx="74">
                  <c:v>7.0</c:v>
                </c:pt>
                <c:pt idx="75">
                  <c:v>6.0</c:v>
                </c:pt>
                <c:pt idx="76">
                  <c:v>7.0</c:v>
                </c:pt>
                <c:pt idx="77">
                  <c:v>6.0</c:v>
                </c:pt>
                <c:pt idx="78">
                  <c:v>7.0</c:v>
                </c:pt>
                <c:pt idx="79">
                  <c:v>6.0</c:v>
                </c:pt>
                <c:pt idx="80">
                  <c:v>7.0</c:v>
                </c:pt>
                <c:pt idx="81">
                  <c:v>6.0</c:v>
                </c:pt>
                <c:pt idx="82">
                  <c:v>7.0</c:v>
                </c:pt>
                <c:pt idx="83">
                  <c:v>6.0</c:v>
                </c:pt>
                <c:pt idx="84">
                  <c:v>7.0</c:v>
                </c:pt>
                <c:pt idx="85">
                  <c:v>6.0</c:v>
                </c:pt>
                <c:pt idx="86">
                  <c:v>7.0</c:v>
                </c:pt>
                <c:pt idx="87">
                  <c:v>6.0</c:v>
                </c:pt>
                <c:pt idx="88">
                  <c:v>7.0</c:v>
                </c:pt>
                <c:pt idx="89">
                  <c:v>6.0</c:v>
                </c:pt>
                <c:pt idx="90">
                  <c:v>7.0</c:v>
                </c:pt>
                <c:pt idx="91">
                  <c:v>6.0</c:v>
                </c:pt>
                <c:pt idx="92">
                  <c:v>7.0</c:v>
                </c:pt>
                <c:pt idx="93">
                  <c:v>6.0</c:v>
                </c:pt>
                <c:pt idx="94">
                  <c:v>7.0</c:v>
                </c:pt>
                <c:pt idx="95">
                  <c:v>6.0</c:v>
                </c:pt>
                <c:pt idx="96">
                  <c:v>7.0</c:v>
                </c:pt>
                <c:pt idx="97">
                  <c:v>6.0</c:v>
                </c:pt>
                <c:pt idx="98">
                  <c:v>7.0</c:v>
                </c:pt>
                <c:pt idx="99">
                  <c:v>6.0</c:v>
                </c:pt>
                <c:pt idx="100">
                  <c:v>7.0</c:v>
                </c:pt>
                <c:pt idx="101">
                  <c:v>6.0</c:v>
                </c:pt>
                <c:pt idx="102">
                  <c:v>7.0</c:v>
                </c:pt>
                <c:pt idx="103">
                  <c:v>6.0</c:v>
                </c:pt>
                <c:pt idx="104">
                  <c:v>7.0</c:v>
                </c:pt>
                <c:pt idx="105">
                  <c:v>6.0</c:v>
                </c:pt>
                <c:pt idx="106">
                  <c:v>7.0</c:v>
                </c:pt>
                <c:pt idx="107">
                  <c:v>6.0</c:v>
                </c:pt>
                <c:pt idx="108">
                  <c:v>7.0</c:v>
                </c:pt>
                <c:pt idx="109">
                  <c:v>6.0</c:v>
                </c:pt>
                <c:pt idx="110">
                  <c:v>7.0</c:v>
                </c:pt>
                <c:pt idx="111">
                  <c:v>6.0</c:v>
                </c:pt>
                <c:pt idx="112">
                  <c:v>7.0</c:v>
                </c:pt>
                <c:pt idx="113">
                  <c:v>6.0</c:v>
                </c:pt>
                <c:pt idx="114">
                  <c:v>7.0</c:v>
                </c:pt>
                <c:pt idx="115">
                  <c:v>6.0</c:v>
                </c:pt>
                <c:pt idx="116">
                  <c:v>7.0</c:v>
                </c:pt>
                <c:pt idx="117">
                  <c:v>6.0</c:v>
                </c:pt>
                <c:pt idx="118">
                  <c:v>7.0</c:v>
                </c:pt>
                <c:pt idx="119">
                  <c:v>6.0</c:v>
                </c:pt>
                <c:pt idx="120">
                  <c:v>7.0</c:v>
                </c:pt>
                <c:pt idx="121">
                  <c:v>6.0</c:v>
                </c:pt>
                <c:pt idx="122">
                  <c:v>7.0</c:v>
                </c:pt>
                <c:pt idx="123">
                  <c:v>6.0</c:v>
                </c:pt>
                <c:pt idx="124">
                  <c:v>7.0</c:v>
                </c:pt>
                <c:pt idx="125">
                  <c:v>6.0</c:v>
                </c:pt>
                <c:pt idx="126">
                  <c:v>7.0</c:v>
                </c:pt>
                <c:pt idx="127">
                  <c:v>6.0</c:v>
                </c:pt>
                <c:pt idx="128">
                  <c:v>7.0</c:v>
                </c:pt>
                <c:pt idx="129">
                  <c:v>6.0</c:v>
                </c:pt>
                <c:pt idx="130">
                  <c:v>7.0</c:v>
                </c:pt>
                <c:pt idx="131">
                  <c:v>6.0</c:v>
                </c:pt>
                <c:pt idx="132">
                  <c:v>7.0</c:v>
                </c:pt>
                <c:pt idx="133">
                  <c:v>6.0</c:v>
                </c:pt>
                <c:pt idx="134">
                  <c:v>7.0</c:v>
                </c:pt>
                <c:pt idx="135">
                  <c:v>6.0</c:v>
                </c:pt>
                <c:pt idx="136">
                  <c:v>7.0</c:v>
                </c:pt>
                <c:pt idx="137">
                  <c:v>6.0</c:v>
                </c:pt>
                <c:pt idx="138">
                  <c:v>7.0</c:v>
                </c:pt>
                <c:pt idx="139">
                  <c:v>6.0</c:v>
                </c:pt>
                <c:pt idx="140">
                  <c:v>7.0</c:v>
                </c:pt>
                <c:pt idx="141">
                  <c:v>6.0</c:v>
                </c:pt>
                <c:pt idx="142">
                  <c:v>7.0</c:v>
                </c:pt>
                <c:pt idx="143">
                  <c:v>6.0</c:v>
                </c:pt>
                <c:pt idx="144">
                  <c:v>7.0</c:v>
                </c:pt>
                <c:pt idx="145">
                  <c:v>6.0</c:v>
                </c:pt>
                <c:pt idx="146">
                  <c:v>7.0</c:v>
                </c:pt>
                <c:pt idx="147">
                  <c:v>6.0</c:v>
                </c:pt>
                <c:pt idx="148">
                  <c:v>7.0</c:v>
                </c:pt>
                <c:pt idx="149">
                  <c:v>6.0</c:v>
                </c:pt>
                <c:pt idx="150">
                  <c:v>7.0</c:v>
                </c:pt>
                <c:pt idx="151">
                  <c:v>6.0</c:v>
                </c:pt>
                <c:pt idx="152">
                  <c:v>7.0</c:v>
                </c:pt>
                <c:pt idx="153">
                  <c:v>6.0</c:v>
                </c:pt>
                <c:pt idx="154">
                  <c:v>7.0</c:v>
                </c:pt>
                <c:pt idx="155">
                  <c:v>6.0</c:v>
                </c:pt>
                <c:pt idx="156">
                  <c:v>7.0</c:v>
                </c:pt>
                <c:pt idx="157">
                  <c:v>6.0</c:v>
                </c:pt>
                <c:pt idx="158">
                  <c:v>7.0</c:v>
                </c:pt>
                <c:pt idx="159">
                  <c:v>6.0</c:v>
                </c:pt>
                <c:pt idx="160">
                  <c:v>7.0</c:v>
                </c:pt>
                <c:pt idx="161">
                  <c:v>6.0</c:v>
                </c:pt>
                <c:pt idx="162">
                  <c:v>7.0</c:v>
                </c:pt>
                <c:pt idx="163">
                  <c:v>6.0</c:v>
                </c:pt>
                <c:pt idx="164">
                  <c:v>7.0</c:v>
                </c:pt>
                <c:pt idx="165">
                  <c:v>6.0</c:v>
                </c:pt>
                <c:pt idx="166">
                  <c:v>7.0</c:v>
                </c:pt>
                <c:pt idx="167">
                  <c:v>6.0</c:v>
                </c:pt>
                <c:pt idx="168">
                  <c:v>7.0</c:v>
                </c:pt>
                <c:pt idx="169">
                  <c:v>6.0</c:v>
                </c:pt>
                <c:pt idx="170">
                  <c:v>7.0</c:v>
                </c:pt>
                <c:pt idx="171">
                  <c:v>6.0</c:v>
                </c:pt>
                <c:pt idx="172">
                  <c:v>7.0</c:v>
                </c:pt>
                <c:pt idx="173">
                  <c:v>6.0</c:v>
                </c:pt>
                <c:pt idx="174">
                  <c:v>7.0</c:v>
                </c:pt>
                <c:pt idx="175">
                  <c:v>6.0</c:v>
                </c:pt>
                <c:pt idx="176">
                  <c:v>7.0</c:v>
                </c:pt>
                <c:pt idx="177">
                  <c:v>6.0</c:v>
                </c:pt>
                <c:pt idx="178">
                  <c:v>7.0</c:v>
                </c:pt>
                <c:pt idx="179">
                  <c:v>6.0</c:v>
                </c:pt>
                <c:pt idx="180">
                  <c:v>7.0</c:v>
                </c:pt>
                <c:pt idx="181">
                  <c:v>6.0</c:v>
                </c:pt>
                <c:pt idx="182">
                  <c:v>7.0</c:v>
                </c:pt>
                <c:pt idx="183">
                  <c:v>6.0</c:v>
                </c:pt>
                <c:pt idx="184">
                  <c:v>7.0</c:v>
                </c:pt>
                <c:pt idx="185">
                  <c:v>6.0</c:v>
                </c:pt>
                <c:pt idx="186">
                  <c:v>7.0</c:v>
                </c:pt>
                <c:pt idx="187">
                  <c:v>6.0</c:v>
                </c:pt>
                <c:pt idx="188">
                  <c:v>7.0</c:v>
                </c:pt>
                <c:pt idx="189">
                  <c:v>6.0</c:v>
                </c:pt>
                <c:pt idx="190">
                  <c:v>7.0</c:v>
                </c:pt>
                <c:pt idx="191">
                  <c:v>6.0</c:v>
                </c:pt>
                <c:pt idx="192">
                  <c:v>7.0</c:v>
                </c:pt>
                <c:pt idx="193">
                  <c:v>6.0</c:v>
                </c:pt>
                <c:pt idx="194">
                  <c:v>7.0</c:v>
                </c:pt>
                <c:pt idx="195">
                  <c:v>6.0</c:v>
                </c:pt>
                <c:pt idx="196">
                  <c:v>7.0</c:v>
                </c:pt>
                <c:pt idx="197">
                  <c:v>6.0</c:v>
                </c:pt>
                <c:pt idx="198">
                  <c:v>7.0</c:v>
                </c:pt>
                <c:pt idx="199">
                  <c:v>6.0</c:v>
                </c:pt>
                <c:pt idx="200">
                  <c:v>7.0</c:v>
                </c:pt>
                <c:pt idx="201">
                  <c:v>6.0</c:v>
                </c:pt>
                <c:pt idx="202">
                  <c:v>7.0</c:v>
                </c:pt>
                <c:pt idx="203">
                  <c:v>6.0</c:v>
                </c:pt>
                <c:pt idx="204">
                  <c:v>7.0</c:v>
                </c:pt>
                <c:pt idx="205">
                  <c:v>6.0</c:v>
                </c:pt>
                <c:pt idx="206">
                  <c:v>7.0</c:v>
                </c:pt>
                <c:pt idx="207">
                  <c:v>6.0</c:v>
                </c:pt>
                <c:pt idx="208">
                  <c:v>7.0</c:v>
                </c:pt>
                <c:pt idx="209">
                  <c:v>6.0</c:v>
                </c:pt>
                <c:pt idx="210">
                  <c:v>7.0</c:v>
                </c:pt>
                <c:pt idx="211">
                  <c:v>6.0</c:v>
                </c:pt>
                <c:pt idx="212">
                  <c:v>7.0</c:v>
                </c:pt>
                <c:pt idx="213">
                  <c:v>6.0</c:v>
                </c:pt>
                <c:pt idx="214">
                  <c:v>7.0</c:v>
                </c:pt>
                <c:pt idx="215">
                  <c:v>6.0</c:v>
                </c:pt>
                <c:pt idx="216">
                  <c:v>7.0</c:v>
                </c:pt>
                <c:pt idx="217">
                  <c:v>6.0</c:v>
                </c:pt>
                <c:pt idx="218">
                  <c:v>7.0</c:v>
                </c:pt>
                <c:pt idx="219">
                  <c:v>6.0</c:v>
                </c:pt>
                <c:pt idx="220">
                  <c:v>7.0</c:v>
                </c:pt>
                <c:pt idx="221">
                  <c:v>6.0</c:v>
                </c:pt>
                <c:pt idx="222">
                  <c:v>7.0</c:v>
                </c:pt>
                <c:pt idx="223">
                  <c:v>6.0</c:v>
                </c:pt>
                <c:pt idx="224">
                  <c:v>7.0</c:v>
                </c:pt>
                <c:pt idx="225">
                  <c:v>6.0</c:v>
                </c:pt>
                <c:pt idx="226">
                  <c:v>7.0</c:v>
                </c:pt>
                <c:pt idx="227">
                  <c:v>6.0</c:v>
                </c:pt>
                <c:pt idx="228">
                  <c:v>7.0</c:v>
                </c:pt>
                <c:pt idx="229">
                  <c:v>6.0</c:v>
                </c:pt>
                <c:pt idx="230">
                  <c:v>7.0</c:v>
                </c:pt>
                <c:pt idx="231">
                  <c:v>6.0</c:v>
                </c:pt>
                <c:pt idx="232">
                  <c:v>7.0</c:v>
                </c:pt>
                <c:pt idx="233">
                  <c:v>6.0</c:v>
                </c:pt>
                <c:pt idx="234">
                  <c:v>7.0</c:v>
                </c:pt>
                <c:pt idx="235">
                  <c:v>6.0</c:v>
                </c:pt>
                <c:pt idx="236">
                  <c:v>7.0</c:v>
                </c:pt>
                <c:pt idx="237">
                  <c:v>6.0</c:v>
                </c:pt>
                <c:pt idx="238">
                  <c:v>7.0</c:v>
                </c:pt>
                <c:pt idx="239">
                  <c:v>6.0</c:v>
                </c:pt>
                <c:pt idx="240">
                  <c:v>7.0</c:v>
                </c:pt>
                <c:pt idx="241">
                  <c:v>6.0</c:v>
                </c:pt>
                <c:pt idx="242">
                  <c:v>7.0</c:v>
                </c:pt>
                <c:pt idx="243">
                  <c:v>6.0</c:v>
                </c:pt>
                <c:pt idx="244">
                  <c:v>7.0</c:v>
                </c:pt>
                <c:pt idx="245">
                  <c:v>6.0</c:v>
                </c:pt>
                <c:pt idx="246">
                  <c:v>7.0</c:v>
                </c:pt>
                <c:pt idx="247">
                  <c:v>6.0</c:v>
                </c:pt>
                <c:pt idx="248">
                  <c:v>7.0</c:v>
                </c:pt>
                <c:pt idx="249">
                  <c:v>6.0</c:v>
                </c:pt>
                <c:pt idx="250">
                  <c:v>7.0</c:v>
                </c:pt>
                <c:pt idx="251">
                  <c:v>6.0</c:v>
                </c:pt>
                <c:pt idx="252">
                  <c:v>7.0</c:v>
                </c:pt>
                <c:pt idx="253">
                  <c:v>6.0</c:v>
                </c:pt>
                <c:pt idx="254">
                  <c:v>7.0</c:v>
                </c:pt>
                <c:pt idx="255">
                  <c:v>6.0</c:v>
                </c:pt>
                <c:pt idx="256">
                  <c:v>7.0</c:v>
                </c:pt>
                <c:pt idx="257">
                  <c:v>6.0</c:v>
                </c:pt>
                <c:pt idx="258">
                  <c:v>7.0</c:v>
                </c:pt>
                <c:pt idx="259">
                  <c:v>6.0</c:v>
                </c:pt>
                <c:pt idx="260">
                  <c:v>7.0</c:v>
                </c:pt>
                <c:pt idx="261">
                  <c:v>6.0</c:v>
                </c:pt>
                <c:pt idx="262">
                  <c:v>7.0</c:v>
                </c:pt>
                <c:pt idx="263">
                  <c:v>6.0</c:v>
                </c:pt>
                <c:pt idx="264">
                  <c:v>7.0</c:v>
                </c:pt>
                <c:pt idx="265">
                  <c:v>6.0</c:v>
                </c:pt>
                <c:pt idx="266">
                  <c:v>7.0</c:v>
                </c:pt>
                <c:pt idx="267">
                  <c:v>6.0</c:v>
                </c:pt>
                <c:pt idx="268">
                  <c:v>7.0</c:v>
                </c:pt>
                <c:pt idx="269">
                  <c:v>6.0</c:v>
                </c:pt>
                <c:pt idx="270">
                  <c:v>7.0</c:v>
                </c:pt>
                <c:pt idx="271">
                  <c:v>6.0</c:v>
                </c:pt>
                <c:pt idx="272">
                  <c:v>7.0</c:v>
                </c:pt>
                <c:pt idx="273">
                  <c:v>6.0</c:v>
                </c:pt>
                <c:pt idx="274">
                  <c:v>7.0</c:v>
                </c:pt>
                <c:pt idx="275">
                  <c:v>6.0</c:v>
                </c:pt>
                <c:pt idx="276">
                  <c:v>7.0</c:v>
                </c:pt>
                <c:pt idx="277">
                  <c:v>6.0</c:v>
                </c:pt>
                <c:pt idx="278">
                  <c:v>7.0</c:v>
                </c:pt>
                <c:pt idx="279">
                  <c:v>6.0</c:v>
                </c:pt>
                <c:pt idx="280">
                  <c:v>7.0</c:v>
                </c:pt>
                <c:pt idx="281">
                  <c:v>6.0</c:v>
                </c:pt>
                <c:pt idx="282">
                  <c:v>7.0</c:v>
                </c:pt>
                <c:pt idx="283">
                  <c:v>6.0</c:v>
                </c:pt>
                <c:pt idx="284">
                  <c:v>7.0</c:v>
                </c:pt>
                <c:pt idx="285">
                  <c:v>6.0</c:v>
                </c:pt>
                <c:pt idx="286">
                  <c:v>7.0</c:v>
                </c:pt>
                <c:pt idx="287">
                  <c:v>6.0</c:v>
                </c:pt>
                <c:pt idx="288">
                  <c:v>7.0</c:v>
                </c:pt>
                <c:pt idx="289">
                  <c:v>6.0</c:v>
                </c:pt>
                <c:pt idx="290">
                  <c:v>7.0</c:v>
                </c:pt>
                <c:pt idx="291">
                  <c:v>6.0</c:v>
                </c:pt>
                <c:pt idx="292">
                  <c:v>7.0</c:v>
                </c:pt>
                <c:pt idx="293">
                  <c:v>6.0</c:v>
                </c:pt>
                <c:pt idx="294">
                  <c:v>7.0</c:v>
                </c:pt>
                <c:pt idx="295">
                  <c:v>6.0</c:v>
                </c:pt>
                <c:pt idx="296">
                  <c:v>7.0</c:v>
                </c:pt>
                <c:pt idx="297">
                  <c:v>6.0</c:v>
                </c:pt>
                <c:pt idx="298">
                  <c:v>7.0</c:v>
                </c:pt>
                <c:pt idx="299">
                  <c:v>6.0</c:v>
                </c:pt>
                <c:pt idx="300">
                  <c:v>7.0</c:v>
                </c:pt>
                <c:pt idx="301">
                  <c:v>6.0</c:v>
                </c:pt>
                <c:pt idx="302">
                  <c:v>7.0</c:v>
                </c:pt>
                <c:pt idx="303">
                  <c:v>6.0</c:v>
                </c:pt>
                <c:pt idx="304">
                  <c:v>7.0</c:v>
                </c:pt>
                <c:pt idx="305">
                  <c:v>6.0</c:v>
                </c:pt>
                <c:pt idx="306">
                  <c:v>7.0</c:v>
                </c:pt>
                <c:pt idx="307">
                  <c:v>6.0</c:v>
                </c:pt>
                <c:pt idx="308">
                  <c:v>7.0</c:v>
                </c:pt>
                <c:pt idx="309">
                  <c:v>6.0</c:v>
                </c:pt>
                <c:pt idx="310">
                  <c:v>7.0</c:v>
                </c:pt>
                <c:pt idx="311">
                  <c:v>6.0</c:v>
                </c:pt>
                <c:pt idx="312">
                  <c:v>7.0</c:v>
                </c:pt>
                <c:pt idx="313">
                  <c:v>6.0</c:v>
                </c:pt>
                <c:pt idx="314">
                  <c:v>7.0</c:v>
                </c:pt>
                <c:pt idx="315">
                  <c:v>6.0</c:v>
                </c:pt>
                <c:pt idx="316">
                  <c:v>7.0</c:v>
                </c:pt>
                <c:pt idx="317">
                  <c:v>6.0</c:v>
                </c:pt>
                <c:pt idx="318">
                  <c:v>7.0</c:v>
                </c:pt>
                <c:pt idx="319">
                  <c:v>6.0</c:v>
                </c:pt>
                <c:pt idx="320">
                  <c:v>7.0</c:v>
                </c:pt>
                <c:pt idx="321">
                  <c:v>6.0</c:v>
                </c:pt>
                <c:pt idx="322">
                  <c:v>7.0</c:v>
                </c:pt>
                <c:pt idx="323">
                  <c:v>6.0</c:v>
                </c:pt>
                <c:pt idx="324">
                  <c:v>7.0</c:v>
                </c:pt>
                <c:pt idx="325">
                  <c:v>6.0</c:v>
                </c:pt>
                <c:pt idx="326">
                  <c:v>7.0</c:v>
                </c:pt>
                <c:pt idx="327">
                  <c:v>6.0</c:v>
                </c:pt>
                <c:pt idx="328">
                  <c:v>7.0</c:v>
                </c:pt>
                <c:pt idx="329">
                  <c:v>6.0</c:v>
                </c:pt>
                <c:pt idx="330">
                  <c:v>7.0</c:v>
                </c:pt>
                <c:pt idx="331">
                  <c:v>6.0</c:v>
                </c:pt>
                <c:pt idx="332">
                  <c:v>7.0</c:v>
                </c:pt>
                <c:pt idx="333">
                  <c:v>6.0</c:v>
                </c:pt>
                <c:pt idx="334">
                  <c:v>7.0</c:v>
                </c:pt>
                <c:pt idx="335">
                  <c:v>6.0</c:v>
                </c:pt>
                <c:pt idx="336">
                  <c:v>7.0</c:v>
                </c:pt>
                <c:pt idx="337">
                  <c:v>6.0</c:v>
                </c:pt>
                <c:pt idx="338">
                  <c:v>7.0</c:v>
                </c:pt>
                <c:pt idx="339">
                  <c:v>6.0</c:v>
                </c:pt>
                <c:pt idx="340">
                  <c:v>7.0</c:v>
                </c:pt>
                <c:pt idx="341">
                  <c:v>6.0</c:v>
                </c:pt>
                <c:pt idx="342">
                  <c:v>7.0</c:v>
                </c:pt>
                <c:pt idx="343">
                  <c:v>6.0</c:v>
                </c:pt>
                <c:pt idx="344">
                  <c:v>7.0</c:v>
                </c:pt>
                <c:pt idx="345">
                  <c:v>6.0</c:v>
                </c:pt>
                <c:pt idx="346">
                  <c:v>7.0</c:v>
                </c:pt>
                <c:pt idx="347">
                  <c:v>6.0</c:v>
                </c:pt>
                <c:pt idx="348">
                  <c:v>7.0</c:v>
                </c:pt>
                <c:pt idx="349">
                  <c:v>6.0</c:v>
                </c:pt>
                <c:pt idx="350">
                  <c:v>7.0</c:v>
                </c:pt>
                <c:pt idx="351">
                  <c:v>6.0</c:v>
                </c:pt>
                <c:pt idx="352">
                  <c:v>7.0</c:v>
                </c:pt>
                <c:pt idx="353">
                  <c:v>6.0</c:v>
                </c:pt>
                <c:pt idx="354">
                  <c:v>7.0</c:v>
                </c:pt>
                <c:pt idx="355">
                  <c:v>6.0</c:v>
                </c:pt>
                <c:pt idx="356">
                  <c:v>7.0</c:v>
                </c:pt>
                <c:pt idx="357">
                  <c:v>6.0</c:v>
                </c:pt>
                <c:pt idx="358">
                  <c:v>7.0</c:v>
                </c:pt>
                <c:pt idx="359">
                  <c:v>6.0</c:v>
                </c:pt>
                <c:pt idx="360">
                  <c:v>7.0</c:v>
                </c:pt>
                <c:pt idx="361">
                  <c:v>6.0</c:v>
                </c:pt>
                <c:pt idx="362">
                  <c:v>7.0</c:v>
                </c:pt>
                <c:pt idx="363">
                  <c:v>6.0</c:v>
                </c:pt>
                <c:pt idx="364">
                  <c:v>7.0</c:v>
                </c:pt>
                <c:pt idx="365">
                  <c:v>6.0</c:v>
                </c:pt>
                <c:pt idx="366">
                  <c:v>7.0</c:v>
                </c:pt>
                <c:pt idx="367">
                  <c:v>6.0</c:v>
                </c:pt>
                <c:pt idx="368">
                  <c:v>7.0</c:v>
                </c:pt>
                <c:pt idx="369">
                  <c:v>6.0</c:v>
                </c:pt>
                <c:pt idx="370">
                  <c:v>7.0</c:v>
                </c:pt>
                <c:pt idx="371">
                  <c:v>6.0</c:v>
                </c:pt>
                <c:pt idx="372">
                  <c:v>7.0</c:v>
                </c:pt>
                <c:pt idx="373">
                  <c:v>6.0</c:v>
                </c:pt>
                <c:pt idx="374">
                  <c:v>7.0</c:v>
                </c:pt>
                <c:pt idx="375">
                  <c:v>6.0</c:v>
                </c:pt>
                <c:pt idx="376">
                  <c:v>7.0</c:v>
                </c:pt>
                <c:pt idx="377">
                  <c:v>6.0</c:v>
                </c:pt>
                <c:pt idx="378">
                  <c:v>7.0</c:v>
                </c:pt>
                <c:pt idx="379">
                  <c:v>6.0</c:v>
                </c:pt>
                <c:pt idx="380">
                  <c:v>7.0</c:v>
                </c:pt>
                <c:pt idx="381">
                  <c:v>6.0</c:v>
                </c:pt>
                <c:pt idx="382">
                  <c:v>7.0</c:v>
                </c:pt>
                <c:pt idx="383">
                  <c:v>6.0</c:v>
                </c:pt>
                <c:pt idx="384">
                  <c:v>7.0</c:v>
                </c:pt>
                <c:pt idx="385">
                  <c:v>6.0</c:v>
                </c:pt>
                <c:pt idx="386">
                  <c:v>7.0</c:v>
                </c:pt>
                <c:pt idx="387">
                  <c:v>6.0</c:v>
                </c:pt>
                <c:pt idx="388">
                  <c:v>7.0</c:v>
                </c:pt>
                <c:pt idx="389">
                  <c:v>6.0</c:v>
                </c:pt>
                <c:pt idx="390">
                  <c:v>7.0</c:v>
                </c:pt>
                <c:pt idx="391">
                  <c:v>6.0</c:v>
                </c:pt>
                <c:pt idx="392">
                  <c:v>7.0</c:v>
                </c:pt>
                <c:pt idx="393">
                  <c:v>6.0</c:v>
                </c:pt>
                <c:pt idx="394">
                  <c:v>7.0</c:v>
                </c:pt>
                <c:pt idx="395">
                  <c:v>6.0</c:v>
                </c:pt>
                <c:pt idx="396">
                  <c:v>7.0</c:v>
                </c:pt>
                <c:pt idx="397">
                  <c:v>6.0</c:v>
                </c:pt>
                <c:pt idx="398">
                  <c:v>7.0</c:v>
                </c:pt>
                <c:pt idx="399">
                  <c:v>6.0</c:v>
                </c:pt>
                <c:pt idx="400">
                  <c:v>7.0</c:v>
                </c:pt>
                <c:pt idx="401">
                  <c:v>6.0</c:v>
                </c:pt>
                <c:pt idx="402">
                  <c:v>7.0</c:v>
                </c:pt>
                <c:pt idx="403">
                  <c:v>6.0</c:v>
                </c:pt>
                <c:pt idx="404">
                  <c:v>7.0</c:v>
                </c:pt>
                <c:pt idx="405">
                  <c:v>6.0</c:v>
                </c:pt>
                <c:pt idx="406">
                  <c:v>7.0</c:v>
                </c:pt>
                <c:pt idx="407">
                  <c:v>6.0</c:v>
                </c:pt>
                <c:pt idx="408">
                  <c:v>7.0</c:v>
                </c:pt>
                <c:pt idx="409">
                  <c:v>6.0</c:v>
                </c:pt>
                <c:pt idx="410">
                  <c:v>7.0</c:v>
                </c:pt>
                <c:pt idx="411">
                  <c:v>6.0</c:v>
                </c:pt>
                <c:pt idx="412">
                  <c:v>7.0</c:v>
                </c:pt>
                <c:pt idx="413">
                  <c:v>6.0</c:v>
                </c:pt>
                <c:pt idx="414">
                  <c:v>7.0</c:v>
                </c:pt>
                <c:pt idx="415">
                  <c:v>6.0</c:v>
                </c:pt>
                <c:pt idx="416">
                  <c:v>7.0</c:v>
                </c:pt>
                <c:pt idx="417">
                  <c:v>6.0</c:v>
                </c:pt>
                <c:pt idx="418">
                  <c:v>7.0</c:v>
                </c:pt>
                <c:pt idx="419">
                  <c:v>6.0</c:v>
                </c:pt>
                <c:pt idx="420">
                  <c:v>7.0</c:v>
                </c:pt>
                <c:pt idx="421">
                  <c:v>6.0</c:v>
                </c:pt>
                <c:pt idx="422">
                  <c:v>7.0</c:v>
                </c:pt>
                <c:pt idx="423">
                  <c:v>6.0</c:v>
                </c:pt>
                <c:pt idx="424">
                  <c:v>7.0</c:v>
                </c:pt>
                <c:pt idx="425">
                  <c:v>6.0</c:v>
                </c:pt>
                <c:pt idx="426">
                  <c:v>7.0</c:v>
                </c:pt>
                <c:pt idx="427">
                  <c:v>6.0</c:v>
                </c:pt>
                <c:pt idx="428">
                  <c:v>7.0</c:v>
                </c:pt>
                <c:pt idx="429">
                  <c:v>6.0</c:v>
                </c:pt>
                <c:pt idx="430">
                  <c:v>7.0</c:v>
                </c:pt>
                <c:pt idx="431">
                  <c:v>6.0</c:v>
                </c:pt>
                <c:pt idx="432">
                  <c:v>7.0</c:v>
                </c:pt>
                <c:pt idx="433">
                  <c:v>6.0</c:v>
                </c:pt>
                <c:pt idx="434">
                  <c:v>7.0</c:v>
                </c:pt>
                <c:pt idx="435">
                  <c:v>6.0</c:v>
                </c:pt>
                <c:pt idx="436">
                  <c:v>7.0</c:v>
                </c:pt>
                <c:pt idx="437">
                  <c:v>6.0</c:v>
                </c:pt>
                <c:pt idx="438">
                  <c:v>7.0</c:v>
                </c:pt>
                <c:pt idx="439">
                  <c:v>6.0</c:v>
                </c:pt>
                <c:pt idx="440">
                  <c:v>7.0</c:v>
                </c:pt>
                <c:pt idx="441">
                  <c:v>6.0</c:v>
                </c:pt>
                <c:pt idx="442">
                  <c:v>7.0</c:v>
                </c:pt>
                <c:pt idx="443">
                  <c:v>6.0</c:v>
                </c:pt>
                <c:pt idx="444">
                  <c:v>7.0</c:v>
                </c:pt>
                <c:pt idx="445">
                  <c:v>6.0</c:v>
                </c:pt>
                <c:pt idx="446">
                  <c:v>7.0</c:v>
                </c:pt>
                <c:pt idx="447">
                  <c:v>6.0</c:v>
                </c:pt>
                <c:pt idx="448">
                  <c:v>7.0</c:v>
                </c:pt>
                <c:pt idx="449">
                  <c:v>6.0</c:v>
                </c:pt>
                <c:pt idx="450">
                  <c:v>7.0</c:v>
                </c:pt>
                <c:pt idx="451">
                  <c:v>6.0</c:v>
                </c:pt>
                <c:pt idx="452">
                  <c:v>7.0</c:v>
                </c:pt>
                <c:pt idx="453">
                  <c:v>6.0</c:v>
                </c:pt>
                <c:pt idx="454">
                  <c:v>7.0</c:v>
                </c:pt>
                <c:pt idx="455">
                  <c:v>6.0</c:v>
                </c:pt>
                <c:pt idx="456">
                  <c:v>7.0</c:v>
                </c:pt>
                <c:pt idx="457">
                  <c:v>6.0</c:v>
                </c:pt>
                <c:pt idx="458">
                  <c:v>7.0</c:v>
                </c:pt>
                <c:pt idx="459">
                  <c:v>6.0</c:v>
                </c:pt>
                <c:pt idx="460">
                  <c:v>7.0</c:v>
                </c:pt>
                <c:pt idx="461">
                  <c:v>6.0</c:v>
                </c:pt>
                <c:pt idx="462">
                  <c:v>7.0</c:v>
                </c:pt>
                <c:pt idx="463">
                  <c:v>6.0</c:v>
                </c:pt>
                <c:pt idx="464">
                  <c:v>7.0</c:v>
                </c:pt>
                <c:pt idx="465">
                  <c:v>6.0</c:v>
                </c:pt>
                <c:pt idx="466">
                  <c:v>7.0</c:v>
                </c:pt>
                <c:pt idx="467">
                  <c:v>6.0</c:v>
                </c:pt>
                <c:pt idx="468">
                  <c:v>7.0</c:v>
                </c:pt>
                <c:pt idx="469">
                  <c:v>6.0</c:v>
                </c:pt>
                <c:pt idx="470">
                  <c:v>7.0</c:v>
                </c:pt>
                <c:pt idx="471">
                  <c:v>6.0</c:v>
                </c:pt>
                <c:pt idx="472">
                  <c:v>7.0</c:v>
                </c:pt>
                <c:pt idx="473">
                  <c:v>6.0</c:v>
                </c:pt>
                <c:pt idx="474">
                  <c:v>7.0</c:v>
                </c:pt>
                <c:pt idx="475">
                  <c:v>6.0</c:v>
                </c:pt>
                <c:pt idx="476">
                  <c:v>7.0</c:v>
                </c:pt>
                <c:pt idx="477">
                  <c:v>6.0</c:v>
                </c:pt>
                <c:pt idx="478">
                  <c:v>7.0</c:v>
                </c:pt>
                <c:pt idx="479">
                  <c:v>6.0</c:v>
                </c:pt>
                <c:pt idx="480">
                  <c:v>7.0</c:v>
                </c:pt>
                <c:pt idx="481">
                  <c:v>6.0</c:v>
                </c:pt>
                <c:pt idx="482">
                  <c:v>7.0</c:v>
                </c:pt>
                <c:pt idx="483">
                  <c:v>6.0</c:v>
                </c:pt>
                <c:pt idx="484">
                  <c:v>7.0</c:v>
                </c:pt>
                <c:pt idx="485">
                  <c:v>6.0</c:v>
                </c:pt>
                <c:pt idx="486">
                  <c:v>7.0</c:v>
                </c:pt>
                <c:pt idx="487">
                  <c:v>6.0</c:v>
                </c:pt>
                <c:pt idx="488">
                  <c:v>7.0</c:v>
                </c:pt>
                <c:pt idx="489">
                  <c:v>6.0</c:v>
                </c:pt>
                <c:pt idx="490">
                  <c:v>7.0</c:v>
                </c:pt>
                <c:pt idx="491">
                  <c:v>6.0</c:v>
                </c:pt>
                <c:pt idx="492">
                  <c:v>7.0</c:v>
                </c:pt>
                <c:pt idx="493">
                  <c:v>6.0</c:v>
                </c:pt>
                <c:pt idx="494">
                  <c:v>7.0</c:v>
                </c:pt>
                <c:pt idx="495">
                  <c:v>6.0</c:v>
                </c:pt>
                <c:pt idx="496">
                  <c:v>7.0</c:v>
                </c:pt>
                <c:pt idx="497">
                  <c:v>6.0</c:v>
                </c:pt>
                <c:pt idx="498">
                  <c:v>7.0</c:v>
                </c:pt>
                <c:pt idx="499">
                  <c:v>6.0</c:v>
                </c:pt>
                <c:pt idx="500">
                  <c:v>7.0</c:v>
                </c:pt>
                <c:pt idx="501">
                  <c:v>6.0</c:v>
                </c:pt>
                <c:pt idx="502">
                  <c:v>7.0</c:v>
                </c:pt>
                <c:pt idx="503">
                  <c:v>6.0</c:v>
                </c:pt>
                <c:pt idx="504">
                  <c:v>7.0</c:v>
                </c:pt>
                <c:pt idx="505">
                  <c:v>6.0</c:v>
                </c:pt>
                <c:pt idx="506">
                  <c:v>7.0</c:v>
                </c:pt>
                <c:pt idx="507">
                  <c:v>6.0</c:v>
                </c:pt>
                <c:pt idx="508">
                  <c:v>7.0</c:v>
                </c:pt>
                <c:pt idx="509">
                  <c:v>6.0</c:v>
                </c:pt>
                <c:pt idx="510">
                  <c:v>7.0</c:v>
                </c:pt>
                <c:pt idx="511">
                  <c:v>6.0</c:v>
                </c:pt>
                <c:pt idx="512">
                  <c:v>7.0</c:v>
                </c:pt>
                <c:pt idx="513">
                  <c:v>6.0</c:v>
                </c:pt>
                <c:pt idx="514">
                  <c:v>7.0</c:v>
                </c:pt>
                <c:pt idx="515">
                  <c:v>6.0</c:v>
                </c:pt>
                <c:pt idx="516">
                  <c:v>7.0</c:v>
                </c:pt>
                <c:pt idx="517">
                  <c:v>6.0</c:v>
                </c:pt>
                <c:pt idx="518">
                  <c:v>7.0</c:v>
                </c:pt>
                <c:pt idx="519">
                  <c:v>6.0</c:v>
                </c:pt>
                <c:pt idx="520">
                  <c:v>7.0</c:v>
                </c:pt>
                <c:pt idx="521">
                  <c:v>6.0</c:v>
                </c:pt>
                <c:pt idx="522">
                  <c:v>7.0</c:v>
                </c:pt>
                <c:pt idx="523">
                  <c:v>6.0</c:v>
                </c:pt>
                <c:pt idx="524">
                  <c:v>7.0</c:v>
                </c:pt>
                <c:pt idx="525">
                  <c:v>6.0</c:v>
                </c:pt>
                <c:pt idx="526">
                  <c:v>7.0</c:v>
                </c:pt>
                <c:pt idx="527">
                  <c:v>6.0</c:v>
                </c:pt>
                <c:pt idx="528">
                  <c:v>7.0</c:v>
                </c:pt>
                <c:pt idx="529">
                  <c:v>6.0</c:v>
                </c:pt>
                <c:pt idx="530">
                  <c:v>7.0</c:v>
                </c:pt>
                <c:pt idx="531">
                  <c:v>6.0</c:v>
                </c:pt>
                <c:pt idx="532">
                  <c:v>7.0</c:v>
                </c:pt>
                <c:pt idx="533">
                  <c:v>6.0</c:v>
                </c:pt>
                <c:pt idx="534">
                  <c:v>7.0</c:v>
                </c:pt>
                <c:pt idx="535">
                  <c:v>6.0</c:v>
                </c:pt>
                <c:pt idx="536">
                  <c:v>7.0</c:v>
                </c:pt>
                <c:pt idx="537">
                  <c:v>6.0</c:v>
                </c:pt>
                <c:pt idx="538">
                  <c:v>7.0</c:v>
                </c:pt>
                <c:pt idx="539">
                  <c:v>6.0</c:v>
                </c:pt>
                <c:pt idx="540">
                  <c:v>7.0</c:v>
                </c:pt>
                <c:pt idx="541">
                  <c:v>6.0</c:v>
                </c:pt>
                <c:pt idx="542">
                  <c:v>7.0</c:v>
                </c:pt>
                <c:pt idx="543">
                  <c:v>6.0</c:v>
                </c:pt>
                <c:pt idx="544">
                  <c:v>7.0</c:v>
                </c:pt>
                <c:pt idx="545">
                  <c:v>6.0</c:v>
                </c:pt>
                <c:pt idx="546">
                  <c:v>7.0</c:v>
                </c:pt>
                <c:pt idx="547">
                  <c:v>6.0</c:v>
                </c:pt>
                <c:pt idx="548">
                  <c:v>7.0</c:v>
                </c:pt>
                <c:pt idx="549">
                  <c:v>6.0</c:v>
                </c:pt>
                <c:pt idx="550">
                  <c:v>7.0</c:v>
                </c:pt>
                <c:pt idx="551">
                  <c:v>6.0</c:v>
                </c:pt>
                <c:pt idx="552">
                  <c:v>7.0</c:v>
                </c:pt>
                <c:pt idx="553">
                  <c:v>6.0</c:v>
                </c:pt>
                <c:pt idx="554">
                  <c:v>7.0</c:v>
                </c:pt>
                <c:pt idx="555">
                  <c:v>6.0</c:v>
                </c:pt>
                <c:pt idx="556">
                  <c:v>7.0</c:v>
                </c:pt>
                <c:pt idx="557">
                  <c:v>6.0</c:v>
                </c:pt>
                <c:pt idx="558">
                  <c:v>7.0</c:v>
                </c:pt>
                <c:pt idx="559">
                  <c:v>6.0</c:v>
                </c:pt>
                <c:pt idx="560">
                  <c:v>7.0</c:v>
                </c:pt>
                <c:pt idx="561">
                  <c:v>6.0</c:v>
                </c:pt>
                <c:pt idx="562">
                  <c:v>7.0</c:v>
                </c:pt>
                <c:pt idx="563">
                  <c:v>6.0</c:v>
                </c:pt>
                <c:pt idx="564">
                  <c:v>7.0</c:v>
                </c:pt>
                <c:pt idx="565">
                  <c:v>6.0</c:v>
                </c:pt>
                <c:pt idx="566">
                  <c:v>7.0</c:v>
                </c:pt>
                <c:pt idx="567">
                  <c:v>6.0</c:v>
                </c:pt>
                <c:pt idx="568">
                  <c:v>7.0</c:v>
                </c:pt>
                <c:pt idx="569">
                  <c:v>6.0</c:v>
                </c:pt>
                <c:pt idx="570">
                  <c:v>7.0</c:v>
                </c:pt>
                <c:pt idx="571">
                  <c:v>6.0</c:v>
                </c:pt>
                <c:pt idx="572">
                  <c:v>7.0</c:v>
                </c:pt>
                <c:pt idx="573">
                  <c:v>6.0</c:v>
                </c:pt>
                <c:pt idx="574">
                  <c:v>7.0</c:v>
                </c:pt>
                <c:pt idx="575">
                  <c:v>6.0</c:v>
                </c:pt>
                <c:pt idx="576">
                  <c:v>7.0</c:v>
                </c:pt>
                <c:pt idx="577">
                  <c:v>6.0</c:v>
                </c:pt>
                <c:pt idx="578">
                  <c:v>7.0</c:v>
                </c:pt>
                <c:pt idx="579">
                  <c:v>6.0</c:v>
                </c:pt>
                <c:pt idx="580">
                  <c:v>7.0</c:v>
                </c:pt>
                <c:pt idx="581">
                  <c:v>6.0</c:v>
                </c:pt>
                <c:pt idx="582">
                  <c:v>7.0</c:v>
                </c:pt>
                <c:pt idx="583">
                  <c:v>6.0</c:v>
                </c:pt>
                <c:pt idx="584">
                  <c:v>7.0</c:v>
                </c:pt>
                <c:pt idx="585">
                  <c:v>6.0</c:v>
                </c:pt>
                <c:pt idx="586">
                  <c:v>7.0</c:v>
                </c:pt>
                <c:pt idx="587">
                  <c:v>6.0</c:v>
                </c:pt>
                <c:pt idx="588">
                  <c:v>7.0</c:v>
                </c:pt>
                <c:pt idx="589">
                  <c:v>6.0</c:v>
                </c:pt>
                <c:pt idx="590">
                  <c:v>7.0</c:v>
                </c:pt>
                <c:pt idx="591">
                  <c:v>6.0</c:v>
                </c:pt>
                <c:pt idx="592">
                  <c:v>7.0</c:v>
                </c:pt>
                <c:pt idx="593">
                  <c:v>6.0</c:v>
                </c:pt>
                <c:pt idx="594">
                  <c:v>7.0</c:v>
                </c:pt>
                <c:pt idx="595">
                  <c:v>6.0</c:v>
                </c:pt>
                <c:pt idx="596">
                  <c:v>7.0</c:v>
                </c:pt>
                <c:pt idx="597">
                  <c:v>6.0</c:v>
                </c:pt>
                <c:pt idx="598">
                  <c:v>7.0</c:v>
                </c:pt>
                <c:pt idx="599">
                  <c:v>6.0</c:v>
                </c:pt>
                <c:pt idx="600">
                  <c:v>7.0</c:v>
                </c:pt>
                <c:pt idx="601">
                  <c:v>6.0</c:v>
                </c:pt>
                <c:pt idx="602">
                  <c:v>7.0</c:v>
                </c:pt>
                <c:pt idx="603">
                  <c:v>6.0</c:v>
                </c:pt>
                <c:pt idx="604">
                  <c:v>7.0</c:v>
                </c:pt>
                <c:pt idx="605">
                  <c:v>6.0</c:v>
                </c:pt>
                <c:pt idx="606">
                  <c:v>7.0</c:v>
                </c:pt>
                <c:pt idx="607">
                  <c:v>6.0</c:v>
                </c:pt>
                <c:pt idx="608">
                  <c:v>7.0</c:v>
                </c:pt>
                <c:pt idx="609">
                  <c:v>6.0</c:v>
                </c:pt>
                <c:pt idx="610">
                  <c:v>7.0</c:v>
                </c:pt>
                <c:pt idx="611">
                  <c:v>6.0</c:v>
                </c:pt>
                <c:pt idx="612">
                  <c:v>7.0</c:v>
                </c:pt>
                <c:pt idx="613">
                  <c:v>6.0</c:v>
                </c:pt>
                <c:pt idx="614">
                  <c:v>7.0</c:v>
                </c:pt>
                <c:pt idx="615">
                  <c:v>6.0</c:v>
                </c:pt>
                <c:pt idx="616">
                  <c:v>7.0</c:v>
                </c:pt>
                <c:pt idx="617">
                  <c:v>6.0</c:v>
                </c:pt>
                <c:pt idx="618">
                  <c:v>7.0</c:v>
                </c:pt>
                <c:pt idx="619">
                  <c:v>6.0</c:v>
                </c:pt>
                <c:pt idx="620">
                  <c:v>7.0</c:v>
                </c:pt>
                <c:pt idx="621">
                  <c:v>6.0</c:v>
                </c:pt>
                <c:pt idx="622">
                  <c:v>7.0</c:v>
                </c:pt>
                <c:pt idx="623">
                  <c:v>6.0</c:v>
                </c:pt>
                <c:pt idx="624">
                  <c:v>7.0</c:v>
                </c:pt>
                <c:pt idx="625">
                  <c:v>6.0</c:v>
                </c:pt>
                <c:pt idx="626">
                  <c:v>7.0</c:v>
                </c:pt>
                <c:pt idx="627">
                  <c:v>6.0</c:v>
                </c:pt>
                <c:pt idx="628">
                  <c:v>7.0</c:v>
                </c:pt>
                <c:pt idx="629">
                  <c:v>6.0</c:v>
                </c:pt>
                <c:pt idx="630">
                  <c:v>7.0</c:v>
                </c:pt>
                <c:pt idx="631">
                  <c:v>6.0</c:v>
                </c:pt>
                <c:pt idx="632">
                  <c:v>7.0</c:v>
                </c:pt>
                <c:pt idx="633">
                  <c:v>6.0</c:v>
                </c:pt>
                <c:pt idx="634">
                  <c:v>7.0</c:v>
                </c:pt>
                <c:pt idx="635">
                  <c:v>6.0</c:v>
                </c:pt>
                <c:pt idx="636">
                  <c:v>7.0</c:v>
                </c:pt>
                <c:pt idx="637">
                  <c:v>6.0</c:v>
                </c:pt>
                <c:pt idx="638">
                  <c:v>7.0</c:v>
                </c:pt>
                <c:pt idx="639">
                  <c:v>6.0</c:v>
                </c:pt>
                <c:pt idx="640">
                  <c:v>7.0</c:v>
                </c:pt>
                <c:pt idx="641">
                  <c:v>6.0</c:v>
                </c:pt>
                <c:pt idx="642">
                  <c:v>7.0</c:v>
                </c:pt>
                <c:pt idx="643">
                  <c:v>6.0</c:v>
                </c:pt>
                <c:pt idx="644">
                  <c:v>7.0</c:v>
                </c:pt>
                <c:pt idx="645">
                  <c:v>6.0</c:v>
                </c:pt>
                <c:pt idx="646">
                  <c:v>7.0</c:v>
                </c:pt>
                <c:pt idx="647">
                  <c:v>6.0</c:v>
                </c:pt>
                <c:pt idx="648">
                  <c:v>7.0</c:v>
                </c:pt>
                <c:pt idx="649">
                  <c:v>6.0</c:v>
                </c:pt>
                <c:pt idx="650">
                  <c:v>7.0</c:v>
                </c:pt>
                <c:pt idx="651">
                  <c:v>6.0</c:v>
                </c:pt>
                <c:pt idx="652">
                  <c:v>7.0</c:v>
                </c:pt>
                <c:pt idx="653">
                  <c:v>6.0</c:v>
                </c:pt>
                <c:pt idx="654">
                  <c:v>7.0</c:v>
                </c:pt>
                <c:pt idx="655">
                  <c:v>6.0</c:v>
                </c:pt>
                <c:pt idx="656">
                  <c:v>7.0</c:v>
                </c:pt>
                <c:pt idx="657">
                  <c:v>6.0</c:v>
                </c:pt>
                <c:pt idx="658">
                  <c:v>7.0</c:v>
                </c:pt>
                <c:pt idx="659">
                  <c:v>6.0</c:v>
                </c:pt>
                <c:pt idx="660">
                  <c:v>7.0</c:v>
                </c:pt>
                <c:pt idx="661">
                  <c:v>6.0</c:v>
                </c:pt>
                <c:pt idx="662">
                  <c:v>7.0</c:v>
                </c:pt>
                <c:pt idx="663">
                  <c:v>6.0</c:v>
                </c:pt>
                <c:pt idx="664">
                  <c:v>7.0</c:v>
                </c:pt>
                <c:pt idx="665">
                  <c:v>6.0</c:v>
                </c:pt>
                <c:pt idx="666">
                  <c:v>7.0</c:v>
                </c:pt>
                <c:pt idx="667">
                  <c:v>6.0</c:v>
                </c:pt>
                <c:pt idx="668">
                  <c:v>7.0</c:v>
                </c:pt>
                <c:pt idx="669">
                  <c:v>6.0</c:v>
                </c:pt>
                <c:pt idx="670">
                  <c:v>7.0</c:v>
                </c:pt>
                <c:pt idx="671">
                  <c:v>6.0</c:v>
                </c:pt>
                <c:pt idx="672">
                  <c:v>7.0</c:v>
                </c:pt>
                <c:pt idx="673">
                  <c:v>6.0</c:v>
                </c:pt>
                <c:pt idx="674">
                  <c:v>7.0</c:v>
                </c:pt>
                <c:pt idx="675">
                  <c:v>6.0</c:v>
                </c:pt>
                <c:pt idx="676">
                  <c:v>7.0</c:v>
                </c:pt>
                <c:pt idx="677">
                  <c:v>6.0</c:v>
                </c:pt>
                <c:pt idx="678">
                  <c:v>7.0</c:v>
                </c:pt>
                <c:pt idx="679">
                  <c:v>6.0</c:v>
                </c:pt>
                <c:pt idx="680">
                  <c:v>7.0</c:v>
                </c:pt>
                <c:pt idx="681">
                  <c:v>6.0</c:v>
                </c:pt>
                <c:pt idx="682">
                  <c:v>7.0</c:v>
                </c:pt>
                <c:pt idx="683">
                  <c:v>6.0</c:v>
                </c:pt>
                <c:pt idx="684">
                  <c:v>7.0</c:v>
                </c:pt>
                <c:pt idx="685">
                  <c:v>6.0</c:v>
                </c:pt>
                <c:pt idx="686">
                  <c:v>7.0</c:v>
                </c:pt>
                <c:pt idx="687">
                  <c:v>6.0</c:v>
                </c:pt>
                <c:pt idx="688">
                  <c:v>7.0</c:v>
                </c:pt>
                <c:pt idx="689">
                  <c:v>6.0</c:v>
                </c:pt>
                <c:pt idx="690">
                  <c:v>7.0</c:v>
                </c:pt>
                <c:pt idx="691">
                  <c:v>6.0</c:v>
                </c:pt>
                <c:pt idx="692">
                  <c:v>7.0</c:v>
                </c:pt>
                <c:pt idx="693">
                  <c:v>6.0</c:v>
                </c:pt>
                <c:pt idx="694">
                  <c:v>7.0</c:v>
                </c:pt>
                <c:pt idx="695">
                  <c:v>6.0</c:v>
                </c:pt>
                <c:pt idx="696">
                  <c:v>7.0</c:v>
                </c:pt>
                <c:pt idx="697">
                  <c:v>6.0</c:v>
                </c:pt>
                <c:pt idx="698">
                  <c:v>7.0</c:v>
                </c:pt>
                <c:pt idx="699">
                  <c:v>6.0</c:v>
                </c:pt>
              </c:numCache>
            </c:numRef>
          </c:yVal>
          <c:smooth val="0"/>
          <c:extLst xmlns:c16r2="http://schemas.microsoft.com/office/drawing/2015/06/chart">
            <c:ext xmlns:c16="http://schemas.microsoft.com/office/drawing/2014/chart" uri="{C3380CC4-5D6E-409C-BE32-E72D297353CC}">
              <c16:uniqueId val="{00000002-1877-4E46-8DD4-CAD361396DAE}"/>
            </c:ext>
          </c:extLst>
        </c:ser>
        <c:ser>
          <c:idx val="14"/>
          <c:order val="3"/>
          <c:spPr>
            <a:ln w="19050" cap="rnd">
              <a:solidFill>
                <a:schemeClr val="accent3">
                  <a:lumMod val="80000"/>
                  <a:lumOff val="20000"/>
                </a:schemeClr>
              </a:solid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xVal>
            <c:numLit>
              <c:formatCode>General</c:formatCode>
              <c:ptCount val="23"/>
              <c:pt idx="0">
                <c:v>0.9</c:v>
              </c:pt>
              <c:pt idx="1">
                <c:v>1.1</c:v>
              </c:pt>
              <c:pt idx="2">
                <c:v>1.0</c:v>
              </c:pt>
              <c:pt idx="3">
                <c:v>1.0</c:v>
              </c:pt>
              <c:pt idx="4">
                <c:v>0.75</c:v>
              </c:pt>
              <c:pt idx="5">
                <c:v>1.25</c:v>
              </c:pt>
              <c:pt idx="6">
                <c:v>1.25</c:v>
              </c:pt>
              <c:pt idx="7">
                <c:v>1.25</c:v>
              </c:pt>
              <c:pt idx="8">
                <c:v>1.25</c:v>
              </c:pt>
              <c:pt idx="9">
                <c:v>1.25</c:v>
              </c:pt>
              <c:pt idx="10">
                <c:v>1.0</c:v>
              </c:pt>
              <c:pt idx="11">
                <c:v>1.0</c:v>
              </c:pt>
              <c:pt idx="12">
                <c:v>1.1</c:v>
              </c:pt>
              <c:pt idx="13">
                <c:v>0.9</c:v>
              </c:pt>
              <c:pt idx="14">
                <c:v>1.0</c:v>
              </c:pt>
              <c:pt idx="15">
                <c:v>1.0</c:v>
              </c:pt>
              <c:pt idx="16">
                <c:v>0.75</c:v>
              </c:pt>
              <c:pt idx="17">
                <c:v>0.75</c:v>
              </c:pt>
              <c:pt idx="18">
                <c:v>0.75</c:v>
              </c:pt>
              <c:pt idx="19">
                <c:v>1.25</c:v>
              </c:pt>
              <c:pt idx="20">
                <c:v>0.75</c:v>
              </c:pt>
              <c:pt idx="21">
                <c:v>0.75</c:v>
              </c:pt>
              <c:pt idx="22">
                <c:v>0.75</c:v>
              </c:pt>
            </c:numLit>
          </c:xVal>
          <c:yVal>
            <c:numLit>
              <c:formatCode>General</c:formatCode>
              <c:ptCount val="23"/>
              <c:pt idx="0">
                <c:v>8.0</c:v>
              </c:pt>
              <c:pt idx="1">
                <c:v>8.0</c:v>
              </c:pt>
              <c:pt idx="2">
                <c:v>8.0</c:v>
              </c:pt>
              <c:pt idx="3">
                <c:v>7.0</c:v>
              </c:pt>
              <c:pt idx="4">
                <c:v>7.0</c:v>
              </c:pt>
              <c:pt idx="5">
                <c:v>7.0</c:v>
              </c:pt>
              <c:pt idx="6">
                <c:v>7.0</c:v>
              </c:pt>
              <c:pt idx="7">
                <c:v>7.0</c:v>
              </c:pt>
              <c:pt idx="8">
                <c:v>6.0</c:v>
              </c:pt>
              <c:pt idx="9">
                <c:v>6.0</c:v>
              </c:pt>
              <c:pt idx="10">
                <c:v>6.0</c:v>
              </c:pt>
              <c:pt idx="11">
                <c:v>5.0</c:v>
              </c:pt>
              <c:pt idx="12">
                <c:v>5.0</c:v>
              </c:pt>
              <c:pt idx="13">
                <c:v>5.0</c:v>
              </c:pt>
              <c:pt idx="14">
                <c:v>5.0</c:v>
              </c:pt>
              <c:pt idx="15">
                <c:v>6.0</c:v>
              </c:pt>
              <c:pt idx="16">
                <c:v>6.0</c:v>
              </c:pt>
              <c:pt idx="17">
                <c:v>6.0</c:v>
              </c:pt>
              <c:pt idx="18">
                <c:v>7.0</c:v>
              </c:pt>
              <c:pt idx="19">
                <c:v>7.0</c:v>
              </c:pt>
              <c:pt idx="20">
                <c:v>7.0</c:v>
              </c:pt>
              <c:pt idx="21">
                <c:v>7.0</c:v>
              </c:pt>
              <c:pt idx="22">
                <c:v>7.0</c:v>
              </c:pt>
            </c:numLit>
          </c:yVal>
          <c:smooth val="0"/>
          <c:extLst xmlns:c16r2="http://schemas.microsoft.com/office/drawing/2015/06/chart">
            <c:ext xmlns:c16="http://schemas.microsoft.com/office/drawing/2014/chart" uri="{C3380CC4-5D6E-409C-BE32-E72D297353CC}">
              <c16:uniqueId val="{00000003-1877-4E46-8DD4-CAD361396DAE}"/>
            </c:ext>
          </c:extLst>
        </c:ser>
        <c:ser>
          <c:idx val="15"/>
          <c:order val="4"/>
          <c:spPr>
            <a:ln w="19050"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xVal>
            <c:numRef>
              <c:f>Desc1!xdata5</c:f>
              <c:numCache>
                <c:formatCode>General</c:formatCode>
                <c:ptCount val="700"/>
                <c:pt idx="0">
                  <c:v>2.25</c:v>
                </c:pt>
                <c:pt idx="1">
                  <c:v>2.2492846924</c:v>
                </c:pt>
                <c:pt idx="2">
                  <c:v>2.2485693848</c:v>
                </c:pt>
                <c:pt idx="3">
                  <c:v>2.2478540772</c:v>
                </c:pt>
                <c:pt idx="4">
                  <c:v>2.2471387696</c:v>
                </c:pt>
                <c:pt idx="5">
                  <c:v>2.246423462</c:v>
                </c:pt>
                <c:pt idx="6">
                  <c:v>2.2457081544</c:v>
                </c:pt>
                <c:pt idx="7">
                  <c:v>2.2449928468</c:v>
                </c:pt>
                <c:pt idx="8">
                  <c:v>2.2442775392</c:v>
                </c:pt>
                <c:pt idx="9">
                  <c:v>2.2435622316</c:v>
                </c:pt>
                <c:pt idx="10">
                  <c:v>2.242846923999998</c:v>
                </c:pt>
                <c:pt idx="11">
                  <c:v>2.2421316164</c:v>
                </c:pt>
                <c:pt idx="12">
                  <c:v>2.2414163088</c:v>
                </c:pt>
                <c:pt idx="13">
                  <c:v>2.2407010012</c:v>
                </c:pt>
                <c:pt idx="14">
                  <c:v>2.2399856936</c:v>
                </c:pt>
                <c:pt idx="15">
                  <c:v>2.239270386</c:v>
                </c:pt>
                <c:pt idx="16">
                  <c:v>2.2385550784</c:v>
                </c:pt>
                <c:pt idx="17">
                  <c:v>2.2378397708</c:v>
                </c:pt>
                <c:pt idx="18">
                  <c:v>2.2371244632</c:v>
                </c:pt>
                <c:pt idx="19">
                  <c:v>2.2364091556</c:v>
                </c:pt>
                <c:pt idx="20">
                  <c:v>2.235693848</c:v>
                </c:pt>
                <c:pt idx="21">
                  <c:v>2.2349785404</c:v>
                </c:pt>
                <c:pt idx="22">
                  <c:v>2.2342632328</c:v>
                </c:pt>
                <c:pt idx="23">
                  <c:v>2.2335479252</c:v>
                </c:pt>
                <c:pt idx="24">
                  <c:v>2.2328326176</c:v>
                </c:pt>
                <c:pt idx="25">
                  <c:v>2.23211731</c:v>
                </c:pt>
                <c:pt idx="26">
                  <c:v>2.2314020024</c:v>
                </c:pt>
                <c:pt idx="27">
                  <c:v>2.2306866948</c:v>
                </c:pt>
                <c:pt idx="28">
                  <c:v>2.2299713872</c:v>
                </c:pt>
                <c:pt idx="29">
                  <c:v>2.2292560796</c:v>
                </c:pt>
                <c:pt idx="30">
                  <c:v>2.228540772</c:v>
                </c:pt>
                <c:pt idx="31">
                  <c:v>2.2278254644</c:v>
                </c:pt>
                <c:pt idx="32">
                  <c:v>2.2271101568</c:v>
                </c:pt>
                <c:pt idx="33">
                  <c:v>2.2263948492</c:v>
                </c:pt>
                <c:pt idx="34">
                  <c:v>2.2256795416</c:v>
                </c:pt>
                <c:pt idx="35">
                  <c:v>2.224964234</c:v>
                </c:pt>
                <c:pt idx="36">
                  <c:v>2.2242489264</c:v>
                </c:pt>
                <c:pt idx="37">
                  <c:v>2.2235336188</c:v>
                </c:pt>
                <c:pt idx="38">
                  <c:v>2.2228183112</c:v>
                </c:pt>
                <c:pt idx="39">
                  <c:v>2.2221030036</c:v>
                </c:pt>
                <c:pt idx="40">
                  <c:v>2.221387696</c:v>
                </c:pt>
                <c:pt idx="41">
                  <c:v>2.2206723884</c:v>
                </c:pt>
                <c:pt idx="42">
                  <c:v>2.2199570808</c:v>
                </c:pt>
                <c:pt idx="43">
                  <c:v>2.2192417732</c:v>
                </c:pt>
                <c:pt idx="44">
                  <c:v>2.2185264656</c:v>
                </c:pt>
                <c:pt idx="45">
                  <c:v>2.217811158</c:v>
                </c:pt>
                <c:pt idx="46">
                  <c:v>2.2170958504</c:v>
                </c:pt>
                <c:pt idx="47">
                  <c:v>2.2163805428</c:v>
                </c:pt>
                <c:pt idx="48">
                  <c:v>2.215665235199999</c:v>
                </c:pt>
                <c:pt idx="49">
                  <c:v>2.2149499276</c:v>
                </c:pt>
                <c:pt idx="50">
                  <c:v>2.21423462</c:v>
                </c:pt>
                <c:pt idx="51">
                  <c:v>2.2135193124</c:v>
                </c:pt>
                <c:pt idx="52">
                  <c:v>2.2128040048</c:v>
                </c:pt>
                <c:pt idx="53">
                  <c:v>2.2120886972</c:v>
                </c:pt>
                <c:pt idx="54">
                  <c:v>2.2113733896</c:v>
                </c:pt>
                <c:pt idx="55">
                  <c:v>2.210658082</c:v>
                </c:pt>
                <c:pt idx="56">
                  <c:v>2.2099427744</c:v>
                </c:pt>
                <c:pt idx="57">
                  <c:v>2.2092274668</c:v>
                </c:pt>
                <c:pt idx="58">
                  <c:v>2.2085121592</c:v>
                </c:pt>
                <c:pt idx="59">
                  <c:v>2.2077968516</c:v>
                </c:pt>
                <c:pt idx="60">
                  <c:v>2.207081544</c:v>
                </c:pt>
                <c:pt idx="61">
                  <c:v>2.2063662364</c:v>
                </c:pt>
                <c:pt idx="62">
                  <c:v>2.2056509288</c:v>
                </c:pt>
                <c:pt idx="63">
                  <c:v>2.2049356212</c:v>
                </c:pt>
                <c:pt idx="64">
                  <c:v>2.2042203136</c:v>
                </c:pt>
                <c:pt idx="65">
                  <c:v>2.203505006</c:v>
                </c:pt>
                <c:pt idx="66">
                  <c:v>2.2027896984</c:v>
                </c:pt>
                <c:pt idx="67">
                  <c:v>2.2020743908</c:v>
                </c:pt>
                <c:pt idx="68">
                  <c:v>2.2013590832</c:v>
                </c:pt>
                <c:pt idx="69">
                  <c:v>2.2006437756</c:v>
                </c:pt>
                <c:pt idx="70">
                  <c:v>2.199928468</c:v>
                </c:pt>
                <c:pt idx="71">
                  <c:v>2.1992131604</c:v>
                </c:pt>
                <c:pt idx="72">
                  <c:v>2.1984978528</c:v>
                </c:pt>
                <c:pt idx="73">
                  <c:v>2.1977825452</c:v>
                </c:pt>
                <c:pt idx="74">
                  <c:v>2.1970672376</c:v>
                </c:pt>
                <c:pt idx="75">
                  <c:v>2.19635193</c:v>
                </c:pt>
                <c:pt idx="76">
                  <c:v>2.1956366224</c:v>
                </c:pt>
                <c:pt idx="77">
                  <c:v>2.1949213148</c:v>
                </c:pt>
                <c:pt idx="78">
                  <c:v>2.1942060072</c:v>
                </c:pt>
                <c:pt idx="79">
                  <c:v>2.1934906996</c:v>
                </c:pt>
                <c:pt idx="80">
                  <c:v>2.192775392</c:v>
                </c:pt>
                <c:pt idx="81">
                  <c:v>2.1920600844</c:v>
                </c:pt>
                <c:pt idx="82">
                  <c:v>2.1913447768</c:v>
                </c:pt>
                <c:pt idx="83">
                  <c:v>2.1906294692</c:v>
                </c:pt>
                <c:pt idx="84">
                  <c:v>2.1899141616</c:v>
                </c:pt>
                <c:pt idx="85">
                  <c:v>2.189198854</c:v>
                </c:pt>
                <c:pt idx="86">
                  <c:v>2.1884835464</c:v>
                </c:pt>
                <c:pt idx="87">
                  <c:v>2.1877682388</c:v>
                </c:pt>
                <c:pt idx="88">
                  <c:v>2.1870529312</c:v>
                </c:pt>
                <c:pt idx="89">
                  <c:v>2.1863376236</c:v>
                </c:pt>
                <c:pt idx="90">
                  <c:v>2.185622316</c:v>
                </c:pt>
                <c:pt idx="91">
                  <c:v>2.1849070084</c:v>
                </c:pt>
                <c:pt idx="92">
                  <c:v>2.1841917008</c:v>
                </c:pt>
                <c:pt idx="93">
                  <c:v>2.1834763932</c:v>
                </c:pt>
                <c:pt idx="94">
                  <c:v>2.1827610856</c:v>
                </c:pt>
                <c:pt idx="95">
                  <c:v>2.182045778</c:v>
                </c:pt>
                <c:pt idx="96">
                  <c:v>2.1813304704</c:v>
                </c:pt>
                <c:pt idx="97">
                  <c:v>2.1806151628</c:v>
                </c:pt>
                <c:pt idx="98">
                  <c:v>2.1798998552</c:v>
                </c:pt>
                <c:pt idx="99">
                  <c:v>2.1791845476</c:v>
                </c:pt>
                <c:pt idx="100">
                  <c:v>2.17846924</c:v>
                </c:pt>
                <c:pt idx="101">
                  <c:v>2.1777539324</c:v>
                </c:pt>
                <c:pt idx="102">
                  <c:v>2.1770386248</c:v>
                </c:pt>
                <c:pt idx="103">
                  <c:v>2.1763233172</c:v>
                </c:pt>
                <c:pt idx="104">
                  <c:v>2.175608009599999</c:v>
                </c:pt>
                <c:pt idx="105">
                  <c:v>2.174892702</c:v>
                </c:pt>
                <c:pt idx="106">
                  <c:v>2.1741773944</c:v>
                </c:pt>
                <c:pt idx="107">
                  <c:v>2.1734620868</c:v>
                </c:pt>
                <c:pt idx="108">
                  <c:v>2.1727467792</c:v>
                </c:pt>
                <c:pt idx="109">
                  <c:v>2.1720314716</c:v>
                </c:pt>
                <c:pt idx="110">
                  <c:v>2.171316164</c:v>
                </c:pt>
                <c:pt idx="111">
                  <c:v>2.1706008564</c:v>
                </c:pt>
                <c:pt idx="112">
                  <c:v>2.1698855488</c:v>
                </c:pt>
                <c:pt idx="113">
                  <c:v>2.1691702412</c:v>
                </c:pt>
                <c:pt idx="114">
                  <c:v>2.1684549336</c:v>
                </c:pt>
                <c:pt idx="115">
                  <c:v>2.167739626</c:v>
                </c:pt>
                <c:pt idx="116">
                  <c:v>2.1670243184</c:v>
                </c:pt>
                <c:pt idx="117">
                  <c:v>2.1663090108</c:v>
                </c:pt>
                <c:pt idx="118">
                  <c:v>2.1655937032</c:v>
                </c:pt>
                <c:pt idx="119">
                  <c:v>2.1648783956</c:v>
                </c:pt>
                <c:pt idx="120">
                  <c:v>2.164163088</c:v>
                </c:pt>
                <c:pt idx="121">
                  <c:v>2.1634477804</c:v>
                </c:pt>
                <c:pt idx="122">
                  <c:v>2.1627324728</c:v>
                </c:pt>
                <c:pt idx="123">
                  <c:v>2.1620171652</c:v>
                </c:pt>
                <c:pt idx="124">
                  <c:v>2.1613018576</c:v>
                </c:pt>
                <c:pt idx="125">
                  <c:v>2.16058655</c:v>
                </c:pt>
                <c:pt idx="126">
                  <c:v>2.1598712424</c:v>
                </c:pt>
                <c:pt idx="127">
                  <c:v>2.159155934799998</c:v>
                </c:pt>
                <c:pt idx="128">
                  <c:v>2.1584406272</c:v>
                </c:pt>
                <c:pt idx="129">
                  <c:v>2.1577253196</c:v>
                </c:pt>
                <c:pt idx="130">
                  <c:v>2.157010012</c:v>
                </c:pt>
                <c:pt idx="131">
                  <c:v>2.1562947044</c:v>
                </c:pt>
                <c:pt idx="132">
                  <c:v>2.1555793968</c:v>
                </c:pt>
                <c:pt idx="133">
                  <c:v>2.1548640892</c:v>
                </c:pt>
                <c:pt idx="134">
                  <c:v>2.1541487816</c:v>
                </c:pt>
                <c:pt idx="135">
                  <c:v>2.153433474</c:v>
                </c:pt>
                <c:pt idx="136">
                  <c:v>2.1527181664</c:v>
                </c:pt>
                <c:pt idx="137">
                  <c:v>2.1520028588</c:v>
                </c:pt>
                <c:pt idx="138">
                  <c:v>2.1512875512</c:v>
                </c:pt>
                <c:pt idx="139">
                  <c:v>2.1505722436</c:v>
                </c:pt>
                <c:pt idx="140">
                  <c:v>2.149856935999999</c:v>
                </c:pt>
                <c:pt idx="141">
                  <c:v>2.1491416284</c:v>
                </c:pt>
                <c:pt idx="142">
                  <c:v>2.1484263208</c:v>
                </c:pt>
                <c:pt idx="143">
                  <c:v>2.1477110132</c:v>
                </c:pt>
                <c:pt idx="144">
                  <c:v>2.1469957056</c:v>
                </c:pt>
                <c:pt idx="145">
                  <c:v>2.146280398</c:v>
                </c:pt>
                <c:pt idx="146">
                  <c:v>2.1455650904</c:v>
                </c:pt>
                <c:pt idx="147">
                  <c:v>2.1448497828</c:v>
                </c:pt>
                <c:pt idx="148">
                  <c:v>2.1441344752</c:v>
                </c:pt>
                <c:pt idx="149">
                  <c:v>2.1434191676</c:v>
                </c:pt>
                <c:pt idx="150">
                  <c:v>2.14270386</c:v>
                </c:pt>
                <c:pt idx="151">
                  <c:v>2.1419885524</c:v>
                </c:pt>
                <c:pt idx="152">
                  <c:v>2.1412732448</c:v>
                </c:pt>
                <c:pt idx="153">
                  <c:v>2.1405579372</c:v>
                </c:pt>
                <c:pt idx="154">
                  <c:v>2.139842629599995</c:v>
                </c:pt>
                <c:pt idx="155">
                  <c:v>2.139127322</c:v>
                </c:pt>
                <c:pt idx="156">
                  <c:v>2.1384120144</c:v>
                </c:pt>
                <c:pt idx="157">
                  <c:v>2.1376967068</c:v>
                </c:pt>
                <c:pt idx="158">
                  <c:v>2.1369813992</c:v>
                </c:pt>
                <c:pt idx="159">
                  <c:v>2.1362660916</c:v>
                </c:pt>
                <c:pt idx="160">
                  <c:v>2.135550784</c:v>
                </c:pt>
                <c:pt idx="161">
                  <c:v>2.1348354764</c:v>
                </c:pt>
                <c:pt idx="162">
                  <c:v>2.1341201688</c:v>
                </c:pt>
                <c:pt idx="163">
                  <c:v>2.1334048612</c:v>
                </c:pt>
                <c:pt idx="164">
                  <c:v>2.1326895536</c:v>
                </c:pt>
                <c:pt idx="165">
                  <c:v>2.131974246</c:v>
                </c:pt>
                <c:pt idx="166">
                  <c:v>2.131258938399998</c:v>
                </c:pt>
                <c:pt idx="167">
                  <c:v>2.1305436308</c:v>
                </c:pt>
                <c:pt idx="168">
                  <c:v>2.129828323199999</c:v>
                </c:pt>
                <c:pt idx="169">
                  <c:v>2.1291130156</c:v>
                </c:pt>
                <c:pt idx="170">
                  <c:v>2.128397708</c:v>
                </c:pt>
                <c:pt idx="171">
                  <c:v>2.1276824004</c:v>
                </c:pt>
                <c:pt idx="172">
                  <c:v>2.1269670928</c:v>
                </c:pt>
                <c:pt idx="173">
                  <c:v>2.1262517852</c:v>
                </c:pt>
                <c:pt idx="174">
                  <c:v>2.1255364776</c:v>
                </c:pt>
                <c:pt idx="175">
                  <c:v>2.12482117</c:v>
                </c:pt>
                <c:pt idx="176">
                  <c:v>2.1241058624</c:v>
                </c:pt>
                <c:pt idx="177">
                  <c:v>2.1233905548</c:v>
                </c:pt>
                <c:pt idx="178">
                  <c:v>2.1226752472</c:v>
                </c:pt>
                <c:pt idx="179">
                  <c:v>2.1219599396</c:v>
                </c:pt>
                <c:pt idx="180">
                  <c:v>2.121244632</c:v>
                </c:pt>
                <c:pt idx="181">
                  <c:v>2.1205293244</c:v>
                </c:pt>
                <c:pt idx="182">
                  <c:v>2.1198140168</c:v>
                </c:pt>
                <c:pt idx="183">
                  <c:v>2.1190987092</c:v>
                </c:pt>
                <c:pt idx="184">
                  <c:v>2.1183834016</c:v>
                </c:pt>
                <c:pt idx="185">
                  <c:v>2.117668093999999</c:v>
                </c:pt>
                <c:pt idx="186">
                  <c:v>2.1169527864</c:v>
                </c:pt>
                <c:pt idx="187">
                  <c:v>2.1162374788</c:v>
                </c:pt>
                <c:pt idx="188">
                  <c:v>2.1155221712</c:v>
                </c:pt>
                <c:pt idx="189">
                  <c:v>2.1148068636</c:v>
                </c:pt>
                <c:pt idx="190">
                  <c:v>2.114091556</c:v>
                </c:pt>
                <c:pt idx="191">
                  <c:v>2.1133762484</c:v>
                </c:pt>
                <c:pt idx="192">
                  <c:v>2.1126609408</c:v>
                </c:pt>
                <c:pt idx="193">
                  <c:v>2.111945633199996</c:v>
                </c:pt>
                <c:pt idx="194">
                  <c:v>2.1112303256</c:v>
                </c:pt>
                <c:pt idx="195">
                  <c:v>2.110515018</c:v>
                </c:pt>
                <c:pt idx="196">
                  <c:v>2.1097997104</c:v>
                </c:pt>
                <c:pt idx="197">
                  <c:v>2.1090844028</c:v>
                </c:pt>
                <c:pt idx="198">
                  <c:v>2.1083690952</c:v>
                </c:pt>
                <c:pt idx="199">
                  <c:v>2.1076537876</c:v>
                </c:pt>
                <c:pt idx="200">
                  <c:v>2.10693848</c:v>
                </c:pt>
                <c:pt idx="201">
                  <c:v>2.1062231724</c:v>
                </c:pt>
                <c:pt idx="202">
                  <c:v>2.1055078648</c:v>
                </c:pt>
                <c:pt idx="203">
                  <c:v>2.1047925572</c:v>
                </c:pt>
                <c:pt idx="204">
                  <c:v>2.1040772496</c:v>
                </c:pt>
                <c:pt idx="205">
                  <c:v>2.103361942</c:v>
                </c:pt>
                <c:pt idx="206">
                  <c:v>2.102646634399997</c:v>
                </c:pt>
                <c:pt idx="207">
                  <c:v>2.1019313268</c:v>
                </c:pt>
                <c:pt idx="208">
                  <c:v>2.1012160192</c:v>
                </c:pt>
                <c:pt idx="209">
                  <c:v>2.1005007116</c:v>
                </c:pt>
                <c:pt idx="210">
                  <c:v>2.099785403999999</c:v>
                </c:pt>
                <c:pt idx="211">
                  <c:v>2.0990700964</c:v>
                </c:pt>
                <c:pt idx="212">
                  <c:v>2.0983547888</c:v>
                </c:pt>
                <c:pt idx="213">
                  <c:v>2.0976394812</c:v>
                </c:pt>
                <c:pt idx="214">
                  <c:v>2.0969241736</c:v>
                </c:pt>
                <c:pt idx="215">
                  <c:v>2.096208866</c:v>
                </c:pt>
                <c:pt idx="216">
                  <c:v>2.0954935584</c:v>
                </c:pt>
                <c:pt idx="217">
                  <c:v>2.0947782508</c:v>
                </c:pt>
                <c:pt idx="218">
                  <c:v>2.0940629432</c:v>
                </c:pt>
                <c:pt idx="219">
                  <c:v>2.0933476356</c:v>
                </c:pt>
                <c:pt idx="220">
                  <c:v>2.092632328</c:v>
                </c:pt>
                <c:pt idx="221">
                  <c:v>2.0919170204</c:v>
                </c:pt>
                <c:pt idx="222">
                  <c:v>2.0912017128</c:v>
                </c:pt>
                <c:pt idx="223">
                  <c:v>2.0904864052</c:v>
                </c:pt>
                <c:pt idx="224">
                  <c:v>2.0897710976</c:v>
                </c:pt>
                <c:pt idx="225">
                  <c:v>2.08905579</c:v>
                </c:pt>
                <c:pt idx="226">
                  <c:v>2.0883404824</c:v>
                </c:pt>
                <c:pt idx="227">
                  <c:v>2.0876251748</c:v>
                </c:pt>
                <c:pt idx="228">
                  <c:v>2.0869098672</c:v>
                </c:pt>
                <c:pt idx="229">
                  <c:v>2.0861945596</c:v>
                </c:pt>
                <c:pt idx="230">
                  <c:v>2.085479252</c:v>
                </c:pt>
                <c:pt idx="231">
                  <c:v>2.0847639444</c:v>
                </c:pt>
                <c:pt idx="232">
                  <c:v>2.0840486368</c:v>
                </c:pt>
                <c:pt idx="233">
                  <c:v>2.0833333292</c:v>
                </c:pt>
                <c:pt idx="234">
                  <c:v>2.0826180216</c:v>
                </c:pt>
                <c:pt idx="235">
                  <c:v>2.081902714</c:v>
                </c:pt>
                <c:pt idx="236">
                  <c:v>2.0811874064</c:v>
                </c:pt>
                <c:pt idx="237">
                  <c:v>2.0804720988</c:v>
                </c:pt>
                <c:pt idx="238">
                  <c:v>2.0797567912</c:v>
                </c:pt>
                <c:pt idx="239">
                  <c:v>2.079041483599998</c:v>
                </c:pt>
                <c:pt idx="240">
                  <c:v>2.078326176</c:v>
                </c:pt>
                <c:pt idx="241">
                  <c:v>2.0776108684</c:v>
                </c:pt>
                <c:pt idx="242">
                  <c:v>2.0768955608</c:v>
                </c:pt>
                <c:pt idx="243">
                  <c:v>2.0761802532</c:v>
                </c:pt>
                <c:pt idx="244">
                  <c:v>2.0754649456</c:v>
                </c:pt>
                <c:pt idx="245">
                  <c:v>2.074749638</c:v>
                </c:pt>
                <c:pt idx="246">
                  <c:v>2.0740343304</c:v>
                </c:pt>
                <c:pt idx="247">
                  <c:v>2.0733190228</c:v>
                </c:pt>
                <c:pt idx="248">
                  <c:v>2.0726037152</c:v>
                </c:pt>
                <c:pt idx="249">
                  <c:v>2.071888407599999</c:v>
                </c:pt>
                <c:pt idx="250">
                  <c:v>2.0711731</c:v>
                </c:pt>
                <c:pt idx="251">
                  <c:v>2.0704577924</c:v>
                </c:pt>
                <c:pt idx="252">
                  <c:v>2.069742484799999</c:v>
                </c:pt>
                <c:pt idx="253">
                  <c:v>2.0690271772</c:v>
                </c:pt>
                <c:pt idx="254">
                  <c:v>2.0683118696</c:v>
                </c:pt>
                <c:pt idx="255">
                  <c:v>2.067596562</c:v>
                </c:pt>
                <c:pt idx="256">
                  <c:v>2.0668812544</c:v>
                </c:pt>
                <c:pt idx="257">
                  <c:v>2.0661659468</c:v>
                </c:pt>
                <c:pt idx="258">
                  <c:v>2.065450639199998</c:v>
                </c:pt>
                <c:pt idx="259">
                  <c:v>2.0647353316</c:v>
                </c:pt>
                <c:pt idx="260">
                  <c:v>2.064020024</c:v>
                </c:pt>
                <c:pt idx="261">
                  <c:v>2.0633047164</c:v>
                </c:pt>
                <c:pt idx="262">
                  <c:v>2.0625894088</c:v>
                </c:pt>
                <c:pt idx="263">
                  <c:v>2.0618741012</c:v>
                </c:pt>
                <c:pt idx="264">
                  <c:v>2.0611587936</c:v>
                </c:pt>
                <c:pt idx="265">
                  <c:v>2.060443486</c:v>
                </c:pt>
                <c:pt idx="266">
                  <c:v>2.0597281784</c:v>
                </c:pt>
                <c:pt idx="267">
                  <c:v>2.0590128708</c:v>
                </c:pt>
                <c:pt idx="268">
                  <c:v>2.0582975632</c:v>
                </c:pt>
                <c:pt idx="269">
                  <c:v>2.0575822556</c:v>
                </c:pt>
                <c:pt idx="270">
                  <c:v>2.056866948</c:v>
                </c:pt>
                <c:pt idx="271">
                  <c:v>2.0561516404</c:v>
                </c:pt>
                <c:pt idx="272">
                  <c:v>2.0554363328</c:v>
                </c:pt>
                <c:pt idx="273">
                  <c:v>2.0547210252</c:v>
                </c:pt>
                <c:pt idx="274">
                  <c:v>2.0540057176</c:v>
                </c:pt>
                <c:pt idx="275">
                  <c:v>2.05329041</c:v>
                </c:pt>
                <c:pt idx="276">
                  <c:v>2.0525751024</c:v>
                </c:pt>
                <c:pt idx="277">
                  <c:v>2.051859794799999</c:v>
                </c:pt>
                <c:pt idx="278">
                  <c:v>2.0511444872</c:v>
                </c:pt>
                <c:pt idx="279">
                  <c:v>2.0504291796</c:v>
                </c:pt>
                <c:pt idx="280">
                  <c:v>2.049713872</c:v>
                </c:pt>
                <c:pt idx="281">
                  <c:v>2.0489985644</c:v>
                </c:pt>
                <c:pt idx="282">
                  <c:v>2.0482832568</c:v>
                </c:pt>
                <c:pt idx="283">
                  <c:v>2.0475679492</c:v>
                </c:pt>
                <c:pt idx="284">
                  <c:v>2.0468526416</c:v>
                </c:pt>
                <c:pt idx="285">
                  <c:v>2.046137334</c:v>
                </c:pt>
                <c:pt idx="286">
                  <c:v>2.0454220264</c:v>
                </c:pt>
                <c:pt idx="287">
                  <c:v>2.0447067188</c:v>
                </c:pt>
                <c:pt idx="288">
                  <c:v>2.0439914112</c:v>
                </c:pt>
                <c:pt idx="289">
                  <c:v>2.0432761036</c:v>
                </c:pt>
                <c:pt idx="290">
                  <c:v>2.042560796</c:v>
                </c:pt>
                <c:pt idx="291">
                  <c:v>2.041845488399999</c:v>
                </c:pt>
                <c:pt idx="292">
                  <c:v>2.0411301808</c:v>
                </c:pt>
                <c:pt idx="293">
                  <c:v>2.0404148732</c:v>
                </c:pt>
                <c:pt idx="294">
                  <c:v>2.0396995656</c:v>
                </c:pt>
                <c:pt idx="295">
                  <c:v>2.038984258</c:v>
                </c:pt>
                <c:pt idx="296">
                  <c:v>2.0382689504</c:v>
                </c:pt>
                <c:pt idx="297">
                  <c:v>2.0375536428</c:v>
                </c:pt>
                <c:pt idx="298">
                  <c:v>2.036838335199997</c:v>
                </c:pt>
                <c:pt idx="299">
                  <c:v>2.0361230276</c:v>
                </c:pt>
                <c:pt idx="300">
                  <c:v>2.03540772</c:v>
                </c:pt>
                <c:pt idx="301">
                  <c:v>2.0346924124</c:v>
                </c:pt>
                <c:pt idx="302">
                  <c:v>2.0339771048</c:v>
                </c:pt>
                <c:pt idx="303">
                  <c:v>2.0332617972</c:v>
                </c:pt>
                <c:pt idx="304">
                  <c:v>2.032546489599997</c:v>
                </c:pt>
                <c:pt idx="305">
                  <c:v>2.031831182</c:v>
                </c:pt>
                <c:pt idx="306">
                  <c:v>2.0311158744</c:v>
                </c:pt>
                <c:pt idx="307">
                  <c:v>2.0304005668</c:v>
                </c:pt>
                <c:pt idx="308">
                  <c:v>2.0296852592</c:v>
                </c:pt>
                <c:pt idx="309">
                  <c:v>2.0289699516</c:v>
                </c:pt>
                <c:pt idx="310">
                  <c:v>2.028254644</c:v>
                </c:pt>
                <c:pt idx="311">
                  <c:v>2.0275393364</c:v>
                </c:pt>
                <c:pt idx="312">
                  <c:v>2.0268240288</c:v>
                </c:pt>
                <c:pt idx="313">
                  <c:v>2.0261087212</c:v>
                </c:pt>
                <c:pt idx="314">
                  <c:v>2.0253934136</c:v>
                </c:pt>
                <c:pt idx="315">
                  <c:v>2.024678106</c:v>
                </c:pt>
                <c:pt idx="316">
                  <c:v>2.0239627984</c:v>
                </c:pt>
                <c:pt idx="317">
                  <c:v>2.0232474908</c:v>
                </c:pt>
                <c:pt idx="318">
                  <c:v>2.0225321832</c:v>
                </c:pt>
                <c:pt idx="319">
                  <c:v>2.0218168756</c:v>
                </c:pt>
                <c:pt idx="320">
                  <c:v>2.021101568</c:v>
                </c:pt>
                <c:pt idx="321">
                  <c:v>2.0203862604</c:v>
                </c:pt>
                <c:pt idx="322">
                  <c:v>2.0196709528</c:v>
                </c:pt>
                <c:pt idx="323">
                  <c:v>2.0189556452</c:v>
                </c:pt>
                <c:pt idx="324">
                  <c:v>2.0182403376</c:v>
                </c:pt>
                <c:pt idx="325">
                  <c:v>2.01752503</c:v>
                </c:pt>
                <c:pt idx="326">
                  <c:v>2.0168097224</c:v>
                </c:pt>
                <c:pt idx="327">
                  <c:v>2.0160944148</c:v>
                </c:pt>
                <c:pt idx="328">
                  <c:v>2.0153791072</c:v>
                </c:pt>
                <c:pt idx="329">
                  <c:v>2.0146637996</c:v>
                </c:pt>
                <c:pt idx="330">
                  <c:v>2.013948491999999</c:v>
                </c:pt>
                <c:pt idx="331">
                  <c:v>2.0132331844</c:v>
                </c:pt>
                <c:pt idx="332">
                  <c:v>2.0125178768</c:v>
                </c:pt>
                <c:pt idx="333">
                  <c:v>2.011802569199999</c:v>
                </c:pt>
                <c:pt idx="334">
                  <c:v>2.0110872616</c:v>
                </c:pt>
                <c:pt idx="335">
                  <c:v>2.010371954</c:v>
                </c:pt>
                <c:pt idx="336">
                  <c:v>2.0096566464</c:v>
                </c:pt>
                <c:pt idx="337">
                  <c:v>2.0089413388</c:v>
                </c:pt>
                <c:pt idx="338">
                  <c:v>2.0082260312</c:v>
                </c:pt>
                <c:pt idx="339">
                  <c:v>2.0075107236</c:v>
                </c:pt>
                <c:pt idx="340">
                  <c:v>2.006795416</c:v>
                </c:pt>
                <c:pt idx="341">
                  <c:v>2.0060801084</c:v>
                </c:pt>
                <c:pt idx="342">
                  <c:v>2.0053648008</c:v>
                </c:pt>
                <c:pt idx="343">
                  <c:v>2.004649493199997</c:v>
                </c:pt>
                <c:pt idx="344">
                  <c:v>2.0039341856</c:v>
                </c:pt>
                <c:pt idx="345">
                  <c:v>2.003218878</c:v>
                </c:pt>
                <c:pt idx="346">
                  <c:v>2.0025035704</c:v>
                </c:pt>
                <c:pt idx="347">
                  <c:v>2.0017882628</c:v>
                </c:pt>
                <c:pt idx="348">
                  <c:v>2.0010729552</c:v>
                </c:pt>
                <c:pt idx="349">
                  <c:v>2.0003576476</c:v>
                </c:pt>
                <c:pt idx="350">
                  <c:v>1.99964234</c:v>
                </c:pt>
                <c:pt idx="351">
                  <c:v>1.9989270324</c:v>
                </c:pt>
                <c:pt idx="352">
                  <c:v>1.9982117248</c:v>
                </c:pt>
                <c:pt idx="353">
                  <c:v>1.9974964172</c:v>
                </c:pt>
                <c:pt idx="354">
                  <c:v>1.9967811096</c:v>
                </c:pt>
                <c:pt idx="355">
                  <c:v>1.996065802</c:v>
                </c:pt>
                <c:pt idx="356">
                  <c:v>1.9953504944</c:v>
                </c:pt>
                <c:pt idx="357">
                  <c:v>1.9946351868</c:v>
                </c:pt>
                <c:pt idx="358">
                  <c:v>1.9939198792</c:v>
                </c:pt>
                <c:pt idx="359">
                  <c:v>1.9932045716</c:v>
                </c:pt>
                <c:pt idx="360">
                  <c:v>1.992489264</c:v>
                </c:pt>
                <c:pt idx="361">
                  <c:v>1.9917739564</c:v>
                </c:pt>
                <c:pt idx="362">
                  <c:v>1.9910586488</c:v>
                </c:pt>
                <c:pt idx="363">
                  <c:v>1.9903433412</c:v>
                </c:pt>
                <c:pt idx="364">
                  <c:v>1.9896280336</c:v>
                </c:pt>
                <c:pt idx="365">
                  <c:v>1.988912726</c:v>
                </c:pt>
                <c:pt idx="366">
                  <c:v>1.9881974184</c:v>
                </c:pt>
                <c:pt idx="367">
                  <c:v>1.9874821108</c:v>
                </c:pt>
                <c:pt idx="368">
                  <c:v>1.9867668032</c:v>
                </c:pt>
                <c:pt idx="369">
                  <c:v>1.9860514956</c:v>
                </c:pt>
                <c:pt idx="370">
                  <c:v>1.985336188</c:v>
                </c:pt>
                <c:pt idx="371">
                  <c:v>1.9846208804</c:v>
                </c:pt>
                <c:pt idx="372">
                  <c:v>1.9839055728</c:v>
                </c:pt>
                <c:pt idx="373">
                  <c:v>1.9831902652</c:v>
                </c:pt>
                <c:pt idx="374">
                  <c:v>1.9824749576</c:v>
                </c:pt>
                <c:pt idx="375">
                  <c:v>1.98175965</c:v>
                </c:pt>
                <c:pt idx="376">
                  <c:v>1.981044342399999</c:v>
                </c:pt>
                <c:pt idx="377">
                  <c:v>1.9803290348</c:v>
                </c:pt>
                <c:pt idx="378">
                  <c:v>1.9796137272</c:v>
                </c:pt>
                <c:pt idx="379">
                  <c:v>1.9788984196</c:v>
                </c:pt>
                <c:pt idx="380">
                  <c:v>1.978183112</c:v>
                </c:pt>
                <c:pt idx="381">
                  <c:v>1.9774678044</c:v>
                </c:pt>
                <c:pt idx="382">
                  <c:v>1.9767524968</c:v>
                </c:pt>
                <c:pt idx="383">
                  <c:v>1.9760371892</c:v>
                </c:pt>
                <c:pt idx="384">
                  <c:v>1.9753218816</c:v>
                </c:pt>
                <c:pt idx="385">
                  <c:v>1.974606574</c:v>
                </c:pt>
                <c:pt idx="386">
                  <c:v>1.973891266399999</c:v>
                </c:pt>
                <c:pt idx="387">
                  <c:v>1.9731759588</c:v>
                </c:pt>
                <c:pt idx="388">
                  <c:v>1.9724606512</c:v>
                </c:pt>
                <c:pt idx="389">
                  <c:v>1.9717453436</c:v>
                </c:pt>
                <c:pt idx="390">
                  <c:v>1.971030036</c:v>
                </c:pt>
                <c:pt idx="391">
                  <c:v>1.9703147284</c:v>
                </c:pt>
                <c:pt idx="392">
                  <c:v>1.9695994208</c:v>
                </c:pt>
                <c:pt idx="393">
                  <c:v>1.9688841132</c:v>
                </c:pt>
                <c:pt idx="394">
                  <c:v>1.9681688056</c:v>
                </c:pt>
                <c:pt idx="395">
                  <c:v>1.967453498</c:v>
                </c:pt>
                <c:pt idx="396">
                  <c:v>1.9667381904</c:v>
                </c:pt>
                <c:pt idx="397">
                  <c:v>1.9660228828</c:v>
                </c:pt>
                <c:pt idx="398">
                  <c:v>1.9653075752</c:v>
                </c:pt>
                <c:pt idx="399">
                  <c:v>1.9645922676</c:v>
                </c:pt>
                <c:pt idx="400">
                  <c:v>1.96387696</c:v>
                </c:pt>
                <c:pt idx="401">
                  <c:v>1.963161652399995</c:v>
                </c:pt>
                <c:pt idx="402">
                  <c:v>1.9624463448</c:v>
                </c:pt>
                <c:pt idx="403">
                  <c:v>1.9617310372</c:v>
                </c:pt>
                <c:pt idx="404">
                  <c:v>1.9610157296</c:v>
                </c:pt>
                <c:pt idx="405">
                  <c:v>1.960300422</c:v>
                </c:pt>
                <c:pt idx="406">
                  <c:v>1.9595851144</c:v>
                </c:pt>
                <c:pt idx="407">
                  <c:v>1.9588698068</c:v>
                </c:pt>
                <c:pt idx="408">
                  <c:v>1.9581544992</c:v>
                </c:pt>
                <c:pt idx="409">
                  <c:v>1.9574391916</c:v>
                </c:pt>
                <c:pt idx="410">
                  <c:v>1.956723884</c:v>
                </c:pt>
                <c:pt idx="411">
                  <c:v>1.9560085764</c:v>
                </c:pt>
                <c:pt idx="412">
                  <c:v>1.9552932688</c:v>
                </c:pt>
                <c:pt idx="413">
                  <c:v>1.9545779612</c:v>
                </c:pt>
                <c:pt idx="414">
                  <c:v>1.953862653599999</c:v>
                </c:pt>
                <c:pt idx="415">
                  <c:v>1.953147346</c:v>
                </c:pt>
                <c:pt idx="416">
                  <c:v>1.9524320384</c:v>
                </c:pt>
                <c:pt idx="417">
                  <c:v>1.9517167308</c:v>
                </c:pt>
                <c:pt idx="418">
                  <c:v>1.9510014232</c:v>
                </c:pt>
                <c:pt idx="419">
                  <c:v>1.9502861156</c:v>
                </c:pt>
                <c:pt idx="420">
                  <c:v>1.949570808</c:v>
                </c:pt>
                <c:pt idx="421">
                  <c:v>1.9488555004</c:v>
                </c:pt>
                <c:pt idx="422">
                  <c:v>1.9481401928</c:v>
                </c:pt>
                <c:pt idx="423">
                  <c:v>1.9474248852</c:v>
                </c:pt>
                <c:pt idx="424">
                  <c:v>1.9467095776</c:v>
                </c:pt>
                <c:pt idx="425">
                  <c:v>1.945994269999999</c:v>
                </c:pt>
                <c:pt idx="426">
                  <c:v>1.9452789624</c:v>
                </c:pt>
                <c:pt idx="427">
                  <c:v>1.9445636548</c:v>
                </c:pt>
                <c:pt idx="428">
                  <c:v>1.943848347199999</c:v>
                </c:pt>
                <c:pt idx="429">
                  <c:v>1.9431330396</c:v>
                </c:pt>
                <c:pt idx="430">
                  <c:v>1.942417732</c:v>
                </c:pt>
                <c:pt idx="431">
                  <c:v>1.9417024244</c:v>
                </c:pt>
                <c:pt idx="432">
                  <c:v>1.9409871168</c:v>
                </c:pt>
                <c:pt idx="433">
                  <c:v>1.9402718092</c:v>
                </c:pt>
                <c:pt idx="434">
                  <c:v>1.9395565016</c:v>
                </c:pt>
                <c:pt idx="435">
                  <c:v>1.938841194</c:v>
                </c:pt>
                <c:pt idx="436">
                  <c:v>1.9381258864</c:v>
                </c:pt>
                <c:pt idx="437">
                  <c:v>1.9374105788</c:v>
                </c:pt>
                <c:pt idx="438">
                  <c:v>1.9366952712</c:v>
                </c:pt>
                <c:pt idx="439">
                  <c:v>1.9359799636</c:v>
                </c:pt>
                <c:pt idx="440">
                  <c:v>1.935264655999995</c:v>
                </c:pt>
                <c:pt idx="441">
                  <c:v>1.9345493484</c:v>
                </c:pt>
                <c:pt idx="442">
                  <c:v>1.933834040799999</c:v>
                </c:pt>
                <c:pt idx="443">
                  <c:v>1.9331187332</c:v>
                </c:pt>
                <c:pt idx="444">
                  <c:v>1.9324034256</c:v>
                </c:pt>
                <c:pt idx="445">
                  <c:v>1.931688118</c:v>
                </c:pt>
                <c:pt idx="446">
                  <c:v>1.9309728104</c:v>
                </c:pt>
                <c:pt idx="447">
                  <c:v>1.9302575028</c:v>
                </c:pt>
                <c:pt idx="448">
                  <c:v>1.9295421952</c:v>
                </c:pt>
                <c:pt idx="449">
                  <c:v>1.9288268876</c:v>
                </c:pt>
                <c:pt idx="450">
                  <c:v>1.92811158</c:v>
                </c:pt>
                <c:pt idx="451">
                  <c:v>1.9273962724</c:v>
                </c:pt>
                <c:pt idx="452">
                  <c:v>1.9266809648</c:v>
                </c:pt>
                <c:pt idx="453">
                  <c:v>1.925965657199995</c:v>
                </c:pt>
                <c:pt idx="454">
                  <c:v>1.9252503496</c:v>
                </c:pt>
                <c:pt idx="455">
                  <c:v>1.924535042</c:v>
                </c:pt>
                <c:pt idx="456">
                  <c:v>1.9238197344</c:v>
                </c:pt>
                <c:pt idx="457">
                  <c:v>1.9231044268</c:v>
                </c:pt>
                <c:pt idx="458">
                  <c:v>1.9223891192</c:v>
                </c:pt>
                <c:pt idx="459">
                  <c:v>1.9216738116</c:v>
                </c:pt>
                <c:pt idx="460">
                  <c:v>1.920958504</c:v>
                </c:pt>
                <c:pt idx="461">
                  <c:v>1.9202431964</c:v>
                </c:pt>
                <c:pt idx="462">
                  <c:v>1.9195278888</c:v>
                </c:pt>
                <c:pt idx="463">
                  <c:v>1.9188125812</c:v>
                </c:pt>
                <c:pt idx="464">
                  <c:v>1.9180972736</c:v>
                </c:pt>
                <c:pt idx="465">
                  <c:v>1.917381966</c:v>
                </c:pt>
                <c:pt idx="466">
                  <c:v>1.9166666584</c:v>
                </c:pt>
                <c:pt idx="467">
                  <c:v>1.915951350799999</c:v>
                </c:pt>
                <c:pt idx="468">
                  <c:v>1.9152360432</c:v>
                </c:pt>
                <c:pt idx="469">
                  <c:v>1.9145207356</c:v>
                </c:pt>
                <c:pt idx="470">
                  <c:v>1.913805428</c:v>
                </c:pt>
                <c:pt idx="471">
                  <c:v>1.9130901204</c:v>
                </c:pt>
                <c:pt idx="472">
                  <c:v>1.9123748128</c:v>
                </c:pt>
                <c:pt idx="473">
                  <c:v>1.9116595052</c:v>
                </c:pt>
                <c:pt idx="474">
                  <c:v>1.910944197599999</c:v>
                </c:pt>
                <c:pt idx="475">
                  <c:v>1.91022889</c:v>
                </c:pt>
                <c:pt idx="476">
                  <c:v>1.9095135824</c:v>
                </c:pt>
                <c:pt idx="477">
                  <c:v>1.9087982748</c:v>
                </c:pt>
                <c:pt idx="478">
                  <c:v>1.9080829672</c:v>
                </c:pt>
                <c:pt idx="479">
                  <c:v>1.9073676596</c:v>
                </c:pt>
                <c:pt idx="480">
                  <c:v>1.906652352</c:v>
                </c:pt>
                <c:pt idx="481">
                  <c:v>1.9059370444</c:v>
                </c:pt>
                <c:pt idx="482">
                  <c:v>1.9052217368</c:v>
                </c:pt>
                <c:pt idx="483">
                  <c:v>1.9045064292</c:v>
                </c:pt>
                <c:pt idx="484">
                  <c:v>1.9037911216</c:v>
                </c:pt>
                <c:pt idx="485">
                  <c:v>1.903075814</c:v>
                </c:pt>
                <c:pt idx="486">
                  <c:v>1.9023605064</c:v>
                </c:pt>
                <c:pt idx="487">
                  <c:v>1.9016451988</c:v>
                </c:pt>
                <c:pt idx="488">
                  <c:v>1.9009298912</c:v>
                </c:pt>
                <c:pt idx="489">
                  <c:v>1.9002145836</c:v>
                </c:pt>
                <c:pt idx="490">
                  <c:v>1.899499276</c:v>
                </c:pt>
                <c:pt idx="491">
                  <c:v>1.8987839684</c:v>
                </c:pt>
                <c:pt idx="492">
                  <c:v>1.8980686608</c:v>
                </c:pt>
                <c:pt idx="493">
                  <c:v>1.8973533532</c:v>
                </c:pt>
                <c:pt idx="494">
                  <c:v>1.8966380456</c:v>
                </c:pt>
                <c:pt idx="495">
                  <c:v>1.895922738</c:v>
                </c:pt>
                <c:pt idx="496">
                  <c:v>1.8952074304</c:v>
                </c:pt>
                <c:pt idx="497">
                  <c:v>1.8944921228</c:v>
                </c:pt>
                <c:pt idx="498">
                  <c:v>1.8937768152</c:v>
                </c:pt>
                <c:pt idx="499">
                  <c:v>1.8930615076</c:v>
                </c:pt>
                <c:pt idx="500">
                  <c:v>1.8923462</c:v>
                </c:pt>
                <c:pt idx="501">
                  <c:v>1.8916308924</c:v>
                </c:pt>
                <c:pt idx="502">
                  <c:v>1.8909155848</c:v>
                </c:pt>
                <c:pt idx="503">
                  <c:v>1.8902002772</c:v>
                </c:pt>
                <c:pt idx="504">
                  <c:v>1.8894849696</c:v>
                </c:pt>
                <c:pt idx="505">
                  <c:v>1.888769662</c:v>
                </c:pt>
                <c:pt idx="506">
                  <c:v>1.8880543544</c:v>
                </c:pt>
                <c:pt idx="507">
                  <c:v>1.8873390468</c:v>
                </c:pt>
                <c:pt idx="508">
                  <c:v>1.8866237392</c:v>
                </c:pt>
                <c:pt idx="509">
                  <c:v>1.8859084316</c:v>
                </c:pt>
                <c:pt idx="510">
                  <c:v>1.885193124</c:v>
                </c:pt>
                <c:pt idx="511">
                  <c:v>1.8844778164</c:v>
                </c:pt>
                <c:pt idx="512">
                  <c:v>1.8837625088</c:v>
                </c:pt>
                <c:pt idx="513">
                  <c:v>1.8830472012</c:v>
                </c:pt>
                <c:pt idx="514">
                  <c:v>1.8823318936</c:v>
                </c:pt>
                <c:pt idx="515">
                  <c:v>1.881616586</c:v>
                </c:pt>
                <c:pt idx="516">
                  <c:v>1.8809012784</c:v>
                </c:pt>
                <c:pt idx="517">
                  <c:v>1.8801859708</c:v>
                </c:pt>
                <c:pt idx="518">
                  <c:v>1.8794706632</c:v>
                </c:pt>
                <c:pt idx="519">
                  <c:v>1.8787553556</c:v>
                </c:pt>
                <c:pt idx="520">
                  <c:v>1.878040048</c:v>
                </c:pt>
                <c:pt idx="521">
                  <c:v>1.8773247404</c:v>
                </c:pt>
                <c:pt idx="522">
                  <c:v>1.8766094328</c:v>
                </c:pt>
                <c:pt idx="523">
                  <c:v>1.8758941252</c:v>
                </c:pt>
                <c:pt idx="524">
                  <c:v>1.8751788176</c:v>
                </c:pt>
                <c:pt idx="525">
                  <c:v>1.87446351</c:v>
                </c:pt>
                <c:pt idx="526">
                  <c:v>1.8737482024</c:v>
                </c:pt>
                <c:pt idx="527">
                  <c:v>1.8730328948</c:v>
                </c:pt>
                <c:pt idx="528">
                  <c:v>1.8723175872</c:v>
                </c:pt>
                <c:pt idx="529">
                  <c:v>1.8716022796</c:v>
                </c:pt>
                <c:pt idx="530">
                  <c:v>1.870886972</c:v>
                </c:pt>
                <c:pt idx="531">
                  <c:v>1.8701716644</c:v>
                </c:pt>
                <c:pt idx="532">
                  <c:v>1.8694563568</c:v>
                </c:pt>
                <c:pt idx="533">
                  <c:v>1.8687410492</c:v>
                </c:pt>
                <c:pt idx="534">
                  <c:v>1.8680257416</c:v>
                </c:pt>
                <c:pt idx="535">
                  <c:v>1.867310434</c:v>
                </c:pt>
                <c:pt idx="536">
                  <c:v>1.8665951264</c:v>
                </c:pt>
                <c:pt idx="537">
                  <c:v>1.8658798188</c:v>
                </c:pt>
                <c:pt idx="538">
                  <c:v>1.8651645112</c:v>
                </c:pt>
                <c:pt idx="539">
                  <c:v>1.8644492036</c:v>
                </c:pt>
                <c:pt idx="540">
                  <c:v>1.863733896</c:v>
                </c:pt>
                <c:pt idx="541">
                  <c:v>1.8630185884</c:v>
                </c:pt>
                <c:pt idx="542">
                  <c:v>1.8623032808</c:v>
                </c:pt>
                <c:pt idx="543">
                  <c:v>1.8615879732</c:v>
                </c:pt>
                <c:pt idx="544">
                  <c:v>1.8608726656</c:v>
                </c:pt>
                <c:pt idx="545">
                  <c:v>1.860157358</c:v>
                </c:pt>
                <c:pt idx="546">
                  <c:v>1.8594420504</c:v>
                </c:pt>
                <c:pt idx="547">
                  <c:v>1.8587267428</c:v>
                </c:pt>
                <c:pt idx="548">
                  <c:v>1.8580114352</c:v>
                </c:pt>
                <c:pt idx="549">
                  <c:v>1.8572961276</c:v>
                </c:pt>
                <c:pt idx="550">
                  <c:v>1.85658082</c:v>
                </c:pt>
                <c:pt idx="551">
                  <c:v>1.8558655124</c:v>
                </c:pt>
                <c:pt idx="552">
                  <c:v>1.8551502048</c:v>
                </c:pt>
                <c:pt idx="553">
                  <c:v>1.8544348972</c:v>
                </c:pt>
                <c:pt idx="554">
                  <c:v>1.8537195896</c:v>
                </c:pt>
                <c:pt idx="555">
                  <c:v>1.853004282</c:v>
                </c:pt>
                <c:pt idx="556">
                  <c:v>1.8522889744</c:v>
                </c:pt>
                <c:pt idx="557">
                  <c:v>1.8515736668</c:v>
                </c:pt>
                <c:pt idx="558">
                  <c:v>1.8508583592</c:v>
                </c:pt>
                <c:pt idx="559">
                  <c:v>1.8501430516</c:v>
                </c:pt>
                <c:pt idx="560">
                  <c:v>1.849427744</c:v>
                </c:pt>
                <c:pt idx="561">
                  <c:v>1.8487124364</c:v>
                </c:pt>
                <c:pt idx="562">
                  <c:v>1.8479971288</c:v>
                </c:pt>
                <c:pt idx="563">
                  <c:v>1.8472818212</c:v>
                </c:pt>
                <c:pt idx="564">
                  <c:v>1.8465665136</c:v>
                </c:pt>
                <c:pt idx="565">
                  <c:v>1.845851206</c:v>
                </c:pt>
                <c:pt idx="566">
                  <c:v>1.8451358984</c:v>
                </c:pt>
                <c:pt idx="567">
                  <c:v>1.8444205908</c:v>
                </c:pt>
                <c:pt idx="568">
                  <c:v>1.8437052832</c:v>
                </c:pt>
                <c:pt idx="569">
                  <c:v>1.8429899756</c:v>
                </c:pt>
                <c:pt idx="570">
                  <c:v>1.842274668</c:v>
                </c:pt>
                <c:pt idx="571">
                  <c:v>1.8415593604</c:v>
                </c:pt>
                <c:pt idx="572">
                  <c:v>1.8408440528</c:v>
                </c:pt>
                <c:pt idx="573">
                  <c:v>1.8401287452</c:v>
                </c:pt>
                <c:pt idx="574">
                  <c:v>1.8394134376</c:v>
                </c:pt>
                <c:pt idx="575">
                  <c:v>1.83869813</c:v>
                </c:pt>
                <c:pt idx="576">
                  <c:v>1.8379828224</c:v>
                </c:pt>
                <c:pt idx="577">
                  <c:v>1.8372675148</c:v>
                </c:pt>
                <c:pt idx="578">
                  <c:v>1.8365522072</c:v>
                </c:pt>
                <c:pt idx="579">
                  <c:v>1.8358368996</c:v>
                </c:pt>
                <c:pt idx="580">
                  <c:v>1.835121592</c:v>
                </c:pt>
                <c:pt idx="581">
                  <c:v>1.8344062844</c:v>
                </c:pt>
                <c:pt idx="582">
                  <c:v>1.8336909768</c:v>
                </c:pt>
                <c:pt idx="583">
                  <c:v>1.8329756692</c:v>
                </c:pt>
                <c:pt idx="584">
                  <c:v>1.8322603616</c:v>
                </c:pt>
                <c:pt idx="585">
                  <c:v>1.831545054</c:v>
                </c:pt>
                <c:pt idx="586">
                  <c:v>1.8308297464</c:v>
                </c:pt>
                <c:pt idx="587">
                  <c:v>1.8301144388</c:v>
                </c:pt>
                <c:pt idx="588">
                  <c:v>1.8293991312</c:v>
                </c:pt>
                <c:pt idx="589">
                  <c:v>1.8286838236</c:v>
                </c:pt>
                <c:pt idx="590">
                  <c:v>1.827968516</c:v>
                </c:pt>
                <c:pt idx="591">
                  <c:v>1.8272532084</c:v>
                </c:pt>
                <c:pt idx="592">
                  <c:v>1.8265379008</c:v>
                </c:pt>
                <c:pt idx="593">
                  <c:v>1.8258225932</c:v>
                </c:pt>
                <c:pt idx="594">
                  <c:v>1.8251072856</c:v>
                </c:pt>
                <c:pt idx="595">
                  <c:v>1.824391978</c:v>
                </c:pt>
                <c:pt idx="596">
                  <c:v>1.8236766704</c:v>
                </c:pt>
                <c:pt idx="597">
                  <c:v>1.8229613628</c:v>
                </c:pt>
                <c:pt idx="598">
                  <c:v>1.8222460552</c:v>
                </c:pt>
                <c:pt idx="599">
                  <c:v>1.8215307476</c:v>
                </c:pt>
                <c:pt idx="600">
                  <c:v>1.82081544</c:v>
                </c:pt>
                <c:pt idx="601">
                  <c:v>1.8201001324</c:v>
                </c:pt>
                <c:pt idx="602">
                  <c:v>1.8193848248</c:v>
                </c:pt>
                <c:pt idx="603">
                  <c:v>1.8186695172</c:v>
                </c:pt>
                <c:pt idx="604">
                  <c:v>1.8179542096</c:v>
                </c:pt>
                <c:pt idx="605">
                  <c:v>1.817238902</c:v>
                </c:pt>
                <c:pt idx="606">
                  <c:v>1.8165235944</c:v>
                </c:pt>
                <c:pt idx="607">
                  <c:v>1.8158082868</c:v>
                </c:pt>
                <c:pt idx="608">
                  <c:v>1.8150929792</c:v>
                </c:pt>
                <c:pt idx="609">
                  <c:v>1.8143776716</c:v>
                </c:pt>
                <c:pt idx="610">
                  <c:v>1.813662364</c:v>
                </c:pt>
                <c:pt idx="611">
                  <c:v>1.8129470564</c:v>
                </c:pt>
                <c:pt idx="612">
                  <c:v>1.8122317488</c:v>
                </c:pt>
                <c:pt idx="613">
                  <c:v>1.8115164412</c:v>
                </c:pt>
                <c:pt idx="614">
                  <c:v>1.8108011336</c:v>
                </c:pt>
                <c:pt idx="615">
                  <c:v>1.810085826</c:v>
                </c:pt>
                <c:pt idx="616">
                  <c:v>1.8093705184</c:v>
                </c:pt>
                <c:pt idx="617">
                  <c:v>1.8086552108</c:v>
                </c:pt>
                <c:pt idx="618">
                  <c:v>1.8079399032</c:v>
                </c:pt>
                <c:pt idx="619">
                  <c:v>1.807224595599999</c:v>
                </c:pt>
                <c:pt idx="620">
                  <c:v>1.806509288</c:v>
                </c:pt>
                <c:pt idx="621">
                  <c:v>1.8057939804</c:v>
                </c:pt>
                <c:pt idx="622">
                  <c:v>1.8050786728</c:v>
                </c:pt>
                <c:pt idx="623">
                  <c:v>1.8043633652</c:v>
                </c:pt>
                <c:pt idx="624">
                  <c:v>1.8036480576</c:v>
                </c:pt>
                <c:pt idx="625">
                  <c:v>1.80293275</c:v>
                </c:pt>
                <c:pt idx="626">
                  <c:v>1.8022174424</c:v>
                </c:pt>
                <c:pt idx="627">
                  <c:v>1.8015021348</c:v>
                </c:pt>
                <c:pt idx="628">
                  <c:v>1.8007868272</c:v>
                </c:pt>
                <c:pt idx="629">
                  <c:v>1.8000715196</c:v>
                </c:pt>
                <c:pt idx="630">
                  <c:v>1.799356212</c:v>
                </c:pt>
                <c:pt idx="631">
                  <c:v>1.7986409044</c:v>
                </c:pt>
                <c:pt idx="632">
                  <c:v>1.7979255968</c:v>
                </c:pt>
                <c:pt idx="633">
                  <c:v>1.7972102892</c:v>
                </c:pt>
                <c:pt idx="634">
                  <c:v>1.7964949816</c:v>
                </c:pt>
                <c:pt idx="635">
                  <c:v>1.795779674</c:v>
                </c:pt>
                <c:pt idx="636">
                  <c:v>1.7950643664</c:v>
                </c:pt>
                <c:pt idx="637">
                  <c:v>1.7943490588</c:v>
                </c:pt>
                <c:pt idx="638">
                  <c:v>1.7936337512</c:v>
                </c:pt>
                <c:pt idx="639">
                  <c:v>1.7929184436</c:v>
                </c:pt>
                <c:pt idx="640">
                  <c:v>1.792203136</c:v>
                </c:pt>
                <c:pt idx="641">
                  <c:v>1.7914878284</c:v>
                </c:pt>
                <c:pt idx="642">
                  <c:v>1.7907725208</c:v>
                </c:pt>
                <c:pt idx="643">
                  <c:v>1.7900572132</c:v>
                </c:pt>
                <c:pt idx="644">
                  <c:v>1.7893419056</c:v>
                </c:pt>
                <c:pt idx="645">
                  <c:v>1.788626598</c:v>
                </c:pt>
                <c:pt idx="646">
                  <c:v>1.7879112904</c:v>
                </c:pt>
                <c:pt idx="647">
                  <c:v>1.7871959828</c:v>
                </c:pt>
                <c:pt idx="648">
                  <c:v>1.7864806752</c:v>
                </c:pt>
                <c:pt idx="649">
                  <c:v>1.7857653676</c:v>
                </c:pt>
                <c:pt idx="650">
                  <c:v>1.78505006</c:v>
                </c:pt>
                <c:pt idx="651">
                  <c:v>1.7843347524</c:v>
                </c:pt>
                <c:pt idx="652">
                  <c:v>1.7836194448</c:v>
                </c:pt>
                <c:pt idx="653">
                  <c:v>1.7829041372</c:v>
                </c:pt>
                <c:pt idx="654">
                  <c:v>1.7821888296</c:v>
                </c:pt>
                <c:pt idx="655">
                  <c:v>1.781473522</c:v>
                </c:pt>
                <c:pt idx="656">
                  <c:v>1.7807582144</c:v>
                </c:pt>
                <c:pt idx="657">
                  <c:v>1.7800429068</c:v>
                </c:pt>
                <c:pt idx="658">
                  <c:v>1.7793275992</c:v>
                </c:pt>
                <c:pt idx="659">
                  <c:v>1.7786122916</c:v>
                </c:pt>
                <c:pt idx="660">
                  <c:v>1.777896984</c:v>
                </c:pt>
                <c:pt idx="661">
                  <c:v>1.7771816764</c:v>
                </c:pt>
                <c:pt idx="662">
                  <c:v>1.7764663688</c:v>
                </c:pt>
                <c:pt idx="663">
                  <c:v>1.7757510612</c:v>
                </c:pt>
                <c:pt idx="664">
                  <c:v>1.7750357536</c:v>
                </c:pt>
                <c:pt idx="665">
                  <c:v>1.774320446</c:v>
                </c:pt>
                <c:pt idx="666">
                  <c:v>1.7736051384</c:v>
                </c:pt>
                <c:pt idx="667">
                  <c:v>1.7728898308</c:v>
                </c:pt>
                <c:pt idx="668">
                  <c:v>1.7721745232</c:v>
                </c:pt>
                <c:pt idx="669">
                  <c:v>1.7714592156</c:v>
                </c:pt>
                <c:pt idx="670">
                  <c:v>1.770743908</c:v>
                </c:pt>
                <c:pt idx="671">
                  <c:v>1.7700286004</c:v>
                </c:pt>
                <c:pt idx="672">
                  <c:v>1.7693132928</c:v>
                </c:pt>
                <c:pt idx="673">
                  <c:v>1.7685979852</c:v>
                </c:pt>
                <c:pt idx="674">
                  <c:v>1.7678826776</c:v>
                </c:pt>
                <c:pt idx="675">
                  <c:v>1.76716737</c:v>
                </c:pt>
                <c:pt idx="676">
                  <c:v>1.7664520624</c:v>
                </c:pt>
                <c:pt idx="677">
                  <c:v>1.7657367548</c:v>
                </c:pt>
                <c:pt idx="678">
                  <c:v>1.7650214472</c:v>
                </c:pt>
                <c:pt idx="679">
                  <c:v>1.7643061396</c:v>
                </c:pt>
                <c:pt idx="680">
                  <c:v>1.763590832</c:v>
                </c:pt>
                <c:pt idx="681">
                  <c:v>1.7628755244</c:v>
                </c:pt>
                <c:pt idx="682">
                  <c:v>1.7621602168</c:v>
                </c:pt>
                <c:pt idx="683">
                  <c:v>1.7614449092</c:v>
                </c:pt>
                <c:pt idx="684">
                  <c:v>1.7607296016</c:v>
                </c:pt>
                <c:pt idx="685">
                  <c:v>1.760014294</c:v>
                </c:pt>
                <c:pt idx="686">
                  <c:v>1.7592989864</c:v>
                </c:pt>
                <c:pt idx="687">
                  <c:v>1.7585836788</c:v>
                </c:pt>
                <c:pt idx="688">
                  <c:v>1.7578683712</c:v>
                </c:pt>
                <c:pt idx="689">
                  <c:v>1.7571530636</c:v>
                </c:pt>
                <c:pt idx="690">
                  <c:v>1.756437756</c:v>
                </c:pt>
                <c:pt idx="691">
                  <c:v>1.7557224484</c:v>
                </c:pt>
                <c:pt idx="692">
                  <c:v>1.7550071408</c:v>
                </c:pt>
                <c:pt idx="693">
                  <c:v>1.7542918332</c:v>
                </c:pt>
                <c:pt idx="694">
                  <c:v>1.7535765256</c:v>
                </c:pt>
                <c:pt idx="695">
                  <c:v>1.752861218</c:v>
                </c:pt>
                <c:pt idx="696">
                  <c:v>1.7521459104</c:v>
                </c:pt>
                <c:pt idx="697">
                  <c:v>1.7514306028</c:v>
                </c:pt>
                <c:pt idx="698">
                  <c:v>1.7507152952</c:v>
                </c:pt>
                <c:pt idx="699">
                  <c:v>1.7499999876</c:v>
                </c:pt>
              </c:numCache>
            </c:numRef>
          </c:xVal>
          <c:yVal>
            <c:numRef>
              <c:f>Desc1!ydata6</c:f>
              <c:numCache>
                <c:formatCode>General</c:formatCode>
                <c:ptCount val="700"/>
                <c:pt idx="0">
                  <c:v>11.0</c:v>
                </c:pt>
                <c:pt idx="1">
                  <c:v>10.0</c:v>
                </c:pt>
                <c:pt idx="2">
                  <c:v>11.0</c:v>
                </c:pt>
                <c:pt idx="3">
                  <c:v>10.0</c:v>
                </c:pt>
                <c:pt idx="4">
                  <c:v>11.0</c:v>
                </c:pt>
                <c:pt idx="5">
                  <c:v>10.0</c:v>
                </c:pt>
                <c:pt idx="6">
                  <c:v>11.0</c:v>
                </c:pt>
                <c:pt idx="7">
                  <c:v>10.0</c:v>
                </c:pt>
                <c:pt idx="8">
                  <c:v>11.0</c:v>
                </c:pt>
                <c:pt idx="9">
                  <c:v>10.0</c:v>
                </c:pt>
                <c:pt idx="10">
                  <c:v>11.0</c:v>
                </c:pt>
                <c:pt idx="11">
                  <c:v>10.0</c:v>
                </c:pt>
                <c:pt idx="12">
                  <c:v>11.0</c:v>
                </c:pt>
                <c:pt idx="13">
                  <c:v>10.0</c:v>
                </c:pt>
                <c:pt idx="14">
                  <c:v>11.0</c:v>
                </c:pt>
                <c:pt idx="15">
                  <c:v>10.0</c:v>
                </c:pt>
                <c:pt idx="16">
                  <c:v>11.0</c:v>
                </c:pt>
                <c:pt idx="17">
                  <c:v>10.0</c:v>
                </c:pt>
                <c:pt idx="18">
                  <c:v>11.0</c:v>
                </c:pt>
                <c:pt idx="19">
                  <c:v>10.0</c:v>
                </c:pt>
                <c:pt idx="20">
                  <c:v>11.0</c:v>
                </c:pt>
                <c:pt idx="21">
                  <c:v>10.0</c:v>
                </c:pt>
                <c:pt idx="22">
                  <c:v>11.0</c:v>
                </c:pt>
                <c:pt idx="23">
                  <c:v>10.0</c:v>
                </c:pt>
                <c:pt idx="24">
                  <c:v>11.0</c:v>
                </c:pt>
                <c:pt idx="25">
                  <c:v>10.0</c:v>
                </c:pt>
                <c:pt idx="26">
                  <c:v>11.0</c:v>
                </c:pt>
                <c:pt idx="27">
                  <c:v>10.0</c:v>
                </c:pt>
                <c:pt idx="28">
                  <c:v>11.0</c:v>
                </c:pt>
                <c:pt idx="29">
                  <c:v>10.0</c:v>
                </c:pt>
                <c:pt idx="30">
                  <c:v>11.0</c:v>
                </c:pt>
                <c:pt idx="31">
                  <c:v>10.0</c:v>
                </c:pt>
                <c:pt idx="32">
                  <c:v>11.0</c:v>
                </c:pt>
                <c:pt idx="33">
                  <c:v>10.0</c:v>
                </c:pt>
                <c:pt idx="34">
                  <c:v>11.0</c:v>
                </c:pt>
                <c:pt idx="35">
                  <c:v>10.0</c:v>
                </c:pt>
                <c:pt idx="36">
                  <c:v>11.0</c:v>
                </c:pt>
                <c:pt idx="37">
                  <c:v>10.0</c:v>
                </c:pt>
                <c:pt idx="38">
                  <c:v>11.0</c:v>
                </c:pt>
                <c:pt idx="39">
                  <c:v>10.0</c:v>
                </c:pt>
                <c:pt idx="40">
                  <c:v>11.0</c:v>
                </c:pt>
                <c:pt idx="41">
                  <c:v>10.0</c:v>
                </c:pt>
                <c:pt idx="42">
                  <c:v>11.0</c:v>
                </c:pt>
                <c:pt idx="43">
                  <c:v>10.0</c:v>
                </c:pt>
                <c:pt idx="44">
                  <c:v>11.0</c:v>
                </c:pt>
                <c:pt idx="45">
                  <c:v>10.0</c:v>
                </c:pt>
                <c:pt idx="46">
                  <c:v>11.0</c:v>
                </c:pt>
                <c:pt idx="47">
                  <c:v>10.0</c:v>
                </c:pt>
                <c:pt idx="48">
                  <c:v>11.0</c:v>
                </c:pt>
                <c:pt idx="49">
                  <c:v>10.0</c:v>
                </c:pt>
                <c:pt idx="50">
                  <c:v>11.0</c:v>
                </c:pt>
                <c:pt idx="51">
                  <c:v>10.0</c:v>
                </c:pt>
                <c:pt idx="52">
                  <c:v>11.0</c:v>
                </c:pt>
                <c:pt idx="53">
                  <c:v>10.0</c:v>
                </c:pt>
                <c:pt idx="54">
                  <c:v>11.0</c:v>
                </c:pt>
                <c:pt idx="55">
                  <c:v>10.0</c:v>
                </c:pt>
                <c:pt idx="56">
                  <c:v>11.0</c:v>
                </c:pt>
                <c:pt idx="57">
                  <c:v>10.0</c:v>
                </c:pt>
                <c:pt idx="58">
                  <c:v>11.0</c:v>
                </c:pt>
                <c:pt idx="59">
                  <c:v>10.0</c:v>
                </c:pt>
                <c:pt idx="60">
                  <c:v>11.0</c:v>
                </c:pt>
                <c:pt idx="61">
                  <c:v>10.0</c:v>
                </c:pt>
                <c:pt idx="62">
                  <c:v>11.0</c:v>
                </c:pt>
                <c:pt idx="63">
                  <c:v>10.0</c:v>
                </c:pt>
                <c:pt idx="64">
                  <c:v>11.0</c:v>
                </c:pt>
                <c:pt idx="65">
                  <c:v>10.0</c:v>
                </c:pt>
                <c:pt idx="66">
                  <c:v>11.0</c:v>
                </c:pt>
                <c:pt idx="67">
                  <c:v>10.0</c:v>
                </c:pt>
                <c:pt idx="68">
                  <c:v>11.0</c:v>
                </c:pt>
                <c:pt idx="69">
                  <c:v>10.0</c:v>
                </c:pt>
                <c:pt idx="70">
                  <c:v>11.0</c:v>
                </c:pt>
                <c:pt idx="71">
                  <c:v>10.0</c:v>
                </c:pt>
                <c:pt idx="72">
                  <c:v>11.0</c:v>
                </c:pt>
                <c:pt idx="73">
                  <c:v>10.0</c:v>
                </c:pt>
                <c:pt idx="74">
                  <c:v>11.0</c:v>
                </c:pt>
                <c:pt idx="75">
                  <c:v>10.0</c:v>
                </c:pt>
                <c:pt idx="76">
                  <c:v>11.0</c:v>
                </c:pt>
                <c:pt idx="77">
                  <c:v>10.0</c:v>
                </c:pt>
                <c:pt idx="78">
                  <c:v>11.0</c:v>
                </c:pt>
                <c:pt idx="79">
                  <c:v>10.0</c:v>
                </c:pt>
                <c:pt idx="80">
                  <c:v>11.0</c:v>
                </c:pt>
                <c:pt idx="81">
                  <c:v>10.0</c:v>
                </c:pt>
                <c:pt idx="82">
                  <c:v>11.0</c:v>
                </c:pt>
                <c:pt idx="83">
                  <c:v>10.0</c:v>
                </c:pt>
                <c:pt idx="84">
                  <c:v>11.0</c:v>
                </c:pt>
                <c:pt idx="85">
                  <c:v>10.0</c:v>
                </c:pt>
                <c:pt idx="86">
                  <c:v>11.0</c:v>
                </c:pt>
                <c:pt idx="87">
                  <c:v>10.0</c:v>
                </c:pt>
                <c:pt idx="88">
                  <c:v>11.0</c:v>
                </c:pt>
                <c:pt idx="89">
                  <c:v>10.0</c:v>
                </c:pt>
                <c:pt idx="90">
                  <c:v>11.0</c:v>
                </c:pt>
                <c:pt idx="91">
                  <c:v>10.0</c:v>
                </c:pt>
                <c:pt idx="92">
                  <c:v>11.0</c:v>
                </c:pt>
                <c:pt idx="93">
                  <c:v>10.0</c:v>
                </c:pt>
                <c:pt idx="94">
                  <c:v>11.0</c:v>
                </c:pt>
                <c:pt idx="95">
                  <c:v>10.0</c:v>
                </c:pt>
                <c:pt idx="96">
                  <c:v>11.0</c:v>
                </c:pt>
                <c:pt idx="97">
                  <c:v>10.0</c:v>
                </c:pt>
                <c:pt idx="98">
                  <c:v>11.0</c:v>
                </c:pt>
                <c:pt idx="99">
                  <c:v>10.0</c:v>
                </c:pt>
                <c:pt idx="100">
                  <c:v>11.0</c:v>
                </c:pt>
                <c:pt idx="101">
                  <c:v>10.0</c:v>
                </c:pt>
                <c:pt idx="102">
                  <c:v>11.0</c:v>
                </c:pt>
                <c:pt idx="103">
                  <c:v>10.0</c:v>
                </c:pt>
                <c:pt idx="104">
                  <c:v>11.0</c:v>
                </c:pt>
                <c:pt idx="105">
                  <c:v>10.0</c:v>
                </c:pt>
                <c:pt idx="106">
                  <c:v>11.0</c:v>
                </c:pt>
                <c:pt idx="107">
                  <c:v>10.0</c:v>
                </c:pt>
                <c:pt idx="108">
                  <c:v>11.0</c:v>
                </c:pt>
                <c:pt idx="109">
                  <c:v>10.0</c:v>
                </c:pt>
                <c:pt idx="110">
                  <c:v>11.0</c:v>
                </c:pt>
                <c:pt idx="111">
                  <c:v>10.0</c:v>
                </c:pt>
                <c:pt idx="112">
                  <c:v>11.0</c:v>
                </c:pt>
                <c:pt idx="113">
                  <c:v>10.0</c:v>
                </c:pt>
                <c:pt idx="114">
                  <c:v>11.0</c:v>
                </c:pt>
                <c:pt idx="115">
                  <c:v>10.0</c:v>
                </c:pt>
                <c:pt idx="116">
                  <c:v>11.0</c:v>
                </c:pt>
                <c:pt idx="117">
                  <c:v>10.0</c:v>
                </c:pt>
                <c:pt idx="118">
                  <c:v>11.0</c:v>
                </c:pt>
                <c:pt idx="119">
                  <c:v>10.0</c:v>
                </c:pt>
                <c:pt idx="120">
                  <c:v>11.0</c:v>
                </c:pt>
                <c:pt idx="121">
                  <c:v>10.0</c:v>
                </c:pt>
                <c:pt idx="122">
                  <c:v>11.0</c:v>
                </c:pt>
                <c:pt idx="123">
                  <c:v>10.0</c:v>
                </c:pt>
                <c:pt idx="124">
                  <c:v>11.0</c:v>
                </c:pt>
                <c:pt idx="125">
                  <c:v>10.0</c:v>
                </c:pt>
                <c:pt idx="126">
                  <c:v>11.0</c:v>
                </c:pt>
                <c:pt idx="127">
                  <c:v>10.0</c:v>
                </c:pt>
                <c:pt idx="128">
                  <c:v>11.0</c:v>
                </c:pt>
                <c:pt idx="129">
                  <c:v>10.0</c:v>
                </c:pt>
                <c:pt idx="130">
                  <c:v>11.0</c:v>
                </c:pt>
                <c:pt idx="131">
                  <c:v>10.0</c:v>
                </c:pt>
                <c:pt idx="132">
                  <c:v>11.0</c:v>
                </c:pt>
                <c:pt idx="133">
                  <c:v>10.0</c:v>
                </c:pt>
                <c:pt idx="134">
                  <c:v>11.0</c:v>
                </c:pt>
                <c:pt idx="135">
                  <c:v>10.0</c:v>
                </c:pt>
                <c:pt idx="136">
                  <c:v>11.0</c:v>
                </c:pt>
                <c:pt idx="137">
                  <c:v>10.0</c:v>
                </c:pt>
                <c:pt idx="138">
                  <c:v>11.0</c:v>
                </c:pt>
                <c:pt idx="139">
                  <c:v>10.0</c:v>
                </c:pt>
                <c:pt idx="140">
                  <c:v>11.0</c:v>
                </c:pt>
                <c:pt idx="141">
                  <c:v>10.0</c:v>
                </c:pt>
                <c:pt idx="142">
                  <c:v>11.0</c:v>
                </c:pt>
                <c:pt idx="143">
                  <c:v>10.0</c:v>
                </c:pt>
                <c:pt idx="144">
                  <c:v>11.0</c:v>
                </c:pt>
                <c:pt idx="145">
                  <c:v>10.0</c:v>
                </c:pt>
                <c:pt idx="146">
                  <c:v>11.0</c:v>
                </c:pt>
                <c:pt idx="147">
                  <c:v>10.0</c:v>
                </c:pt>
                <c:pt idx="148">
                  <c:v>11.0</c:v>
                </c:pt>
                <c:pt idx="149">
                  <c:v>10.0</c:v>
                </c:pt>
                <c:pt idx="150">
                  <c:v>11.0</c:v>
                </c:pt>
                <c:pt idx="151">
                  <c:v>10.0</c:v>
                </c:pt>
                <c:pt idx="152">
                  <c:v>11.0</c:v>
                </c:pt>
                <c:pt idx="153">
                  <c:v>10.0</c:v>
                </c:pt>
                <c:pt idx="154">
                  <c:v>11.0</c:v>
                </c:pt>
                <c:pt idx="155">
                  <c:v>10.0</c:v>
                </c:pt>
                <c:pt idx="156">
                  <c:v>11.0</c:v>
                </c:pt>
                <c:pt idx="157">
                  <c:v>10.0</c:v>
                </c:pt>
                <c:pt idx="158">
                  <c:v>11.0</c:v>
                </c:pt>
                <c:pt idx="159">
                  <c:v>10.0</c:v>
                </c:pt>
                <c:pt idx="160">
                  <c:v>11.0</c:v>
                </c:pt>
                <c:pt idx="161">
                  <c:v>10.0</c:v>
                </c:pt>
                <c:pt idx="162">
                  <c:v>11.0</c:v>
                </c:pt>
                <c:pt idx="163">
                  <c:v>10.0</c:v>
                </c:pt>
                <c:pt idx="164">
                  <c:v>11.0</c:v>
                </c:pt>
                <c:pt idx="165">
                  <c:v>10.0</c:v>
                </c:pt>
                <c:pt idx="166">
                  <c:v>11.0</c:v>
                </c:pt>
                <c:pt idx="167">
                  <c:v>10.0</c:v>
                </c:pt>
                <c:pt idx="168">
                  <c:v>11.0</c:v>
                </c:pt>
                <c:pt idx="169">
                  <c:v>10.0</c:v>
                </c:pt>
                <c:pt idx="170">
                  <c:v>11.0</c:v>
                </c:pt>
                <c:pt idx="171">
                  <c:v>10.0</c:v>
                </c:pt>
                <c:pt idx="172">
                  <c:v>11.0</c:v>
                </c:pt>
                <c:pt idx="173">
                  <c:v>10.0</c:v>
                </c:pt>
                <c:pt idx="174">
                  <c:v>11.0</c:v>
                </c:pt>
                <c:pt idx="175">
                  <c:v>10.0</c:v>
                </c:pt>
                <c:pt idx="176">
                  <c:v>11.0</c:v>
                </c:pt>
                <c:pt idx="177">
                  <c:v>10.0</c:v>
                </c:pt>
                <c:pt idx="178">
                  <c:v>11.0</c:v>
                </c:pt>
                <c:pt idx="179">
                  <c:v>10.0</c:v>
                </c:pt>
                <c:pt idx="180">
                  <c:v>11.0</c:v>
                </c:pt>
                <c:pt idx="181">
                  <c:v>10.0</c:v>
                </c:pt>
                <c:pt idx="182">
                  <c:v>11.0</c:v>
                </c:pt>
                <c:pt idx="183">
                  <c:v>10.0</c:v>
                </c:pt>
                <c:pt idx="184">
                  <c:v>11.0</c:v>
                </c:pt>
                <c:pt idx="185">
                  <c:v>10.0</c:v>
                </c:pt>
                <c:pt idx="186">
                  <c:v>11.0</c:v>
                </c:pt>
                <c:pt idx="187">
                  <c:v>10.0</c:v>
                </c:pt>
                <c:pt idx="188">
                  <c:v>11.0</c:v>
                </c:pt>
                <c:pt idx="189">
                  <c:v>10.0</c:v>
                </c:pt>
                <c:pt idx="190">
                  <c:v>11.0</c:v>
                </c:pt>
                <c:pt idx="191">
                  <c:v>10.0</c:v>
                </c:pt>
                <c:pt idx="192">
                  <c:v>11.0</c:v>
                </c:pt>
                <c:pt idx="193">
                  <c:v>10.0</c:v>
                </c:pt>
                <c:pt idx="194">
                  <c:v>11.0</c:v>
                </c:pt>
                <c:pt idx="195">
                  <c:v>10.0</c:v>
                </c:pt>
                <c:pt idx="196">
                  <c:v>11.0</c:v>
                </c:pt>
                <c:pt idx="197">
                  <c:v>10.0</c:v>
                </c:pt>
                <c:pt idx="198">
                  <c:v>11.0</c:v>
                </c:pt>
                <c:pt idx="199">
                  <c:v>10.0</c:v>
                </c:pt>
                <c:pt idx="200">
                  <c:v>11.0</c:v>
                </c:pt>
                <c:pt idx="201">
                  <c:v>10.0</c:v>
                </c:pt>
                <c:pt idx="202">
                  <c:v>11.0</c:v>
                </c:pt>
                <c:pt idx="203">
                  <c:v>10.0</c:v>
                </c:pt>
                <c:pt idx="204">
                  <c:v>11.0</c:v>
                </c:pt>
                <c:pt idx="205">
                  <c:v>10.0</c:v>
                </c:pt>
                <c:pt idx="206">
                  <c:v>11.0</c:v>
                </c:pt>
                <c:pt idx="207">
                  <c:v>10.0</c:v>
                </c:pt>
                <c:pt idx="208">
                  <c:v>11.0</c:v>
                </c:pt>
                <c:pt idx="209">
                  <c:v>10.0</c:v>
                </c:pt>
                <c:pt idx="210">
                  <c:v>11.0</c:v>
                </c:pt>
                <c:pt idx="211">
                  <c:v>10.0</c:v>
                </c:pt>
                <c:pt idx="212">
                  <c:v>11.0</c:v>
                </c:pt>
                <c:pt idx="213">
                  <c:v>10.0</c:v>
                </c:pt>
                <c:pt idx="214">
                  <c:v>11.0</c:v>
                </c:pt>
                <c:pt idx="215">
                  <c:v>10.0</c:v>
                </c:pt>
                <c:pt idx="216">
                  <c:v>11.0</c:v>
                </c:pt>
                <c:pt idx="217">
                  <c:v>10.0</c:v>
                </c:pt>
                <c:pt idx="218">
                  <c:v>11.0</c:v>
                </c:pt>
                <c:pt idx="219">
                  <c:v>10.0</c:v>
                </c:pt>
                <c:pt idx="220">
                  <c:v>11.0</c:v>
                </c:pt>
                <c:pt idx="221">
                  <c:v>10.0</c:v>
                </c:pt>
                <c:pt idx="222">
                  <c:v>11.0</c:v>
                </c:pt>
                <c:pt idx="223">
                  <c:v>10.0</c:v>
                </c:pt>
                <c:pt idx="224">
                  <c:v>11.0</c:v>
                </c:pt>
                <c:pt idx="225">
                  <c:v>10.0</c:v>
                </c:pt>
                <c:pt idx="226">
                  <c:v>11.0</c:v>
                </c:pt>
                <c:pt idx="227">
                  <c:v>10.0</c:v>
                </c:pt>
                <c:pt idx="228">
                  <c:v>11.0</c:v>
                </c:pt>
                <c:pt idx="229">
                  <c:v>10.0</c:v>
                </c:pt>
                <c:pt idx="230">
                  <c:v>11.0</c:v>
                </c:pt>
                <c:pt idx="231">
                  <c:v>10.0</c:v>
                </c:pt>
                <c:pt idx="232">
                  <c:v>11.0</c:v>
                </c:pt>
                <c:pt idx="233">
                  <c:v>10.0</c:v>
                </c:pt>
                <c:pt idx="234">
                  <c:v>11.0</c:v>
                </c:pt>
                <c:pt idx="235">
                  <c:v>10.0</c:v>
                </c:pt>
                <c:pt idx="236">
                  <c:v>11.0</c:v>
                </c:pt>
                <c:pt idx="237">
                  <c:v>10.0</c:v>
                </c:pt>
                <c:pt idx="238">
                  <c:v>11.0</c:v>
                </c:pt>
                <c:pt idx="239">
                  <c:v>10.0</c:v>
                </c:pt>
                <c:pt idx="240">
                  <c:v>11.0</c:v>
                </c:pt>
                <c:pt idx="241">
                  <c:v>10.0</c:v>
                </c:pt>
                <c:pt idx="242">
                  <c:v>11.0</c:v>
                </c:pt>
                <c:pt idx="243">
                  <c:v>10.0</c:v>
                </c:pt>
                <c:pt idx="244">
                  <c:v>11.0</c:v>
                </c:pt>
                <c:pt idx="245">
                  <c:v>10.0</c:v>
                </c:pt>
                <c:pt idx="246">
                  <c:v>11.0</c:v>
                </c:pt>
                <c:pt idx="247">
                  <c:v>10.0</c:v>
                </c:pt>
                <c:pt idx="248">
                  <c:v>11.0</c:v>
                </c:pt>
                <c:pt idx="249">
                  <c:v>10.0</c:v>
                </c:pt>
                <c:pt idx="250">
                  <c:v>11.0</c:v>
                </c:pt>
                <c:pt idx="251">
                  <c:v>10.0</c:v>
                </c:pt>
                <c:pt idx="252">
                  <c:v>11.0</c:v>
                </c:pt>
                <c:pt idx="253">
                  <c:v>10.0</c:v>
                </c:pt>
                <c:pt idx="254">
                  <c:v>11.0</c:v>
                </c:pt>
                <c:pt idx="255">
                  <c:v>10.0</c:v>
                </c:pt>
                <c:pt idx="256">
                  <c:v>11.0</c:v>
                </c:pt>
                <c:pt idx="257">
                  <c:v>10.0</c:v>
                </c:pt>
                <c:pt idx="258">
                  <c:v>11.0</c:v>
                </c:pt>
                <c:pt idx="259">
                  <c:v>10.0</c:v>
                </c:pt>
                <c:pt idx="260">
                  <c:v>11.0</c:v>
                </c:pt>
                <c:pt idx="261">
                  <c:v>10.0</c:v>
                </c:pt>
                <c:pt idx="262">
                  <c:v>11.0</c:v>
                </c:pt>
                <c:pt idx="263">
                  <c:v>10.0</c:v>
                </c:pt>
                <c:pt idx="264">
                  <c:v>11.0</c:v>
                </c:pt>
                <c:pt idx="265">
                  <c:v>10.0</c:v>
                </c:pt>
                <c:pt idx="266">
                  <c:v>11.0</c:v>
                </c:pt>
                <c:pt idx="267">
                  <c:v>10.0</c:v>
                </c:pt>
                <c:pt idx="268">
                  <c:v>11.0</c:v>
                </c:pt>
                <c:pt idx="269">
                  <c:v>10.0</c:v>
                </c:pt>
                <c:pt idx="270">
                  <c:v>11.0</c:v>
                </c:pt>
                <c:pt idx="271">
                  <c:v>10.0</c:v>
                </c:pt>
                <c:pt idx="272">
                  <c:v>11.0</c:v>
                </c:pt>
                <c:pt idx="273">
                  <c:v>10.0</c:v>
                </c:pt>
                <c:pt idx="274">
                  <c:v>11.0</c:v>
                </c:pt>
                <c:pt idx="275">
                  <c:v>10.0</c:v>
                </c:pt>
                <c:pt idx="276">
                  <c:v>11.0</c:v>
                </c:pt>
                <c:pt idx="277">
                  <c:v>10.0</c:v>
                </c:pt>
                <c:pt idx="278">
                  <c:v>11.0</c:v>
                </c:pt>
                <c:pt idx="279">
                  <c:v>10.0</c:v>
                </c:pt>
                <c:pt idx="280">
                  <c:v>11.0</c:v>
                </c:pt>
                <c:pt idx="281">
                  <c:v>10.0</c:v>
                </c:pt>
                <c:pt idx="282">
                  <c:v>11.0</c:v>
                </c:pt>
                <c:pt idx="283">
                  <c:v>10.0</c:v>
                </c:pt>
                <c:pt idx="284">
                  <c:v>11.0</c:v>
                </c:pt>
                <c:pt idx="285">
                  <c:v>10.0</c:v>
                </c:pt>
                <c:pt idx="286">
                  <c:v>11.0</c:v>
                </c:pt>
                <c:pt idx="287">
                  <c:v>10.0</c:v>
                </c:pt>
                <c:pt idx="288">
                  <c:v>11.0</c:v>
                </c:pt>
                <c:pt idx="289">
                  <c:v>10.0</c:v>
                </c:pt>
                <c:pt idx="290">
                  <c:v>11.0</c:v>
                </c:pt>
                <c:pt idx="291">
                  <c:v>10.0</c:v>
                </c:pt>
                <c:pt idx="292">
                  <c:v>11.0</c:v>
                </c:pt>
                <c:pt idx="293">
                  <c:v>10.0</c:v>
                </c:pt>
                <c:pt idx="294">
                  <c:v>11.0</c:v>
                </c:pt>
                <c:pt idx="295">
                  <c:v>10.0</c:v>
                </c:pt>
                <c:pt idx="296">
                  <c:v>11.0</c:v>
                </c:pt>
                <c:pt idx="297">
                  <c:v>10.0</c:v>
                </c:pt>
                <c:pt idx="298">
                  <c:v>11.0</c:v>
                </c:pt>
                <c:pt idx="299">
                  <c:v>10.0</c:v>
                </c:pt>
                <c:pt idx="300">
                  <c:v>11.0</c:v>
                </c:pt>
                <c:pt idx="301">
                  <c:v>10.0</c:v>
                </c:pt>
                <c:pt idx="302">
                  <c:v>11.0</c:v>
                </c:pt>
                <c:pt idx="303">
                  <c:v>10.0</c:v>
                </c:pt>
                <c:pt idx="304">
                  <c:v>11.0</c:v>
                </c:pt>
                <c:pt idx="305">
                  <c:v>10.0</c:v>
                </c:pt>
                <c:pt idx="306">
                  <c:v>11.0</c:v>
                </c:pt>
                <c:pt idx="307">
                  <c:v>10.0</c:v>
                </c:pt>
                <c:pt idx="308">
                  <c:v>11.0</c:v>
                </c:pt>
                <c:pt idx="309">
                  <c:v>10.0</c:v>
                </c:pt>
                <c:pt idx="310">
                  <c:v>11.0</c:v>
                </c:pt>
                <c:pt idx="311">
                  <c:v>10.0</c:v>
                </c:pt>
                <c:pt idx="312">
                  <c:v>11.0</c:v>
                </c:pt>
                <c:pt idx="313">
                  <c:v>10.0</c:v>
                </c:pt>
                <c:pt idx="314">
                  <c:v>11.0</c:v>
                </c:pt>
                <c:pt idx="315">
                  <c:v>10.0</c:v>
                </c:pt>
                <c:pt idx="316">
                  <c:v>11.0</c:v>
                </c:pt>
                <c:pt idx="317">
                  <c:v>10.0</c:v>
                </c:pt>
                <c:pt idx="318">
                  <c:v>11.0</c:v>
                </c:pt>
                <c:pt idx="319">
                  <c:v>10.0</c:v>
                </c:pt>
                <c:pt idx="320">
                  <c:v>11.0</c:v>
                </c:pt>
                <c:pt idx="321">
                  <c:v>10.0</c:v>
                </c:pt>
                <c:pt idx="322">
                  <c:v>11.0</c:v>
                </c:pt>
                <c:pt idx="323">
                  <c:v>10.0</c:v>
                </c:pt>
                <c:pt idx="324">
                  <c:v>11.0</c:v>
                </c:pt>
                <c:pt idx="325">
                  <c:v>10.0</c:v>
                </c:pt>
                <c:pt idx="326">
                  <c:v>11.0</c:v>
                </c:pt>
                <c:pt idx="327">
                  <c:v>10.0</c:v>
                </c:pt>
                <c:pt idx="328">
                  <c:v>11.0</c:v>
                </c:pt>
                <c:pt idx="329">
                  <c:v>10.0</c:v>
                </c:pt>
                <c:pt idx="330">
                  <c:v>11.0</c:v>
                </c:pt>
                <c:pt idx="331">
                  <c:v>10.0</c:v>
                </c:pt>
                <c:pt idx="332">
                  <c:v>11.0</c:v>
                </c:pt>
                <c:pt idx="333">
                  <c:v>10.0</c:v>
                </c:pt>
                <c:pt idx="334">
                  <c:v>11.0</c:v>
                </c:pt>
                <c:pt idx="335">
                  <c:v>10.0</c:v>
                </c:pt>
                <c:pt idx="336">
                  <c:v>11.0</c:v>
                </c:pt>
                <c:pt idx="337">
                  <c:v>10.0</c:v>
                </c:pt>
                <c:pt idx="338">
                  <c:v>11.0</c:v>
                </c:pt>
                <c:pt idx="339">
                  <c:v>10.0</c:v>
                </c:pt>
                <c:pt idx="340">
                  <c:v>11.0</c:v>
                </c:pt>
                <c:pt idx="341">
                  <c:v>10.0</c:v>
                </c:pt>
                <c:pt idx="342">
                  <c:v>11.0</c:v>
                </c:pt>
                <c:pt idx="343">
                  <c:v>10.0</c:v>
                </c:pt>
                <c:pt idx="344">
                  <c:v>11.0</c:v>
                </c:pt>
                <c:pt idx="345">
                  <c:v>10.0</c:v>
                </c:pt>
                <c:pt idx="346">
                  <c:v>11.0</c:v>
                </c:pt>
                <c:pt idx="347">
                  <c:v>10.0</c:v>
                </c:pt>
                <c:pt idx="348">
                  <c:v>11.0</c:v>
                </c:pt>
                <c:pt idx="349">
                  <c:v>10.0</c:v>
                </c:pt>
                <c:pt idx="350">
                  <c:v>11.0</c:v>
                </c:pt>
                <c:pt idx="351">
                  <c:v>10.0</c:v>
                </c:pt>
                <c:pt idx="352">
                  <c:v>11.0</c:v>
                </c:pt>
                <c:pt idx="353">
                  <c:v>10.0</c:v>
                </c:pt>
                <c:pt idx="354">
                  <c:v>11.0</c:v>
                </c:pt>
                <c:pt idx="355">
                  <c:v>10.0</c:v>
                </c:pt>
                <c:pt idx="356">
                  <c:v>11.0</c:v>
                </c:pt>
                <c:pt idx="357">
                  <c:v>10.0</c:v>
                </c:pt>
                <c:pt idx="358">
                  <c:v>11.0</c:v>
                </c:pt>
                <c:pt idx="359">
                  <c:v>10.0</c:v>
                </c:pt>
                <c:pt idx="360">
                  <c:v>11.0</c:v>
                </c:pt>
                <c:pt idx="361">
                  <c:v>10.0</c:v>
                </c:pt>
                <c:pt idx="362">
                  <c:v>11.0</c:v>
                </c:pt>
                <c:pt idx="363">
                  <c:v>10.0</c:v>
                </c:pt>
                <c:pt idx="364">
                  <c:v>11.0</c:v>
                </c:pt>
                <c:pt idx="365">
                  <c:v>10.0</c:v>
                </c:pt>
                <c:pt idx="366">
                  <c:v>11.0</c:v>
                </c:pt>
                <c:pt idx="367">
                  <c:v>10.0</c:v>
                </c:pt>
                <c:pt idx="368">
                  <c:v>11.0</c:v>
                </c:pt>
                <c:pt idx="369">
                  <c:v>10.0</c:v>
                </c:pt>
                <c:pt idx="370">
                  <c:v>11.0</c:v>
                </c:pt>
                <c:pt idx="371">
                  <c:v>10.0</c:v>
                </c:pt>
                <c:pt idx="372">
                  <c:v>11.0</c:v>
                </c:pt>
                <c:pt idx="373">
                  <c:v>10.0</c:v>
                </c:pt>
                <c:pt idx="374">
                  <c:v>11.0</c:v>
                </c:pt>
                <c:pt idx="375">
                  <c:v>10.0</c:v>
                </c:pt>
                <c:pt idx="376">
                  <c:v>11.0</c:v>
                </c:pt>
                <c:pt idx="377">
                  <c:v>10.0</c:v>
                </c:pt>
                <c:pt idx="378">
                  <c:v>11.0</c:v>
                </c:pt>
                <c:pt idx="379">
                  <c:v>10.0</c:v>
                </c:pt>
                <c:pt idx="380">
                  <c:v>11.0</c:v>
                </c:pt>
                <c:pt idx="381">
                  <c:v>10.0</c:v>
                </c:pt>
                <c:pt idx="382">
                  <c:v>11.0</c:v>
                </c:pt>
                <c:pt idx="383">
                  <c:v>10.0</c:v>
                </c:pt>
                <c:pt idx="384">
                  <c:v>11.0</c:v>
                </c:pt>
                <c:pt idx="385">
                  <c:v>10.0</c:v>
                </c:pt>
                <c:pt idx="386">
                  <c:v>11.0</c:v>
                </c:pt>
                <c:pt idx="387">
                  <c:v>10.0</c:v>
                </c:pt>
                <c:pt idx="388">
                  <c:v>11.0</c:v>
                </c:pt>
                <c:pt idx="389">
                  <c:v>10.0</c:v>
                </c:pt>
                <c:pt idx="390">
                  <c:v>11.0</c:v>
                </c:pt>
                <c:pt idx="391">
                  <c:v>10.0</c:v>
                </c:pt>
                <c:pt idx="392">
                  <c:v>11.0</c:v>
                </c:pt>
                <c:pt idx="393">
                  <c:v>10.0</c:v>
                </c:pt>
                <c:pt idx="394">
                  <c:v>11.0</c:v>
                </c:pt>
                <c:pt idx="395">
                  <c:v>10.0</c:v>
                </c:pt>
                <c:pt idx="396">
                  <c:v>11.0</c:v>
                </c:pt>
                <c:pt idx="397">
                  <c:v>10.0</c:v>
                </c:pt>
                <c:pt idx="398">
                  <c:v>11.0</c:v>
                </c:pt>
                <c:pt idx="399">
                  <c:v>10.0</c:v>
                </c:pt>
                <c:pt idx="400">
                  <c:v>11.0</c:v>
                </c:pt>
                <c:pt idx="401">
                  <c:v>10.0</c:v>
                </c:pt>
                <c:pt idx="402">
                  <c:v>11.0</c:v>
                </c:pt>
                <c:pt idx="403">
                  <c:v>10.0</c:v>
                </c:pt>
                <c:pt idx="404">
                  <c:v>11.0</c:v>
                </c:pt>
                <c:pt idx="405">
                  <c:v>10.0</c:v>
                </c:pt>
                <c:pt idx="406">
                  <c:v>11.0</c:v>
                </c:pt>
                <c:pt idx="407">
                  <c:v>10.0</c:v>
                </c:pt>
                <c:pt idx="408">
                  <c:v>11.0</c:v>
                </c:pt>
                <c:pt idx="409">
                  <c:v>10.0</c:v>
                </c:pt>
                <c:pt idx="410">
                  <c:v>11.0</c:v>
                </c:pt>
                <c:pt idx="411">
                  <c:v>10.0</c:v>
                </c:pt>
                <c:pt idx="412">
                  <c:v>11.0</c:v>
                </c:pt>
                <c:pt idx="413">
                  <c:v>10.0</c:v>
                </c:pt>
                <c:pt idx="414">
                  <c:v>11.0</c:v>
                </c:pt>
                <c:pt idx="415">
                  <c:v>10.0</c:v>
                </c:pt>
                <c:pt idx="416">
                  <c:v>11.0</c:v>
                </c:pt>
                <c:pt idx="417">
                  <c:v>10.0</c:v>
                </c:pt>
                <c:pt idx="418">
                  <c:v>11.0</c:v>
                </c:pt>
                <c:pt idx="419">
                  <c:v>10.0</c:v>
                </c:pt>
                <c:pt idx="420">
                  <c:v>11.0</c:v>
                </c:pt>
                <c:pt idx="421">
                  <c:v>10.0</c:v>
                </c:pt>
                <c:pt idx="422">
                  <c:v>11.0</c:v>
                </c:pt>
                <c:pt idx="423">
                  <c:v>10.0</c:v>
                </c:pt>
                <c:pt idx="424">
                  <c:v>11.0</c:v>
                </c:pt>
                <c:pt idx="425">
                  <c:v>10.0</c:v>
                </c:pt>
                <c:pt idx="426">
                  <c:v>11.0</c:v>
                </c:pt>
                <c:pt idx="427">
                  <c:v>10.0</c:v>
                </c:pt>
                <c:pt idx="428">
                  <c:v>11.0</c:v>
                </c:pt>
                <c:pt idx="429">
                  <c:v>10.0</c:v>
                </c:pt>
                <c:pt idx="430">
                  <c:v>11.0</c:v>
                </c:pt>
                <c:pt idx="431">
                  <c:v>10.0</c:v>
                </c:pt>
                <c:pt idx="432">
                  <c:v>11.0</c:v>
                </c:pt>
                <c:pt idx="433">
                  <c:v>10.0</c:v>
                </c:pt>
                <c:pt idx="434">
                  <c:v>11.0</c:v>
                </c:pt>
                <c:pt idx="435">
                  <c:v>10.0</c:v>
                </c:pt>
                <c:pt idx="436">
                  <c:v>11.0</c:v>
                </c:pt>
                <c:pt idx="437">
                  <c:v>10.0</c:v>
                </c:pt>
                <c:pt idx="438">
                  <c:v>11.0</c:v>
                </c:pt>
                <c:pt idx="439">
                  <c:v>10.0</c:v>
                </c:pt>
                <c:pt idx="440">
                  <c:v>11.0</c:v>
                </c:pt>
                <c:pt idx="441">
                  <c:v>10.0</c:v>
                </c:pt>
                <c:pt idx="442">
                  <c:v>11.0</c:v>
                </c:pt>
                <c:pt idx="443">
                  <c:v>10.0</c:v>
                </c:pt>
                <c:pt idx="444">
                  <c:v>11.0</c:v>
                </c:pt>
                <c:pt idx="445">
                  <c:v>10.0</c:v>
                </c:pt>
                <c:pt idx="446">
                  <c:v>11.0</c:v>
                </c:pt>
                <c:pt idx="447">
                  <c:v>10.0</c:v>
                </c:pt>
                <c:pt idx="448">
                  <c:v>11.0</c:v>
                </c:pt>
                <c:pt idx="449">
                  <c:v>10.0</c:v>
                </c:pt>
                <c:pt idx="450">
                  <c:v>11.0</c:v>
                </c:pt>
                <c:pt idx="451">
                  <c:v>10.0</c:v>
                </c:pt>
                <c:pt idx="452">
                  <c:v>11.0</c:v>
                </c:pt>
                <c:pt idx="453">
                  <c:v>10.0</c:v>
                </c:pt>
                <c:pt idx="454">
                  <c:v>11.0</c:v>
                </c:pt>
                <c:pt idx="455">
                  <c:v>10.0</c:v>
                </c:pt>
                <c:pt idx="456">
                  <c:v>11.0</c:v>
                </c:pt>
                <c:pt idx="457">
                  <c:v>10.0</c:v>
                </c:pt>
                <c:pt idx="458">
                  <c:v>11.0</c:v>
                </c:pt>
                <c:pt idx="459">
                  <c:v>10.0</c:v>
                </c:pt>
                <c:pt idx="460">
                  <c:v>11.0</c:v>
                </c:pt>
                <c:pt idx="461">
                  <c:v>10.0</c:v>
                </c:pt>
                <c:pt idx="462">
                  <c:v>11.0</c:v>
                </c:pt>
                <c:pt idx="463">
                  <c:v>10.0</c:v>
                </c:pt>
                <c:pt idx="464">
                  <c:v>11.0</c:v>
                </c:pt>
                <c:pt idx="465">
                  <c:v>10.0</c:v>
                </c:pt>
                <c:pt idx="466">
                  <c:v>11.0</c:v>
                </c:pt>
                <c:pt idx="467">
                  <c:v>10.0</c:v>
                </c:pt>
                <c:pt idx="468">
                  <c:v>11.0</c:v>
                </c:pt>
                <c:pt idx="469">
                  <c:v>10.0</c:v>
                </c:pt>
                <c:pt idx="470">
                  <c:v>11.0</c:v>
                </c:pt>
                <c:pt idx="471">
                  <c:v>10.0</c:v>
                </c:pt>
                <c:pt idx="472">
                  <c:v>11.0</c:v>
                </c:pt>
                <c:pt idx="473">
                  <c:v>10.0</c:v>
                </c:pt>
                <c:pt idx="474">
                  <c:v>11.0</c:v>
                </c:pt>
                <c:pt idx="475">
                  <c:v>10.0</c:v>
                </c:pt>
                <c:pt idx="476">
                  <c:v>11.0</c:v>
                </c:pt>
                <c:pt idx="477">
                  <c:v>10.0</c:v>
                </c:pt>
                <c:pt idx="478">
                  <c:v>11.0</c:v>
                </c:pt>
                <c:pt idx="479">
                  <c:v>10.0</c:v>
                </c:pt>
                <c:pt idx="480">
                  <c:v>11.0</c:v>
                </c:pt>
                <c:pt idx="481">
                  <c:v>10.0</c:v>
                </c:pt>
                <c:pt idx="482">
                  <c:v>11.0</c:v>
                </c:pt>
                <c:pt idx="483">
                  <c:v>10.0</c:v>
                </c:pt>
                <c:pt idx="484">
                  <c:v>11.0</c:v>
                </c:pt>
                <c:pt idx="485">
                  <c:v>10.0</c:v>
                </c:pt>
                <c:pt idx="486">
                  <c:v>11.0</c:v>
                </c:pt>
                <c:pt idx="487">
                  <c:v>10.0</c:v>
                </c:pt>
                <c:pt idx="488">
                  <c:v>11.0</c:v>
                </c:pt>
                <c:pt idx="489">
                  <c:v>10.0</c:v>
                </c:pt>
                <c:pt idx="490">
                  <c:v>11.0</c:v>
                </c:pt>
                <c:pt idx="491">
                  <c:v>10.0</c:v>
                </c:pt>
                <c:pt idx="492">
                  <c:v>11.0</c:v>
                </c:pt>
                <c:pt idx="493">
                  <c:v>10.0</c:v>
                </c:pt>
                <c:pt idx="494">
                  <c:v>11.0</c:v>
                </c:pt>
                <c:pt idx="495">
                  <c:v>10.0</c:v>
                </c:pt>
                <c:pt idx="496">
                  <c:v>11.0</c:v>
                </c:pt>
                <c:pt idx="497">
                  <c:v>10.0</c:v>
                </c:pt>
                <c:pt idx="498">
                  <c:v>11.0</c:v>
                </c:pt>
                <c:pt idx="499">
                  <c:v>10.0</c:v>
                </c:pt>
                <c:pt idx="500">
                  <c:v>11.0</c:v>
                </c:pt>
                <c:pt idx="501">
                  <c:v>10.0</c:v>
                </c:pt>
                <c:pt idx="502">
                  <c:v>11.0</c:v>
                </c:pt>
                <c:pt idx="503">
                  <c:v>10.0</c:v>
                </c:pt>
                <c:pt idx="504">
                  <c:v>11.0</c:v>
                </c:pt>
                <c:pt idx="505">
                  <c:v>10.0</c:v>
                </c:pt>
                <c:pt idx="506">
                  <c:v>11.0</c:v>
                </c:pt>
                <c:pt idx="507">
                  <c:v>10.0</c:v>
                </c:pt>
                <c:pt idx="508">
                  <c:v>11.0</c:v>
                </c:pt>
                <c:pt idx="509">
                  <c:v>10.0</c:v>
                </c:pt>
                <c:pt idx="510">
                  <c:v>11.0</c:v>
                </c:pt>
                <c:pt idx="511">
                  <c:v>10.0</c:v>
                </c:pt>
                <c:pt idx="512">
                  <c:v>11.0</c:v>
                </c:pt>
                <c:pt idx="513">
                  <c:v>10.0</c:v>
                </c:pt>
                <c:pt idx="514">
                  <c:v>11.0</c:v>
                </c:pt>
                <c:pt idx="515">
                  <c:v>10.0</c:v>
                </c:pt>
                <c:pt idx="516">
                  <c:v>11.0</c:v>
                </c:pt>
                <c:pt idx="517">
                  <c:v>10.0</c:v>
                </c:pt>
                <c:pt idx="518">
                  <c:v>11.0</c:v>
                </c:pt>
                <c:pt idx="519">
                  <c:v>10.0</c:v>
                </c:pt>
                <c:pt idx="520">
                  <c:v>11.0</c:v>
                </c:pt>
                <c:pt idx="521">
                  <c:v>10.0</c:v>
                </c:pt>
                <c:pt idx="522">
                  <c:v>11.0</c:v>
                </c:pt>
                <c:pt idx="523">
                  <c:v>10.0</c:v>
                </c:pt>
                <c:pt idx="524">
                  <c:v>11.0</c:v>
                </c:pt>
                <c:pt idx="525">
                  <c:v>10.0</c:v>
                </c:pt>
                <c:pt idx="526">
                  <c:v>11.0</c:v>
                </c:pt>
                <c:pt idx="527">
                  <c:v>10.0</c:v>
                </c:pt>
                <c:pt idx="528">
                  <c:v>11.0</c:v>
                </c:pt>
                <c:pt idx="529">
                  <c:v>10.0</c:v>
                </c:pt>
                <c:pt idx="530">
                  <c:v>11.0</c:v>
                </c:pt>
                <c:pt idx="531">
                  <c:v>10.0</c:v>
                </c:pt>
                <c:pt idx="532">
                  <c:v>11.0</c:v>
                </c:pt>
                <c:pt idx="533">
                  <c:v>10.0</c:v>
                </c:pt>
                <c:pt idx="534">
                  <c:v>11.0</c:v>
                </c:pt>
                <c:pt idx="535">
                  <c:v>10.0</c:v>
                </c:pt>
                <c:pt idx="536">
                  <c:v>11.0</c:v>
                </c:pt>
                <c:pt idx="537">
                  <c:v>10.0</c:v>
                </c:pt>
                <c:pt idx="538">
                  <c:v>11.0</c:v>
                </c:pt>
                <c:pt idx="539">
                  <c:v>10.0</c:v>
                </c:pt>
                <c:pt idx="540">
                  <c:v>11.0</c:v>
                </c:pt>
                <c:pt idx="541">
                  <c:v>10.0</c:v>
                </c:pt>
                <c:pt idx="542">
                  <c:v>11.0</c:v>
                </c:pt>
                <c:pt idx="543">
                  <c:v>10.0</c:v>
                </c:pt>
                <c:pt idx="544">
                  <c:v>11.0</c:v>
                </c:pt>
                <c:pt idx="545">
                  <c:v>10.0</c:v>
                </c:pt>
                <c:pt idx="546">
                  <c:v>11.0</c:v>
                </c:pt>
                <c:pt idx="547">
                  <c:v>10.0</c:v>
                </c:pt>
                <c:pt idx="548">
                  <c:v>11.0</c:v>
                </c:pt>
                <c:pt idx="549">
                  <c:v>10.0</c:v>
                </c:pt>
                <c:pt idx="550">
                  <c:v>11.0</c:v>
                </c:pt>
                <c:pt idx="551">
                  <c:v>10.0</c:v>
                </c:pt>
                <c:pt idx="552">
                  <c:v>11.0</c:v>
                </c:pt>
                <c:pt idx="553">
                  <c:v>10.0</c:v>
                </c:pt>
                <c:pt idx="554">
                  <c:v>11.0</c:v>
                </c:pt>
                <c:pt idx="555">
                  <c:v>10.0</c:v>
                </c:pt>
                <c:pt idx="556">
                  <c:v>11.0</c:v>
                </c:pt>
                <c:pt idx="557">
                  <c:v>10.0</c:v>
                </c:pt>
                <c:pt idx="558">
                  <c:v>11.0</c:v>
                </c:pt>
                <c:pt idx="559">
                  <c:v>10.0</c:v>
                </c:pt>
                <c:pt idx="560">
                  <c:v>11.0</c:v>
                </c:pt>
                <c:pt idx="561">
                  <c:v>10.0</c:v>
                </c:pt>
                <c:pt idx="562">
                  <c:v>11.0</c:v>
                </c:pt>
                <c:pt idx="563">
                  <c:v>10.0</c:v>
                </c:pt>
                <c:pt idx="564">
                  <c:v>11.0</c:v>
                </c:pt>
                <c:pt idx="565">
                  <c:v>10.0</c:v>
                </c:pt>
                <c:pt idx="566">
                  <c:v>11.0</c:v>
                </c:pt>
                <c:pt idx="567">
                  <c:v>10.0</c:v>
                </c:pt>
                <c:pt idx="568">
                  <c:v>11.0</c:v>
                </c:pt>
                <c:pt idx="569">
                  <c:v>10.0</c:v>
                </c:pt>
                <c:pt idx="570">
                  <c:v>11.0</c:v>
                </c:pt>
                <c:pt idx="571">
                  <c:v>10.0</c:v>
                </c:pt>
                <c:pt idx="572">
                  <c:v>11.0</c:v>
                </c:pt>
                <c:pt idx="573">
                  <c:v>10.0</c:v>
                </c:pt>
                <c:pt idx="574">
                  <c:v>11.0</c:v>
                </c:pt>
                <c:pt idx="575">
                  <c:v>10.0</c:v>
                </c:pt>
                <c:pt idx="576">
                  <c:v>11.0</c:v>
                </c:pt>
                <c:pt idx="577">
                  <c:v>10.0</c:v>
                </c:pt>
                <c:pt idx="578">
                  <c:v>11.0</c:v>
                </c:pt>
                <c:pt idx="579">
                  <c:v>10.0</c:v>
                </c:pt>
                <c:pt idx="580">
                  <c:v>11.0</c:v>
                </c:pt>
                <c:pt idx="581">
                  <c:v>10.0</c:v>
                </c:pt>
                <c:pt idx="582">
                  <c:v>11.0</c:v>
                </c:pt>
                <c:pt idx="583">
                  <c:v>10.0</c:v>
                </c:pt>
                <c:pt idx="584">
                  <c:v>11.0</c:v>
                </c:pt>
                <c:pt idx="585">
                  <c:v>10.0</c:v>
                </c:pt>
                <c:pt idx="586">
                  <c:v>11.0</c:v>
                </c:pt>
                <c:pt idx="587">
                  <c:v>10.0</c:v>
                </c:pt>
                <c:pt idx="588">
                  <c:v>11.0</c:v>
                </c:pt>
                <c:pt idx="589">
                  <c:v>10.0</c:v>
                </c:pt>
                <c:pt idx="590">
                  <c:v>11.0</c:v>
                </c:pt>
                <c:pt idx="591">
                  <c:v>10.0</c:v>
                </c:pt>
                <c:pt idx="592">
                  <c:v>11.0</c:v>
                </c:pt>
                <c:pt idx="593">
                  <c:v>10.0</c:v>
                </c:pt>
                <c:pt idx="594">
                  <c:v>11.0</c:v>
                </c:pt>
                <c:pt idx="595">
                  <c:v>10.0</c:v>
                </c:pt>
                <c:pt idx="596">
                  <c:v>11.0</c:v>
                </c:pt>
                <c:pt idx="597">
                  <c:v>10.0</c:v>
                </c:pt>
                <c:pt idx="598">
                  <c:v>11.0</c:v>
                </c:pt>
                <c:pt idx="599">
                  <c:v>10.0</c:v>
                </c:pt>
                <c:pt idx="600">
                  <c:v>11.0</c:v>
                </c:pt>
                <c:pt idx="601">
                  <c:v>10.0</c:v>
                </c:pt>
                <c:pt idx="602">
                  <c:v>11.0</c:v>
                </c:pt>
                <c:pt idx="603">
                  <c:v>10.0</c:v>
                </c:pt>
                <c:pt idx="604">
                  <c:v>11.0</c:v>
                </c:pt>
                <c:pt idx="605">
                  <c:v>10.0</c:v>
                </c:pt>
                <c:pt idx="606">
                  <c:v>11.0</c:v>
                </c:pt>
                <c:pt idx="607">
                  <c:v>10.0</c:v>
                </c:pt>
                <c:pt idx="608">
                  <c:v>11.0</c:v>
                </c:pt>
                <c:pt idx="609">
                  <c:v>10.0</c:v>
                </c:pt>
                <c:pt idx="610">
                  <c:v>11.0</c:v>
                </c:pt>
                <c:pt idx="611">
                  <c:v>10.0</c:v>
                </c:pt>
                <c:pt idx="612">
                  <c:v>11.0</c:v>
                </c:pt>
                <c:pt idx="613">
                  <c:v>10.0</c:v>
                </c:pt>
                <c:pt idx="614">
                  <c:v>11.0</c:v>
                </c:pt>
                <c:pt idx="615">
                  <c:v>10.0</c:v>
                </c:pt>
                <c:pt idx="616">
                  <c:v>11.0</c:v>
                </c:pt>
                <c:pt idx="617">
                  <c:v>10.0</c:v>
                </c:pt>
                <c:pt idx="618">
                  <c:v>11.0</c:v>
                </c:pt>
                <c:pt idx="619">
                  <c:v>10.0</c:v>
                </c:pt>
                <c:pt idx="620">
                  <c:v>11.0</c:v>
                </c:pt>
                <c:pt idx="621">
                  <c:v>10.0</c:v>
                </c:pt>
                <c:pt idx="622">
                  <c:v>11.0</c:v>
                </c:pt>
                <c:pt idx="623">
                  <c:v>10.0</c:v>
                </c:pt>
                <c:pt idx="624">
                  <c:v>11.0</c:v>
                </c:pt>
                <c:pt idx="625">
                  <c:v>10.0</c:v>
                </c:pt>
                <c:pt idx="626">
                  <c:v>11.0</c:v>
                </c:pt>
                <c:pt idx="627">
                  <c:v>10.0</c:v>
                </c:pt>
                <c:pt idx="628">
                  <c:v>11.0</c:v>
                </c:pt>
                <c:pt idx="629">
                  <c:v>10.0</c:v>
                </c:pt>
                <c:pt idx="630">
                  <c:v>11.0</c:v>
                </c:pt>
                <c:pt idx="631">
                  <c:v>10.0</c:v>
                </c:pt>
                <c:pt idx="632">
                  <c:v>11.0</c:v>
                </c:pt>
                <c:pt idx="633">
                  <c:v>10.0</c:v>
                </c:pt>
                <c:pt idx="634">
                  <c:v>11.0</c:v>
                </c:pt>
                <c:pt idx="635">
                  <c:v>10.0</c:v>
                </c:pt>
                <c:pt idx="636">
                  <c:v>11.0</c:v>
                </c:pt>
                <c:pt idx="637">
                  <c:v>10.0</c:v>
                </c:pt>
                <c:pt idx="638">
                  <c:v>11.0</c:v>
                </c:pt>
                <c:pt idx="639">
                  <c:v>10.0</c:v>
                </c:pt>
                <c:pt idx="640">
                  <c:v>11.0</c:v>
                </c:pt>
                <c:pt idx="641">
                  <c:v>10.0</c:v>
                </c:pt>
                <c:pt idx="642">
                  <c:v>11.0</c:v>
                </c:pt>
                <c:pt idx="643">
                  <c:v>10.0</c:v>
                </c:pt>
                <c:pt idx="644">
                  <c:v>11.0</c:v>
                </c:pt>
                <c:pt idx="645">
                  <c:v>10.0</c:v>
                </c:pt>
                <c:pt idx="646">
                  <c:v>11.0</c:v>
                </c:pt>
                <c:pt idx="647">
                  <c:v>10.0</c:v>
                </c:pt>
                <c:pt idx="648">
                  <c:v>11.0</c:v>
                </c:pt>
                <c:pt idx="649">
                  <c:v>10.0</c:v>
                </c:pt>
                <c:pt idx="650">
                  <c:v>11.0</c:v>
                </c:pt>
                <c:pt idx="651">
                  <c:v>10.0</c:v>
                </c:pt>
                <c:pt idx="652">
                  <c:v>11.0</c:v>
                </c:pt>
                <c:pt idx="653">
                  <c:v>10.0</c:v>
                </c:pt>
                <c:pt idx="654">
                  <c:v>11.0</c:v>
                </c:pt>
                <c:pt idx="655">
                  <c:v>10.0</c:v>
                </c:pt>
                <c:pt idx="656">
                  <c:v>11.0</c:v>
                </c:pt>
                <c:pt idx="657">
                  <c:v>10.0</c:v>
                </c:pt>
                <c:pt idx="658">
                  <c:v>11.0</c:v>
                </c:pt>
                <c:pt idx="659">
                  <c:v>10.0</c:v>
                </c:pt>
                <c:pt idx="660">
                  <c:v>11.0</c:v>
                </c:pt>
                <c:pt idx="661">
                  <c:v>10.0</c:v>
                </c:pt>
                <c:pt idx="662">
                  <c:v>11.0</c:v>
                </c:pt>
                <c:pt idx="663">
                  <c:v>10.0</c:v>
                </c:pt>
                <c:pt idx="664">
                  <c:v>11.0</c:v>
                </c:pt>
                <c:pt idx="665">
                  <c:v>10.0</c:v>
                </c:pt>
                <c:pt idx="666">
                  <c:v>11.0</c:v>
                </c:pt>
                <c:pt idx="667">
                  <c:v>10.0</c:v>
                </c:pt>
                <c:pt idx="668">
                  <c:v>11.0</c:v>
                </c:pt>
                <c:pt idx="669">
                  <c:v>10.0</c:v>
                </c:pt>
                <c:pt idx="670">
                  <c:v>11.0</c:v>
                </c:pt>
                <c:pt idx="671">
                  <c:v>10.0</c:v>
                </c:pt>
                <c:pt idx="672">
                  <c:v>11.0</c:v>
                </c:pt>
                <c:pt idx="673">
                  <c:v>10.0</c:v>
                </c:pt>
                <c:pt idx="674">
                  <c:v>11.0</c:v>
                </c:pt>
                <c:pt idx="675">
                  <c:v>10.0</c:v>
                </c:pt>
                <c:pt idx="676">
                  <c:v>11.0</c:v>
                </c:pt>
                <c:pt idx="677">
                  <c:v>10.0</c:v>
                </c:pt>
                <c:pt idx="678">
                  <c:v>11.0</c:v>
                </c:pt>
                <c:pt idx="679">
                  <c:v>10.0</c:v>
                </c:pt>
                <c:pt idx="680">
                  <c:v>11.0</c:v>
                </c:pt>
                <c:pt idx="681">
                  <c:v>10.0</c:v>
                </c:pt>
                <c:pt idx="682">
                  <c:v>11.0</c:v>
                </c:pt>
                <c:pt idx="683">
                  <c:v>10.0</c:v>
                </c:pt>
                <c:pt idx="684">
                  <c:v>11.0</c:v>
                </c:pt>
                <c:pt idx="685">
                  <c:v>10.0</c:v>
                </c:pt>
                <c:pt idx="686">
                  <c:v>11.0</c:v>
                </c:pt>
                <c:pt idx="687">
                  <c:v>10.0</c:v>
                </c:pt>
                <c:pt idx="688">
                  <c:v>11.0</c:v>
                </c:pt>
                <c:pt idx="689">
                  <c:v>10.0</c:v>
                </c:pt>
                <c:pt idx="690">
                  <c:v>11.0</c:v>
                </c:pt>
                <c:pt idx="691">
                  <c:v>10.0</c:v>
                </c:pt>
                <c:pt idx="692">
                  <c:v>11.0</c:v>
                </c:pt>
                <c:pt idx="693">
                  <c:v>10.0</c:v>
                </c:pt>
                <c:pt idx="694">
                  <c:v>11.0</c:v>
                </c:pt>
                <c:pt idx="695">
                  <c:v>10.0</c:v>
                </c:pt>
                <c:pt idx="696">
                  <c:v>11.0</c:v>
                </c:pt>
                <c:pt idx="697">
                  <c:v>10.0</c:v>
                </c:pt>
                <c:pt idx="698">
                  <c:v>11.0</c:v>
                </c:pt>
                <c:pt idx="699">
                  <c:v>10.0</c:v>
                </c:pt>
              </c:numCache>
            </c:numRef>
          </c:yVal>
          <c:smooth val="0"/>
          <c:extLst xmlns:c16r2="http://schemas.microsoft.com/office/drawing/2015/06/chart">
            <c:ext xmlns:c16="http://schemas.microsoft.com/office/drawing/2014/chart" uri="{C3380CC4-5D6E-409C-BE32-E72D297353CC}">
              <c16:uniqueId val="{00000004-1877-4E46-8DD4-CAD361396DAE}"/>
            </c:ext>
          </c:extLst>
        </c:ser>
        <c:ser>
          <c:idx val="16"/>
          <c:order val="5"/>
          <c:spPr>
            <a:ln w="19050" cap="rnd">
              <a:solidFill>
                <a:schemeClr val="accent5">
                  <a:lumMod val="80000"/>
                  <a:lumOff val="20000"/>
                </a:schemeClr>
              </a:solid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xVal>
            <c:numLit>
              <c:formatCode>General</c:formatCode>
              <c:ptCount val="23"/>
              <c:pt idx="0">
                <c:v>1.9</c:v>
              </c:pt>
              <c:pt idx="1">
                <c:v>2.1</c:v>
              </c:pt>
              <c:pt idx="2">
                <c:v>2.0</c:v>
              </c:pt>
              <c:pt idx="3">
                <c:v>2.0</c:v>
              </c:pt>
              <c:pt idx="4">
                <c:v>1.75</c:v>
              </c:pt>
              <c:pt idx="5">
                <c:v>2.25</c:v>
              </c:pt>
              <c:pt idx="6">
                <c:v>2.25</c:v>
              </c:pt>
              <c:pt idx="7">
                <c:v>2.25</c:v>
              </c:pt>
              <c:pt idx="8">
                <c:v>2.25</c:v>
              </c:pt>
              <c:pt idx="9">
                <c:v>2.25</c:v>
              </c:pt>
              <c:pt idx="10">
                <c:v>2.0</c:v>
              </c:pt>
              <c:pt idx="11">
                <c:v>2.0</c:v>
              </c:pt>
              <c:pt idx="12">
                <c:v>2.1</c:v>
              </c:pt>
              <c:pt idx="13">
                <c:v>1.9</c:v>
              </c:pt>
              <c:pt idx="14">
                <c:v>2.0</c:v>
              </c:pt>
              <c:pt idx="15">
                <c:v>2.0</c:v>
              </c:pt>
              <c:pt idx="16">
                <c:v>1.75</c:v>
              </c:pt>
              <c:pt idx="17">
                <c:v>1.75</c:v>
              </c:pt>
              <c:pt idx="18">
                <c:v>1.75</c:v>
              </c:pt>
              <c:pt idx="19">
                <c:v>2.25</c:v>
              </c:pt>
              <c:pt idx="20">
                <c:v>1.75</c:v>
              </c:pt>
              <c:pt idx="21">
                <c:v>1.75</c:v>
              </c:pt>
              <c:pt idx="22">
                <c:v>1.75</c:v>
              </c:pt>
            </c:numLit>
          </c:xVal>
          <c:yVal>
            <c:numLit>
              <c:formatCode>General</c:formatCode>
              <c:ptCount val="23"/>
              <c:pt idx="0">
                <c:v>12.0</c:v>
              </c:pt>
              <c:pt idx="1">
                <c:v>12.0</c:v>
              </c:pt>
              <c:pt idx="2">
                <c:v>12.0</c:v>
              </c:pt>
              <c:pt idx="3">
                <c:v>11.0</c:v>
              </c:pt>
              <c:pt idx="4">
                <c:v>11.0</c:v>
              </c:pt>
              <c:pt idx="5">
                <c:v>11.0</c:v>
              </c:pt>
              <c:pt idx="6">
                <c:v>11.0</c:v>
              </c:pt>
              <c:pt idx="7">
                <c:v>10.0</c:v>
              </c:pt>
              <c:pt idx="8">
                <c:v>10.0</c:v>
              </c:pt>
              <c:pt idx="9">
                <c:v>10.0</c:v>
              </c:pt>
              <c:pt idx="10">
                <c:v>10.0</c:v>
              </c:pt>
              <c:pt idx="11">
                <c:v>9.0</c:v>
              </c:pt>
              <c:pt idx="12">
                <c:v>9.0</c:v>
              </c:pt>
              <c:pt idx="13">
                <c:v>9.0</c:v>
              </c:pt>
              <c:pt idx="14">
                <c:v>9.0</c:v>
              </c:pt>
              <c:pt idx="15">
                <c:v>10.0</c:v>
              </c:pt>
              <c:pt idx="16">
                <c:v>10.0</c:v>
              </c:pt>
              <c:pt idx="17">
                <c:v>10.0</c:v>
              </c:pt>
              <c:pt idx="18">
                <c:v>10.0</c:v>
              </c:pt>
              <c:pt idx="19">
                <c:v>10.0</c:v>
              </c:pt>
              <c:pt idx="20">
                <c:v>10.0</c:v>
              </c:pt>
              <c:pt idx="21">
                <c:v>11.0</c:v>
              </c:pt>
              <c:pt idx="22">
                <c:v>11.0</c:v>
              </c:pt>
            </c:numLit>
          </c:yVal>
          <c:smooth val="0"/>
          <c:extLst xmlns:c16r2="http://schemas.microsoft.com/office/drawing/2015/06/chart">
            <c:ext xmlns:c16="http://schemas.microsoft.com/office/drawing/2014/chart" uri="{C3380CC4-5D6E-409C-BE32-E72D297353CC}">
              <c16:uniqueId val="{00000005-1877-4E46-8DD4-CAD361396DAE}"/>
            </c:ext>
          </c:extLst>
        </c:ser>
        <c:ser>
          <c:idx val="17"/>
          <c:order val="6"/>
          <c:spPr>
            <a:ln w="19050"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xVal>
            <c:numRef>
              <c:f>Desc1!xdata8</c:f>
              <c:numCache>
                <c:formatCode>General</c:formatCode>
                <c:ptCount val="700"/>
                <c:pt idx="0">
                  <c:v>3.25</c:v>
                </c:pt>
                <c:pt idx="1">
                  <c:v>3.2492846924</c:v>
                </c:pt>
                <c:pt idx="2">
                  <c:v>3.2485693848</c:v>
                </c:pt>
                <c:pt idx="3">
                  <c:v>3.2478540772</c:v>
                </c:pt>
                <c:pt idx="4">
                  <c:v>3.2471387696</c:v>
                </c:pt>
                <c:pt idx="5">
                  <c:v>3.246423462</c:v>
                </c:pt>
                <c:pt idx="6">
                  <c:v>3.2457081544</c:v>
                </c:pt>
                <c:pt idx="7">
                  <c:v>3.2449928468</c:v>
                </c:pt>
                <c:pt idx="8">
                  <c:v>3.2442775392</c:v>
                </c:pt>
                <c:pt idx="9">
                  <c:v>3.2435622316</c:v>
                </c:pt>
                <c:pt idx="10">
                  <c:v>3.242846923999998</c:v>
                </c:pt>
                <c:pt idx="11">
                  <c:v>3.2421316164</c:v>
                </c:pt>
                <c:pt idx="12">
                  <c:v>3.2414163088</c:v>
                </c:pt>
                <c:pt idx="13">
                  <c:v>3.2407010012</c:v>
                </c:pt>
                <c:pt idx="14">
                  <c:v>3.2399856936</c:v>
                </c:pt>
                <c:pt idx="15">
                  <c:v>3.239270386</c:v>
                </c:pt>
                <c:pt idx="16">
                  <c:v>3.2385550784</c:v>
                </c:pt>
                <c:pt idx="17">
                  <c:v>3.2378397708</c:v>
                </c:pt>
                <c:pt idx="18">
                  <c:v>3.2371244632</c:v>
                </c:pt>
                <c:pt idx="19">
                  <c:v>3.2364091556</c:v>
                </c:pt>
                <c:pt idx="20">
                  <c:v>3.235693848</c:v>
                </c:pt>
                <c:pt idx="21">
                  <c:v>3.2349785404</c:v>
                </c:pt>
                <c:pt idx="22">
                  <c:v>3.2342632328</c:v>
                </c:pt>
                <c:pt idx="23">
                  <c:v>3.2335479252</c:v>
                </c:pt>
                <c:pt idx="24">
                  <c:v>3.2328326176</c:v>
                </c:pt>
                <c:pt idx="25">
                  <c:v>3.23211731</c:v>
                </c:pt>
                <c:pt idx="26">
                  <c:v>3.2314020024</c:v>
                </c:pt>
                <c:pt idx="27">
                  <c:v>3.2306866948</c:v>
                </c:pt>
                <c:pt idx="28">
                  <c:v>3.2299713872</c:v>
                </c:pt>
                <c:pt idx="29">
                  <c:v>3.2292560796</c:v>
                </c:pt>
                <c:pt idx="30">
                  <c:v>3.228540772</c:v>
                </c:pt>
                <c:pt idx="31">
                  <c:v>3.2278254644</c:v>
                </c:pt>
                <c:pt idx="32">
                  <c:v>3.2271101568</c:v>
                </c:pt>
                <c:pt idx="33">
                  <c:v>3.2263948492</c:v>
                </c:pt>
                <c:pt idx="34">
                  <c:v>3.2256795416</c:v>
                </c:pt>
                <c:pt idx="35">
                  <c:v>3.224964234</c:v>
                </c:pt>
                <c:pt idx="36">
                  <c:v>3.2242489264</c:v>
                </c:pt>
                <c:pt idx="37">
                  <c:v>3.2235336188</c:v>
                </c:pt>
                <c:pt idx="38">
                  <c:v>3.2228183112</c:v>
                </c:pt>
                <c:pt idx="39">
                  <c:v>3.2221030036</c:v>
                </c:pt>
                <c:pt idx="40">
                  <c:v>3.221387696</c:v>
                </c:pt>
                <c:pt idx="41">
                  <c:v>3.2206723884</c:v>
                </c:pt>
                <c:pt idx="42">
                  <c:v>3.2199570808</c:v>
                </c:pt>
                <c:pt idx="43">
                  <c:v>3.2192417732</c:v>
                </c:pt>
                <c:pt idx="44">
                  <c:v>3.2185264656</c:v>
                </c:pt>
                <c:pt idx="45">
                  <c:v>3.217811158</c:v>
                </c:pt>
                <c:pt idx="46">
                  <c:v>3.2170958504</c:v>
                </c:pt>
                <c:pt idx="47">
                  <c:v>3.2163805428</c:v>
                </c:pt>
                <c:pt idx="48">
                  <c:v>3.215665235199999</c:v>
                </c:pt>
                <c:pt idx="49">
                  <c:v>3.2149499276</c:v>
                </c:pt>
                <c:pt idx="50">
                  <c:v>3.21423462</c:v>
                </c:pt>
                <c:pt idx="51">
                  <c:v>3.2135193124</c:v>
                </c:pt>
                <c:pt idx="52">
                  <c:v>3.2128040048</c:v>
                </c:pt>
                <c:pt idx="53">
                  <c:v>3.2120886972</c:v>
                </c:pt>
                <c:pt idx="54">
                  <c:v>3.2113733896</c:v>
                </c:pt>
                <c:pt idx="55">
                  <c:v>3.210658082</c:v>
                </c:pt>
                <c:pt idx="56">
                  <c:v>3.2099427744</c:v>
                </c:pt>
                <c:pt idx="57">
                  <c:v>3.2092274668</c:v>
                </c:pt>
                <c:pt idx="58">
                  <c:v>3.2085121592</c:v>
                </c:pt>
                <c:pt idx="59">
                  <c:v>3.2077968516</c:v>
                </c:pt>
                <c:pt idx="60">
                  <c:v>3.207081544</c:v>
                </c:pt>
                <c:pt idx="61">
                  <c:v>3.2063662364</c:v>
                </c:pt>
                <c:pt idx="62">
                  <c:v>3.2056509288</c:v>
                </c:pt>
                <c:pt idx="63">
                  <c:v>3.2049356212</c:v>
                </c:pt>
                <c:pt idx="64">
                  <c:v>3.2042203136</c:v>
                </c:pt>
                <c:pt idx="65">
                  <c:v>3.203505006</c:v>
                </c:pt>
                <c:pt idx="66">
                  <c:v>3.2027896984</c:v>
                </c:pt>
                <c:pt idx="67">
                  <c:v>3.2020743908</c:v>
                </c:pt>
                <c:pt idx="68">
                  <c:v>3.2013590832</c:v>
                </c:pt>
                <c:pt idx="69">
                  <c:v>3.2006437756</c:v>
                </c:pt>
                <c:pt idx="70">
                  <c:v>3.199928468</c:v>
                </c:pt>
                <c:pt idx="71">
                  <c:v>3.1992131604</c:v>
                </c:pt>
                <c:pt idx="72">
                  <c:v>3.1984978528</c:v>
                </c:pt>
                <c:pt idx="73">
                  <c:v>3.1977825452</c:v>
                </c:pt>
                <c:pt idx="74">
                  <c:v>3.1970672376</c:v>
                </c:pt>
                <c:pt idx="75">
                  <c:v>3.19635193</c:v>
                </c:pt>
                <c:pt idx="76">
                  <c:v>3.1956366224</c:v>
                </c:pt>
                <c:pt idx="77">
                  <c:v>3.1949213148</c:v>
                </c:pt>
                <c:pt idx="78">
                  <c:v>3.1942060072</c:v>
                </c:pt>
                <c:pt idx="79">
                  <c:v>3.1934906996</c:v>
                </c:pt>
                <c:pt idx="80">
                  <c:v>3.192775392</c:v>
                </c:pt>
                <c:pt idx="81">
                  <c:v>3.1920600844</c:v>
                </c:pt>
                <c:pt idx="82">
                  <c:v>3.1913447768</c:v>
                </c:pt>
                <c:pt idx="83">
                  <c:v>3.1906294692</c:v>
                </c:pt>
                <c:pt idx="84">
                  <c:v>3.1899141616</c:v>
                </c:pt>
                <c:pt idx="85">
                  <c:v>3.189198854</c:v>
                </c:pt>
                <c:pt idx="86">
                  <c:v>3.1884835464</c:v>
                </c:pt>
                <c:pt idx="87">
                  <c:v>3.1877682388</c:v>
                </c:pt>
                <c:pt idx="88">
                  <c:v>3.1870529312</c:v>
                </c:pt>
                <c:pt idx="89">
                  <c:v>3.1863376236</c:v>
                </c:pt>
                <c:pt idx="90">
                  <c:v>3.185622316</c:v>
                </c:pt>
                <c:pt idx="91">
                  <c:v>3.1849070084</c:v>
                </c:pt>
                <c:pt idx="92">
                  <c:v>3.1841917008</c:v>
                </c:pt>
                <c:pt idx="93">
                  <c:v>3.1834763932</c:v>
                </c:pt>
                <c:pt idx="94">
                  <c:v>3.1827610856</c:v>
                </c:pt>
                <c:pt idx="95">
                  <c:v>3.182045778</c:v>
                </c:pt>
                <c:pt idx="96">
                  <c:v>3.1813304704</c:v>
                </c:pt>
                <c:pt idx="97">
                  <c:v>3.1806151628</c:v>
                </c:pt>
                <c:pt idx="98">
                  <c:v>3.1798998552</c:v>
                </c:pt>
                <c:pt idx="99">
                  <c:v>3.1791845476</c:v>
                </c:pt>
                <c:pt idx="100">
                  <c:v>3.17846924</c:v>
                </c:pt>
                <c:pt idx="101">
                  <c:v>3.1777539324</c:v>
                </c:pt>
                <c:pt idx="102">
                  <c:v>3.1770386248</c:v>
                </c:pt>
                <c:pt idx="103">
                  <c:v>3.1763233172</c:v>
                </c:pt>
                <c:pt idx="104">
                  <c:v>3.175608009599999</c:v>
                </c:pt>
                <c:pt idx="105">
                  <c:v>3.174892702</c:v>
                </c:pt>
                <c:pt idx="106">
                  <c:v>3.1741773944</c:v>
                </c:pt>
                <c:pt idx="107">
                  <c:v>3.1734620868</c:v>
                </c:pt>
                <c:pt idx="108">
                  <c:v>3.1727467792</c:v>
                </c:pt>
                <c:pt idx="109">
                  <c:v>3.1720314716</c:v>
                </c:pt>
                <c:pt idx="110">
                  <c:v>3.171316164</c:v>
                </c:pt>
                <c:pt idx="111">
                  <c:v>3.1706008564</c:v>
                </c:pt>
                <c:pt idx="112">
                  <c:v>3.1698855488</c:v>
                </c:pt>
                <c:pt idx="113">
                  <c:v>3.1691702412</c:v>
                </c:pt>
                <c:pt idx="114">
                  <c:v>3.1684549336</c:v>
                </c:pt>
                <c:pt idx="115">
                  <c:v>3.167739626</c:v>
                </c:pt>
                <c:pt idx="116">
                  <c:v>3.1670243184</c:v>
                </c:pt>
                <c:pt idx="117">
                  <c:v>3.1663090108</c:v>
                </c:pt>
                <c:pt idx="118">
                  <c:v>3.1655937032</c:v>
                </c:pt>
                <c:pt idx="119">
                  <c:v>3.1648783956</c:v>
                </c:pt>
                <c:pt idx="120">
                  <c:v>3.164163088</c:v>
                </c:pt>
                <c:pt idx="121">
                  <c:v>3.1634477804</c:v>
                </c:pt>
                <c:pt idx="122">
                  <c:v>3.1627324728</c:v>
                </c:pt>
                <c:pt idx="123">
                  <c:v>3.1620171652</c:v>
                </c:pt>
                <c:pt idx="124">
                  <c:v>3.1613018576</c:v>
                </c:pt>
                <c:pt idx="125">
                  <c:v>3.16058655</c:v>
                </c:pt>
                <c:pt idx="126">
                  <c:v>3.1598712424</c:v>
                </c:pt>
                <c:pt idx="127">
                  <c:v>3.159155934799998</c:v>
                </c:pt>
                <c:pt idx="128">
                  <c:v>3.1584406272</c:v>
                </c:pt>
                <c:pt idx="129">
                  <c:v>3.1577253196</c:v>
                </c:pt>
                <c:pt idx="130">
                  <c:v>3.157010012</c:v>
                </c:pt>
                <c:pt idx="131">
                  <c:v>3.1562947044</c:v>
                </c:pt>
                <c:pt idx="132">
                  <c:v>3.1555793968</c:v>
                </c:pt>
                <c:pt idx="133">
                  <c:v>3.1548640892</c:v>
                </c:pt>
                <c:pt idx="134">
                  <c:v>3.1541487816</c:v>
                </c:pt>
                <c:pt idx="135">
                  <c:v>3.153433474</c:v>
                </c:pt>
                <c:pt idx="136">
                  <c:v>3.1527181664</c:v>
                </c:pt>
                <c:pt idx="137">
                  <c:v>3.1520028588</c:v>
                </c:pt>
                <c:pt idx="138">
                  <c:v>3.1512875512</c:v>
                </c:pt>
                <c:pt idx="139">
                  <c:v>3.1505722436</c:v>
                </c:pt>
                <c:pt idx="140">
                  <c:v>3.149856935999999</c:v>
                </c:pt>
                <c:pt idx="141">
                  <c:v>3.1491416284</c:v>
                </c:pt>
                <c:pt idx="142">
                  <c:v>3.1484263208</c:v>
                </c:pt>
                <c:pt idx="143">
                  <c:v>3.1477110132</c:v>
                </c:pt>
                <c:pt idx="144">
                  <c:v>3.1469957056</c:v>
                </c:pt>
                <c:pt idx="145">
                  <c:v>3.146280398</c:v>
                </c:pt>
                <c:pt idx="146">
                  <c:v>3.1455650904</c:v>
                </c:pt>
                <c:pt idx="147">
                  <c:v>3.1448497828</c:v>
                </c:pt>
                <c:pt idx="148">
                  <c:v>3.1441344752</c:v>
                </c:pt>
                <c:pt idx="149">
                  <c:v>3.1434191676</c:v>
                </c:pt>
                <c:pt idx="150">
                  <c:v>3.14270386</c:v>
                </c:pt>
                <c:pt idx="151">
                  <c:v>3.1419885524</c:v>
                </c:pt>
                <c:pt idx="152">
                  <c:v>3.1412732448</c:v>
                </c:pt>
                <c:pt idx="153">
                  <c:v>3.1405579372</c:v>
                </c:pt>
                <c:pt idx="154">
                  <c:v>3.139842629599995</c:v>
                </c:pt>
                <c:pt idx="155">
                  <c:v>3.139127322</c:v>
                </c:pt>
                <c:pt idx="156">
                  <c:v>3.1384120144</c:v>
                </c:pt>
                <c:pt idx="157">
                  <c:v>3.1376967068</c:v>
                </c:pt>
                <c:pt idx="158">
                  <c:v>3.1369813992</c:v>
                </c:pt>
                <c:pt idx="159">
                  <c:v>3.1362660916</c:v>
                </c:pt>
                <c:pt idx="160">
                  <c:v>3.135550784</c:v>
                </c:pt>
                <c:pt idx="161">
                  <c:v>3.1348354764</c:v>
                </c:pt>
                <c:pt idx="162">
                  <c:v>3.1341201688</c:v>
                </c:pt>
                <c:pt idx="163">
                  <c:v>3.1334048612</c:v>
                </c:pt>
                <c:pt idx="164">
                  <c:v>3.1326895536</c:v>
                </c:pt>
                <c:pt idx="165">
                  <c:v>3.131974246</c:v>
                </c:pt>
                <c:pt idx="166">
                  <c:v>3.131258938399998</c:v>
                </c:pt>
                <c:pt idx="167">
                  <c:v>3.1305436308</c:v>
                </c:pt>
                <c:pt idx="168">
                  <c:v>3.129828323199999</c:v>
                </c:pt>
                <c:pt idx="169">
                  <c:v>3.1291130156</c:v>
                </c:pt>
                <c:pt idx="170">
                  <c:v>3.128397708</c:v>
                </c:pt>
                <c:pt idx="171">
                  <c:v>3.1276824004</c:v>
                </c:pt>
                <c:pt idx="172">
                  <c:v>3.1269670928</c:v>
                </c:pt>
                <c:pt idx="173">
                  <c:v>3.1262517852</c:v>
                </c:pt>
                <c:pt idx="174">
                  <c:v>3.1255364776</c:v>
                </c:pt>
                <c:pt idx="175">
                  <c:v>3.12482117</c:v>
                </c:pt>
                <c:pt idx="176">
                  <c:v>3.1241058624</c:v>
                </c:pt>
                <c:pt idx="177">
                  <c:v>3.1233905548</c:v>
                </c:pt>
                <c:pt idx="178">
                  <c:v>3.1226752472</c:v>
                </c:pt>
                <c:pt idx="179">
                  <c:v>3.1219599396</c:v>
                </c:pt>
                <c:pt idx="180">
                  <c:v>3.121244632</c:v>
                </c:pt>
                <c:pt idx="181">
                  <c:v>3.1205293244</c:v>
                </c:pt>
                <c:pt idx="182">
                  <c:v>3.1198140168</c:v>
                </c:pt>
                <c:pt idx="183">
                  <c:v>3.1190987092</c:v>
                </c:pt>
                <c:pt idx="184">
                  <c:v>3.1183834016</c:v>
                </c:pt>
                <c:pt idx="185">
                  <c:v>3.117668093999999</c:v>
                </c:pt>
                <c:pt idx="186">
                  <c:v>3.1169527864</c:v>
                </c:pt>
                <c:pt idx="187">
                  <c:v>3.1162374788</c:v>
                </c:pt>
                <c:pt idx="188">
                  <c:v>3.1155221712</c:v>
                </c:pt>
                <c:pt idx="189">
                  <c:v>3.1148068636</c:v>
                </c:pt>
                <c:pt idx="190">
                  <c:v>3.114091556</c:v>
                </c:pt>
                <c:pt idx="191">
                  <c:v>3.1133762484</c:v>
                </c:pt>
                <c:pt idx="192">
                  <c:v>3.1126609408</c:v>
                </c:pt>
                <c:pt idx="193">
                  <c:v>3.111945633199996</c:v>
                </c:pt>
                <c:pt idx="194">
                  <c:v>3.1112303256</c:v>
                </c:pt>
                <c:pt idx="195">
                  <c:v>3.110515018</c:v>
                </c:pt>
                <c:pt idx="196">
                  <c:v>3.1097997104</c:v>
                </c:pt>
                <c:pt idx="197">
                  <c:v>3.1090844028</c:v>
                </c:pt>
                <c:pt idx="198">
                  <c:v>3.1083690952</c:v>
                </c:pt>
                <c:pt idx="199">
                  <c:v>3.1076537876</c:v>
                </c:pt>
                <c:pt idx="200">
                  <c:v>3.10693848</c:v>
                </c:pt>
                <c:pt idx="201">
                  <c:v>3.1062231724</c:v>
                </c:pt>
                <c:pt idx="202">
                  <c:v>3.1055078648</c:v>
                </c:pt>
                <c:pt idx="203">
                  <c:v>3.1047925572</c:v>
                </c:pt>
                <c:pt idx="204">
                  <c:v>3.1040772496</c:v>
                </c:pt>
                <c:pt idx="205">
                  <c:v>3.103361942</c:v>
                </c:pt>
                <c:pt idx="206">
                  <c:v>3.102646634399997</c:v>
                </c:pt>
                <c:pt idx="207">
                  <c:v>3.1019313268</c:v>
                </c:pt>
                <c:pt idx="208">
                  <c:v>3.1012160192</c:v>
                </c:pt>
                <c:pt idx="209">
                  <c:v>3.1005007116</c:v>
                </c:pt>
                <c:pt idx="210">
                  <c:v>3.099785403999999</c:v>
                </c:pt>
                <c:pt idx="211">
                  <c:v>3.0990700964</c:v>
                </c:pt>
                <c:pt idx="212">
                  <c:v>3.0983547888</c:v>
                </c:pt>
                <c:pt idx="213">
                  <c:v>3.0976394812</c:v>
                </c:pt>
                <c:pt idx="214">
                  <c:v>3.0969241736</c:v>
                </c:pt>
                <c:pt idx="215">
                  <c:v>3.096208866</c:v>
                </c:pt>
                <c:pt idx="216">
                  <c:v>3.0954935584</c:v>
                </c:pt>
                <c:pt idx="217">
                  <c:v>3.0947782508</c:v>
                </c:pt>
                <c:pt idx="218">
                  <c:v>3.0940629432</c:v>
                </c:pt>
                <c:pt idx="219">
                  <c:v>3.0933476356</c:v>
                </c:pt>
                <c:pt idx="220">
                  <c:v>3.092632328</c:v>
                </c:pt>
                <c:pt idx="221">
                  <c:v>3.0919170204</c:v>
                </c:pt>
                <c:pt idx="222">
                  <c:v>3.0912017128</c:v>
                </c:pt>
                <c:pt idx="223">
                  <c:v>3.0904864052</c:v>
                </c:pt>
                <c:pt idx="224">
                  <c:v>3.0897710976</c:v>
                </c:pt>
                <c:pt idx="225">
                  <c:v>3.08905579</c:v>
                </c:pt>
                <c:pt idx="226">
                  <c:v>3.0883404824</c:v>
                </c:pt>
                <c:pt idx="227">
                  <c:v>3.0876251748</c:v>
                </c:pt>
                <c:pt idx="228">
                  <c:v>3.0869098672</c:v>
                </c:pt>
                <c:pt idx="229">
                  <c:v>3.0861945596</c:v>
                </c:pt>
                <c:pt idx="230">
                  <c:v>3.085479252</c:v>
                </c:pt>
                <c:pt idx="231">
                  <c:v>3.0847639444</c:v>
                </c:pt>
                <c:pt idx="232">
                  <c:v>3.0840486368</c:v>
                </c:pt>
                <c:pt idx="233">
                  <c:v>3.0833333292</c:v>
                </c:pt>
                <c:pt idx="234">
                  <c:v>3.0826180216</c:v>
                </c:pt>
                <c:pt idx="235">
                  <c:v>3.081902714</c:v>
                </c:pt>
                <c:pt idx="236">
                  <c:v>3.0811874064</c:v>
                </c:pt>
                <c:pt idx="237">
                  <c:v>3.0804720988</c:v>
                </c:pt>
                <c:pt idx="238">
                  <c:v>3.0797567912</c:v>
                </c:pt>
                <c:pt idx="239">
                  <c:v>3.079041483599998</c:v>
                </c:pt>
                <c:pt idx="240">
                  <c:v>3.078326176</c:v>
                </c:pt>
                <c:pt idx="241">
                  <c:v>3.0776108684</c:v>
                </c:pt>
                <c:pt idx="242">
                  <c:v>3.0768955608</c:v>
                </c:pt>
                <c:pt idx="243">
                  <c:v>3.0761802532</c:v>
                </c:pt>
                <c:pt idx="244">
                  <c:v>3.0754649456</c:v>
                </c:pt>
                <c:pt idx="245">
                  <c:v>3.074749638</c:v>
                </c:pt>
                <c:pt idx="246">
                  <c:v>3.0740343304</c:v>
                </c:pt>
                <c:pt idx="247">
                  <c:v>3.0733190228</c:v>
                </c:pt>
                <c:pt idx="248">
                  <c:v>3.0726037152</c:v>
                </c:pt>
                <c:pt idx="249">
                  <c:v>3.071888407599999</c:v>
                </c:pt>
                <c:pt idx="250">
                  <c:v>3.0711731</c:v>
                </c:pt>
                <c:pt idx="251">
                  <c:v>3.0704577924</c:v>
                </c:pt>
                <c:pt idx="252">
                  <c:v>3.069742484799999</c:v>
                </c:pt>
                <c:pt idx="253">
                  <c:v>3.0690271772</c:v>
                </c:pt>
                <c:pt idx="254">
                  <c:v>3.0683118696</c:v>
                </c:pt>
                <c:pt idx="255">
                  <c:v>3.067596562</c:v>
                </c:pt>
                <c:pt idx="256">
                  <c:v>3.0668812544</c:v>
                </c:pt>
                <c:pt idx="257">
                  <c:v>3.0661659468</c:v>
                </c:pt>
                <c:pt idx="258">
                  <c:v>3.065450639199998</c:v>
                </c:pt>
                <c:pt idx="259">
                  <c:v>3.0647353316</c:v>
                </c:pt>
                <c:pt idx="260">
                  <c:v>3.064020024</c:v>
                </c:pt>
                <c:pt idx="261">
                  <c:v>3.0633047164</c:v>
                </c:pt>
                <c:pt idx="262">
                  <c:v>3.0625894088</c:v>
                </c:pt>
                <c:pt idx="263">
                  <c:v>3.0618741012</c:v>
                </c:pt>
                <c:pt idx="264">
                  <c:v>3.0611587936</c:v>
                </c:pt>
                <c:pt idx="265">
                  <c:v>3.060443486</c:v>
                </c:pt>
                <c:pt idx="266">
                  <c:v>3.0597281784</c:v>
                </c:pt>
                <c:pt idx="267">
                  <c:v>3.0590128708</c:v>
                </c:pt>
                <c:pt idx="268">
                  <c:v>3.0582975632</c:v>
                </c:pt>
                <c:pt idx="269">
                  <c:v>3.0575822556</c:v>
                </c:pt>
                <c:pt idx="270">
                  <c:v>3.056866948</c:v>
                </c:pt>
                <c:pt idx="271">
                  <c:v>3.0561516404</c:v>
                </c:pt>
                <c:pt idx="272">
                  <c:v>3.0554363328</c:v>
                </c:pt>
                <c:pt idx="273">
                  <c:v>3.0547210252</c:v>
                </c:pt>
                <c:pt idx="274">
                  <c:v>3.0540057176</c:v>
                </c:pt>
                <c:pt idx="275">
                  <c:v>3.05329041</c:v>
                </c:pt>
                <c:pt idx="276">
                  <c:v>3.0525751024</c:v>
                </c:pt>
                <c:pt idx="277">
                  <c:v>3.051859794799999</c:v>
                </c:pt>
                <c:pt idx="278">
                  <c:v>3.0511444872</c:v>
                </c:pt>
                <c:pt idx="279">
                  <c:v>3.0504291796</c:v>
                </c:pt>
                <c:pt idx="280">
                  <c:v>3.049713872</c:v>
                </c:pt>
                <c:pt idx="281">
                  <c:v>3.0489985644</c:v>
                </c:pt>
                <c:pt idx="282">
                  <c:v>3.0482832568</c:v>
                </c:pt>
                <c:pt idx="283">
                  <c:v>3.0475679492</c:v>
                </c:pt>
                <c:pt idx="284">
                  <c:v>3.0468526416</c:v>
                </c:pt>
                <c:pt idx="285">
                  <c:v>3.046137334</c:v>
                </c:pt>
                <c:pt idx="286">
                  <c:v>3.0454220264</c:v>
                </c:pt>
                <c:pt idx="287">
                  <c:v>3.0447067188</c:v>
                </c:pt>
                <c:pt idx="288">
                  <c:v>3.0439914112</c:v>
                </c:pt>
                <c:pt idx="289">
                  <c:v>3.0432761036</c:v>
                </c:pt>
                <c:pt idx="290">
                  <c:v>3.042560796</c:v>
                </c:pt>
                <c:pt idx="291">
                  <c:v>3.041845488399999</c:v>
                </c:pt>
                <c:pt idx="292">
                  <c:v>3.0411301808</c:v>
                </c:pt>
                <c:pt idx="293">
                  <c:v>3.0404148732</c:v>
                </c:pt>
                <c:pt idx="294">
                  <c:v>3.0396995656</c:v>
                </c:pt>
                <c:pt idx="295">
                  <c:v>3.038984258</c:v>
                </c:pt>
                <c:pt idx="296">
                  <c:v>3.0382689504</c:v>
                </c:pt>
                <c:pt idx="297">
                  <c:v>3.0375536428</c:v>
                </c:pt>
                <c:pt idx="298">
                  <c:v>3.036838335199997</c:v>
                </c:pt>
                <c:pt idx="299">
                  <c:v>3.0361230276</c:v>
                </c:pt>
                <c:pt idx="300">
                  <c:v>3.03540772</c:v>
                </c:pt>
                <c:pt idx="301">
                  <c:v>3.0346924124</c:v>
                </c:pt>
                <c:pt idx="302">
                  <c:v>3.0339771048</c:v>
                </c:pt>
                <c:pt idx="303">
                  <c:v>3.0332617972</c:v>
                </c:pt>
                <c:pt idx="304">
                  <c:v>3.032546489599997</c:v>
                </c:pt>
                <c:pt idx="305">
                  <c:v>3.031831182</c:v>
                </c:pt>
                <c:pt idx="306">
                  <c:v>3.0311158744</c:v>
                </c:pt>
                <c:pt idx="307">
                  <c:v>3.0304005668</c:v>
                </c:pt>
                <c:pt idx="308">
                  <c:v>3.0296852592</c:v>
                </c:pt>
                <c:pt idx="309">
                  <c:v>3.0289699516</c:v>
                </c:pt>
                <c:pt idx="310">
                  <c:v>3.028254644</c:v>
                </c:pt>
                <c:pt idx="311">
                  <c:v>3.0275393364</c:v>
                </c:pt>
                <c:pt idx="312">
                  <c:v>3.0268240288</c:v>
                </c:pt>
                <c:pt idx="313">
                  <c:v>3.0261087212</c:v>
                </c:pt>
                <c:pt idx="314">
                  <c:v>3.0253934136</c:v>
                </c:pt>
                <c:pt idx="315">
                  <c:v>3.024678106</c:v>
                </c:pt>
                <c:pt idx="316">
                  <c:v>3.0239627984</c:v>
                </c:pt>
                <c:pt idx="317">
                  <c:v>3.0232474908</c:v>
                </c:pt>
                <c:pt idx="318">
                  <c:v>3.0225321832</c:v>
                </c:pt>
                <c:pt idx="319">
                  <c:v>3.0218168756</c:v>
                </c:pt>
                <c:pt idx="320">
                  <c:v>3.021101568</c:v>
                </c:pt>
                <c:pt idx="321">
                  <c:v>3.0203862604</c:v>
                </c:pt>
                <c:pt idx="322">
                  <c:v>3.0196709528</c:v>
                </c:pt>
                <c:pt idx="323">
                  <c:v>3.0189556452</c:v>
                </c:pt>
                <c:pt idx="324">
                  <c:v>3.0182403376</c:v>
                </c:pt>
                <c:pt idx="325">
                  <c:v>3.01752503</c:v>
                </c:pt>
                <c:pt idx="326">
                  <c:v>3.0168097224</c:v>
                </c:pt>
                <c:pt idx="327">
                  <c:v>3.0160944148</c:v>
                </c:pt>
                <c:pt idx="328">
                  <c:v>3.0153791072</c:v>
                </c:pt>
                <c:pt idx="329">
                  <c:v>3.0146637996</c:v>
                </c:pt>
                <c:pt idx="330">
                  <c:v>3.013948491999999</c:v>
                </c:pt>
                <c:pt idx="331">
                  <c:v>3.0132331844</c:v>
                </c:pt>
                <c:pt idx="332">
                  <c:v>3.0125178768</c:v>
                </c:pt>
                <c:pt idx="333">
                  <c:v>3.011802569199999</c:v>
                </c:pt>
                <c:pt idx="334">
                  <c:v>3.0110872616</c:v>
                </c:pt>
                <c:pt idx="335">
                  <c:v>3.010371954</c:v>
                </c:pt>
                <c:pt idx="336">
                  <c:v>3.0096566464</c:v>
                </c:pt>
                <c:pt idx="337">
                  <c:v>3.0089413388</c:v>
                </c:pt>
                <c:pt idx="338">
                  <c:v>3.0082260312</c:v>
                </c:pt>
                <c:pt idx="339">
                  <c:v>3.0075107236</c:v>
                </c:pt>
                <c:pt idx="340">
                  <c:v>3.006795416</c:v>
                </c:pt>
                <c:pt idx="341">
                  <c:v>3.0060801084</c:v>
                </c:pt>
                <c:pt idx="342">
                  <c:v>3.0053648008</c:v>
                </c:pt>
                <c:pt idx="343">
                  <c:v>3.004649493199997</c:v>
                </c:pt>
                <c:pt idx="344">
                  <c:v>3.0039341856</c:v>
                </c:pt>
                <c:pt idx="345">
                  <c:v>3.003218878</c:v>
                </c:pt>
                <c:pt idx="346">
                  <c:v>3.0025035704</c:v>
                </c:pt>
                <c:pt idx="347">
                  <c:v>3.0017882628</c:v>
                </c:pt>
                <c:pt idx="348">
                  <c:v>3.0010729552</c:v>
                </c:pt>
                <c:pt idx="349">
                  <c:v>3.0003576476</c:v>
                </c:pt>
                <c:pt idx="350">
                  <c:v>2.999642339999995</c:v>
                </c:pt>
                <c:pt idx="351">
                  <c:v>2.9989270324</c:v>
                </c:pt>
                <c:pt idx="352">
                  <c:v>2.9982117248</c:v>
                </c:pt>
                <c:pt idx="353">
                  <c:v>2.9974964172</c:v>
                </c:pt>
                <c:pt idx="354">
                  <c:v>2.9967811096</c:v>
                </c:pt>
                <c:pt idx="355">
                  <c:v>2.996065801999999</c:v>
                </c:pt>
                <c:pt idx="356">
                  <c:v>2.995350494399998</c:v>
                </c:pt>
                <c:pt idx="357">
                  <c:v>2.9946351868</c:v>
                </c:pt>
                <c:pt idx="358">
                  <c:v>2.9939198792</c:v>
                </c:pt>
                <c:pt idx="359">
                  <c:v>2.9932045716</c:v>
                </c:pt>
                <c:pt idx="360">
                  <c:v>2.992489264</c:v>
                </c:pt>
                <c:pt idx="361">
                  <c:v>2.9917739564</c:v>
                </c:pt>
                <c:pt idx="362">
                  <c:v>2.9910586488</c:v>
                </c:pt>
                <c:pt idx="363">
                  <c:v>2.9903433412</c:v>
                </c:pt>
                <c:pt idx="364">
                  <c:v>2.989628033599998</c:v>
                </c:pt>
                <c:pt idx="365">
                  <c:v>2.988912726</c:v>
                </c:pt>
                <c:pt idx="366">
                  <c:v>2.9881974184</c:v>
                </c:pt>
                <c:pt idx="367">
                  <c:v>2.9874821108</c:v>
                </c:pt>
                <c:pt idx="368">
                  <c:v>2.9867668032</c:v>
                </c:pt>
                <c:pt idx="369">
                  <c:v>2.986051495599999</c:v>
                </c:pt>
                <c:pt idx="370">
                  <c:v>2.985336188</c:v>
                </c:pt>
                <c:pt idx="371">
                  <c:v>2.9846208804</c:v>
                </c:pt>
                <c:pt idx="372">
                  <c:v>2.9839055728</c:v>
                </c:pt>
                <c:pt idx="373">
                  <c:v>2.9831902652</c:v>
                </c:pt>
                <c:pt idx="374">
                  <c:v>2.9824749576</c:v>
                </c:pt>
                <c:pt idx="375">
                  <c:v>2.98175965</c:v>
                </c:pt>
                <c:pt idx="376">
                  <c:v>2.9810443424</c:v>
                </c:pt>
                <c:pt idx="377">
                  <c:v>2.9803290348</c:v>
                </c:pt>
                <c:pt idx="378">
                  <c:v>2.9796137272</c:v>
                </c:pt>
                <c:pt idx="379">
                  <c:v>2.978898419599997</c:v>
                </c:pt>
                <c:pt idx="380">
                  <c:v>2.978183112</c:v>
                </c:pt>
                <c:pt idx="381">
                  <c:v>2.9774678044</c:v>
                </c:pt>
                <c:pt idx="382">
                  <c:v>2.976752496799997</c:v>
                </c:pt>
                <c:pt idx="383">
                  <c:v>2.976037189199999</c:v>
                </c:pt>
                <c:pt idx="384">
                  <c:v>2.9753218816</c:v>
                </c:pt>
                <c:pt idx="385">
                  <c:v>2.974606574</c:v>
                </c:pt>
                <c:pt idx="386">
                  <c:v>2.9738912664</c:v>
                </c:pt>
                <c:pt idx="387">
                  <c:v>2.9731759588</c:v>
                </c:pt>
                <c:pt idx="388">
                  <c:v>2.9724606512</c:v>
                </c:pt>
                <c:pt idx="389">
                  <c:v>2.971745343599999</c:v>
                </c:pt>
                <c:pt idx="390">
                  <c:v>2.971030036</c:v>
                </c:pt>
                <c:pt idx="391">
                  <c:v>2.9703147284</c:v>
                </c:pt>
                <c:pt idx="392">
                  <c:v>2.9695994208</c:v>
                </c:pt>
                <c:pt idx="393">
                  <c:v>2.9688841132</c:v>
                </c:pt>
                <c:pt idx="394">
                  <c:v>2.9681688056</c:v>
                </c:pt>
                <c:pt idx="395">
                  <c:v>2.967453498</c:v>
                </c:pt>
                <c:pt idx="396">
                  <c:v>2.9667381904</c:v>
                </c:pt>
                <c:pt idx="397">
                  <c:v>2.9660228828</c:v>
                </c:pt>
                <c:pt idx="398">
                  <c:v>2.9653075752</c:v>
                </c:pt>
                <c:pt idx="399">
                  <c:v>2.9645922676</c:v>
                </c:pt>
                <c:pt idx="400">
                  <c:v>2.96387696</c:v>
                </c:pt>
                <c:pt idx="401">
                  <c:v>2.9631616524</c:v>
                </c:pt>
                <c:pt idx="402">
                  <c:v>2.9624463448</c:v>
                </c:pt>
                <c:pt idx="403">
                  <c:v>2.9617310372</c:v>
                </c:pt>
                <c:pt idx="404">
                  <c:v>2.9610157296</c:v>
                </c:pt>
                <c:pt idx="405">
                  <c:v>2.960300422</c:v>
                </c:pt>
                <c:pt idx="406">
                  <c:v>2.959585114399998</c:v>
                </c:pt>
                <c:pt idx="407">
                  <c:v>2.9588698068</c:v>
                </c:pt>
                <c:pt idx="408">
                  <c:v>2.958154499199999</c:v>
                </c:pt>
                <c:pt idx="409">
                  <c:v>2.9574391916</c:v>
                </c:pt>
                <c:pt idx="410">
                  <c:v>2.956723884</c:v>
                </c:pt>
                <c:pt idx="411">
                  <c:v>2.956008576399999</c:v>
                </c:pt>
                <c:pt idx="412">
                  <c:v>2.9552932688</c:v>
                </c:pt>
                <c:pt idx="413">
                  <c:v>2.9545779612</c:v>
                </c:pt>
                <c:pt idx="414">
                  <c:v>2.953862653599999</c:v>
                </c:pt>
                <c:pt idx="415">
                  <c:v>2.953147346</c:v>
                </c:pt>
                <c:pt idx="416">
                  <c:v>2.9524320384</c:v>
                </c:pt>
                <c:pt idx="417">
                  <c:v>2.9517167308</c:v>
                </c:pt>
                <c:pt idx="418">
                  <c:v>2.951001423199997</c:v>
                </c:pt>
                <c:pt idx="419">
                  <c:v>2.9502861156</c:v>
                </c:pt>
                <c:pt idx="420">
                  <c:v>2.949570808</c:v>
                </c:pt>
                <c:pt idx="421">
                  <c:v>2.9488555004</c:v>
                </c:pt>
                <c:pt idx="422">
                  <c:v>2.9481401928</c:v>
                </c:pt>
                <c:pt idx="423">
                  <c:v>2.9474248852</c:v>
                </c:pt>
                <c:pt idx="424">
                  <c:v>2.9467095776</c:v>
                </c:pt>
                <c:pt idx="425">
                  <c:v>2.94599427</c:v>
                </c:pt>
                <c:pt idx="426">
                  <c:v>2.9452789624</c:v>
                </c:pt>
                <c:pt idx="427">
                  <c:v>2.9445636548</c:v>
                </c:pt>
                <c:pt idx="428">
                  <c:v>2.9438483472</c:v>
                </c:pt>
                <c:pt idx="429">
                  <c:v>2.9431330396</c:v>
                </c:pt>
                <c:pt idx="430">
                  <c:v>2.942417732</c:v>
                </c:pt>
                <c:pt idx="431">
                  <c:v>2.941702424399998</c:v>
                </c:pt>
                <c:pt idx="432">
                  <c:v>2.9409871168</c:v>
                </c:pt>
                <c:pt idx="433">
                  <c:v>2.9402718092</c:v>
                </c:pt>
                <c:pt idx="434">
                  <c:v>2.9395565016</c:v>
                </c:pt>
                <c:pt idx="435">
                  <c:v>2.938841193999997</c:v>
                </c:pt>
                <c:pt idx="436">
                  <c:v>2.9381258864</c:v>
                </c:pt>
                <c:pt idx="437">
                  <c:v>2.9374105788</c:v>
                </c:pt>
                <c:pt idx="438">
                  <c:v>2.9366952712</c:v>
                </c:pt>
                <c:pt idx="439">
                  <c:v>2.935979963599999</c:v>
                </c:pt>
                <c:pt idx="440">
                  <c:v>2.935264656</c:v>
                </c:pt>
                <c:pt idx="441">
                  <c:v>2.9345493484</c:v>
                </c:pt>
                <c:pt idx="442">
                  <c:v>2.9338340408</c:v>
                </c:pt>
                <c:pt idx="443">
                  <c:v>2.9331187332</c:v>
                </c:pt>
                <c:pt idx="444">
                  <c:v>2.932403425599996</c:v>
                </c:pt>
                <c:pt idx="445">
                  <c:v>2.931688117999998</c:v>
                </c:pt>
                <c:pt idx="446">
                  <c:v>2.9309728104</c:v>
                </c:pt>
                <c:pt idx="447">
                  <c:v>2.9302575028</c:v>
                </c:pt>
                <c:pt idx="448">
                  <c:v>2.929542195199998</c:v>
                </c:pt>
                <c:pt idx="449">
                  <c:v>2.9288268876</c:v>
                </c:pt>
                <c:pt idx="450">
                  <c:v>2.92811158</c:v>
                </c:pt>
                <c:pt idx="451">
                  <c:v>2.9273962724</c:v>
                </c:pt>
                <c:pt idx="452">
                  <c:v>2.9266809648</c:v>
                </c:pt>
                <c:pt idx="453">
                  <c:v>2.9259656572</c:v>
                </c:pt>
                <c:pt idx="454">
                  <c:v>2.9252503496</c:v>
                </c:pt>
                <c:pt idx="455">
                  <c:v>2.924535042</c:v>
                </c:pt>
                <c:pt idx="456">
                  <c:v>2.9238197344</c:v>
                </c:pt>
                <c:pt idx="457">
                  <c:v>2.9231044268</c:v>
                </c:pt>
                <c:pt idx="458">
                  <c:v>2.9223891192</c:v>
                </c:pt>
                <c:pt idx="459">
                  <c:v>2.9216738116</c:v>
                </c:pt>
                <c:pt idx="460">
                  <c:v>2.920958504</c:v>
                </c:pt>
                <c:pt idx="461">
                  <c:v>2.920243196399999</c:v>
                </c:pt>
                <c:pt idx="462">
                  <c:v>2.9195278888</c:v>
                </c:pt>
                <c:pt idx="463">
                  <c:v>2.9188125812</c:v>
                </c:pt>
                <c:pt idx="464">
                  <c:v>2.9180972736</c:v>
                </c:pt>
                <c:pt idx="465">
                  <c:v>2.917381966</c:v>
                </c:pt>
                <c:pt idx="466">
                  <c:v>2.9166666584</c:v>
                </c:pt>
                <c:pt idx="467">
                  <c:v>2.9159513508</c:v>
                </c:pt>
                <c:pt idx="468">
                  <c:v>2.9152360432</c:v>
                </c:pt>
                <c:pt idx="469">
                  <c:v>2.9145207356</c:v>
                </c:pt>
                <c:pt idx="470">
                  <c:v>2.913805427999999</c:v>
                </c:pt>
                <c:pt idx="471">
                  <c:v>2.9130901204</c:v>
                </c:pt>
                <c:pt idx="472">
                  <c:v>2.9123748128</c:v>
                </c:pt>
                <c:pt idx="473">
                  <c:v>2.911659505199998</c:v>
                </c:pt>
                <c:pt idx="474">
                  <c:v>2.9109441976</c:v>
                </c:pt>
                <c:pt idx="475">
                  <c:v>2.910228889999999</c:v>
                </c:pt>
                <c:pt idx="476">
                  <c:v>2.9095135824</c:v>
                </c:pt>
                <c:pt idx="477">
                  <c:v>2.9087982748</c:v>
                </c:pt>
                <c:pt idx="478">
                  <c:v>2.9080829672</c:v>
                </c:pt>
                <c:pt idx="479">
                  <c:v>2.9073676596</c:v>
                </c:pt>
                <c:pt idx="480">
                  <c:v>2.906652352</c:v>
                </c:pt>
                <c:pt idx="481">
                  <c:v>2.9059370444</c:v>
                </c:pt>
                <c:pt idx="482">
                  <c:v>2.9052217368</c:v>
                </c:pt>
                <c:pt idx="483">
                  <c:v>2.9045064292</c:v>
                </c:pt>
                <c:pt idx="484">
                  <c:v>2.9037911216</c:v>
                </c:pt>
                <c:pt idx="485">
                  <c:v>2.903075814</c:v>
                </c:pt>
                <c:pt idx="486">
                  <c:v>2.9023605064</c:v>
                </c:pt>
                <c:pt idx="487">
                  <c:v>2.901645198799998</c:v>
                </c:pt>
                <c:pt idx="488">
                  <c:v>2.9009298912</c:v>
                </c:pt>
                <c:pt idx="489">
                  <c:v>2.9002145836</c:v>
                </c:pt>
                <c:pt idx="490">
                  <c:v>2.899499276</c:v>
                </c:pt>
                <c:pt idx="491">
                  <c:v>2.8987839684</c:v>
                </c:pt>
                <c:pt idx="492">
                  <c:v>2.898068660799999</c:v>
                </c:pt>
                <c:pt idx="493">
                  <c:v>2.8973533532</c:v>
                </c:pt>
                <c:pt idx="494">
                  <c:v>2.8966380456</c:v>
                </c:pt>
                <c:pt idx="495">
                  <c:v>2.895922738</c:v>
                </c:pt>
                <c:pt idx="496">
                  <c:v>2.895207430399997</c:v>
                </c:pt>
                <c:pt idx="497">
                  <c:v>2.894492122799999</c:v>
                </c:pt>
                <c:pt idx="498">
                  <c:v>2.8937768152</c:v>
                </c:pt>
                <c:pt idx="499">
                  <c:v>2.8930615076</c:v>
                </c:pt>
                <c:pt idx="500">
                  <c:v>2.892346199999995</c:v>
                </c:pt>
                <c:pt idx="501">
                  <c:v>2.8916308924</c:v>
                </c:pt>
                <c:pt idx="502">
                  <c:v>2.8909155848</c:v>
                </c:pt>
                <c:pt idx="503">
                  <c:v>2.8902002772</c:v>
                </c:pt>
                <c:pt idx="504">
                  <c:v>2.8894849696</c:v>
                </c:pt>
                <c:pt idx="505">
                  <c:v>2.888769662</c:v>
                </c:pt>
                <c:pt idx="506">
                  <c:v>2.8880543544</c:v>
                </c:pt>
                <c:pt idx="507">
                  <c:v>2.8873390468</c:v>
                </c:pt>
                <c:pt idx="508">
                  <c:v>2.8866237392</c:v>
                </c:pt>
                <c:pt idx="509">
                  <c:v>2.885908431599998</c:v>
                </c:pt>
                <c:pt idx="510">
                  <c:v>2.885193124</c:v>
                </c:pt>
                <c:pt idx="511">
                  <c:v>2.8844778164</c:v>
                </c:pt>
                <c:pt idx="512">
                  <c:v>2.8837625088</c:v>
                </c:pt>
                <c:pt idx="513">
                  <c:v>2.8830472012</c:v>
                </c:pt>
                <c:pt idx="514">
                  <c:v>2.8823318936</c:v>
                </c:pt>
                <c:pt idx="515">
                  <c:v>2.881616586</c:v>
                </c:pt>
                <c:pt idx="516">
                  <c:v>2.8809012784</c:v>
                </c:pt>
                <c:pt idx="517">
                  <c:v>2.8801859708</c:v>
                </c:pt>
                <c:pt idx="518">
                  <c:v>2.879470663199998</c:v>
                </c:pt>
                <c:pt idx="519">
                  <c:v>2.8787553556</c:v>
                </c:pt>
                <c:pt idx="520">
                  <c:v>2.878040048</c:v>
                </c:pt>
                <c:pt idx="521">
                  <c:v>2.8773247404</c:v>
                </c:pt>
                <c:pt idx="522">
                  <c:v>2.876609432799996</c:v>
                </c:pt>
                <c:pt idx="523">
                  <c:v>2.875894125199998</c:v>
                </c:pt>
                <c:pt idx="524">
                  <c:v>2.8751788176</c:v>
                </c:pt>
                <c:pt idx="525">
                  <c:v>2.87446351</c:v>
                </c:pt>
                <c:pt idx="526">
                  <c:v>2.8737482024</c:v>
                </c:pt>
                <c:pt idx="527">
                  <c:v>2.8730328948</c:v>
                </c:pt>
                <c:pt idx="528">
                  <c:v>2.8723175872</c:v>
                </c:pt>
                <c:pt idx="529">
                  <c:v>2.871602279599998</c:v>
                </c:pt>
                <c:pt idx="530">
                  <c:v>2.870886972</c:v>
                </c:pt>
                <c:pt idx="531">
                  <c:v>2.8701716644</c:v>
                </c:pt>
                <c:pt idx="532">
                  <c:v>2.8694563568</c:v>
                </c:pt>
                <c:pt idx="533">
                  <c:v>2.8687410492</c:v>
                </c:pt>
                <c:pt idx="534">
                  <c:v>2.8680257416</c:v>
                </c:pt>
                <c:pt idx="535">
                  <c:v>2.867310434</c:v>
                </c:pt>
                <c:pt idx="536">
                  <c:v>2.8665951264</c:v>
                </c:pt>
                <c:pt idx="537">
                  <c:v>2.8658798188</c:v>
                </c:pt>
                <c:pt idx="538">
                  <c:v>2.8651645112</c:v>
                </c:pt>
                <c:pt idx="539">
                  <c:v>2.864449203599999</c:v>
                </c:pt>
                <c:pt idx="540">
                  <c:v>2.863733896</c:v>
                </c:pt>
                <c:pt idx="541">
                  <c:v>2.8630185884</c:v>
                </c:pt>
                <c:pt idx="542">
                  <c:v>2.8623032808</c:v>
                </c:pt>
                <c:pt idx="543">
                  <c:v>2.8615879732</c:v>
                </c:pt>
                <c:pt idx="544">
                  <c:v>2.8608726656</c:v>
                </c:pt>
                <c:pt idx="545">
                  <c:v>2.860157358</c:v>
                </c:pt>
                <c:pt idx="546">
                  <c:v>2.859442050399997</c:v>
                </c:pt>
                <c:pt idx="547">
                  <c:v>2.8587267428</c:v>
                </c:pt>
                <c:pt idx="548">
                  <c:v>2.858011435199999</c:v>
                </c:pt>
                <c:pt idx="549">
                  <c:v>2.8572961276</c:v>
                </c:pt>
                <c:pt idx="550">
                  <c:v>2.85658082</c:v>
                </c:pt>
                <c:pt idx="551">
                  <c:v>2.855865512399998</c:v>
                </c:pt>
                <c:pt idx="552">
                  <c:v>2.8551502048</c:v>
                </c:pt>
                <c:pt idx="553">
                  <c:v>2.8544348972</c:v>
                </c:pt>
                <c:pt idx="554">
                  <c:v>2.8537195896</c:v>
                </c:pt>
                <c:pt idx="555">
                  <c:v>2.853004282</c:v>
                </c:pt>
                <c:pt idx="556">
                  <c:v>2.852288974399995</c:v>
                </c:pt>
                <c:pt idx="557">
                  <c:v>2.8515736668</c:v>
                </c:pt>
                <c:pt idx="558">
                  <c:v>2.850858359199996</c:v>
                </c:pt>
                <c:pt idx="559">
                  <c:v>2.8501430516</c:v>
                </c:pt>
                <c:pt idx="560">
                  <c:v>2.849427744</c:v>
                </c:pt>
                <c:pt idx="561">
                  <c:v>2.8487124364</c:v>
                </c:pt>
                <c:pt idx="562">
                  <c:v>2.8479971288</c:v>
                </c:pt>
                <c:pt idx="563">
                  <c:v>2.8472818212</c:v>
                </c:pt>
                <c:pt idx="564">
                  <c:v>2.8465665136</c:v>
                </c:pt>
                <c:pt idx="565">
                  <c:v>2.845851206</c:v>
                </c:pt>
                <c:pt idx="566">
                  <c:v>2.8451358984</c:v>
                </c:pt>
                <c:pt idx="567">
                  <c:v>2.8444205908</c:v>
                </c:pt>
                <c:pt idx="568">
                  <c:v>2.8437052832</c:v>
                </c:pt>
                <c:pt idx="569">
                  <c:v>2.8429899756</c:v>
                </c:pt>
                <c:pt idx="570">
                  <c:v>2.842274668</c:v>
                </c:pt>
                <c:pt idx="571">
                  <c:v>2.8415593604</c:v>
                </c:pt>
                <c:pt idx="572">
                  <c:v>2.8408440528</c:v>
                </c:pt>
                <c:pt idx="573">
                  <c:v>2.8401287452</c:v>
                </c:pt>
                <c:pt idx="574">
                  <c:v>2.839413437599997</c:v>
                </c:pt>
                <c:pt idx="575">
                  <c:v>2.838698129999996</c:v>
                </c:pt>
                <c:pt idx="576">
                  <c:v>2.8379828224</c:v>
                </c:pt>
                <c:pt idx="577">
                  <c:v>2.8372675148</c:v>
                </c:pt>
                <c:pt idx="578">
                  <c:v>2.8365522072</c:v>
                </c:pt>
                <c:pt idx="579">
                  <c:v>2.835836899599998</c:v>
                </c:pt>
                <c:pt idx="580">
                  <c:v>2.835121592</c:v>
                </c:pt>
                <c:pt idx="581">
                  <c:v>2.834406284399999</c:v>
                </c:pt>
                <c:pt idx="582">
                  <c:v>2.8336909768</c:v>
                </c:pt>
                <c:pt idx="583">
                  <c:v>2.832975669199996</c:v>
                </c:pt>
                <c:pt idx="584">
                  <c:v>2.832260361599999</c:v>
                </c:pt>
                <c:pt idx="585">
                  <c:v>2.831545053999998</c:v>
                </c:pt>
                <c:pt idx="586">
                  <c:v>2.8308297464</c:v>
                </c:pt>
                <c:pt idx="587">
                  <c:v>2.8301144388</c:v>
                </c:pt>
                <c:pt idx="588">
                  <c:v>2.8293991312</c:v>
                </c:pt>
                <c:pt idx="589">
                  <c:v>2.8286838236</c:v>
                </c:pt>
                <c:pt idx="590">
                  <c:v>2.827968516</c:v>
                </c:pt>
                <c:pt idx="591">
                  <c:v>2.8272532084</c:v>
                </c:pt>
                <c:pt idx="592">
                  <c:v>2.8265379008</c:v>
                </c:pt>
                <c:pt idx="593">
                  <c:v>2.825822593199998</c:v>
                </c:pt>
                <c:pt idx="594">
                  <c:v>2.8251072856</c:v>
                </c:pt>
                <c:pt idx="595">
                  <c:v>2.824391978</c:v>
                </c:pt>
                <c:pt idx="596">
                  <c:v>2.8236766704</c:v>
                </c:pt>
                <c:pt idx="597">
                  <c:v>2.8229613628</c:v>
                </c:pt>
                <c:pt idx="598">
                  <c:v>2.822246055199999</c:v>
                </c:pt>
                <c:pt idx="599">
                  <c:v>2.8215307476</c:v>
                </c:pt>
                <c:pt idx="600">
                  <c:v>2.82081544</c:v>
                </c:pt>
                <c:pt idx="601">
                  <c:v>2.8201001324</c:v>
                </c:pt>
                <c:pt idx="602">
                  <c:v>2.8193848248</c:v>
                </c:pt>
                <c:pt idx="603">
                  <c:v>2.8186695172</c:v>
                </c:pt>
                <c:pt idx="604">
                  <c:v>2.8179542096</c:v>
                </c:pt>
                <c:pt idx="605">
                  <c:v>2.817238902</c:v>
                </c:pt>
                <c:pt idx="606">
                  <c:v>2.8165235944</c:v>
                </c:pt>
                <c:pt idx="607">
                  <c:v>2.815808286799998</c:v>
                </c:pt>
                <c:pt idx="608">
                  <c:v>2.815092979199997</c:v>
                </c:pt>
                <c:pt idx="609">
                  <c:v>2.8143776716</c:v>
                </c:pt>
                <c:pt idx="610">
                  <c:v>2.813662363999998</c:v>
                </c:pt>
                <c:pt idx="611">
                  <c:v>2.8129470564</c:v>
                </c:pt>
                <c:pt idx="612">
                  <c:v>2.8122317488</c:v>
                </c:pt>
                <c:pt idx="613">
                  <c:v>2.8115164412</c:v>
                </c:pt>
                <c:pt idx="614">
                  <c:v>2.810801133599996</c:v>
                </c:pt>
                <c:pt idx="615">
                  <c:v>2.810085825999999</c:v>
                </c:pt>
                <c:pt idx="616">
                  <c:v>2.8093705184</c:v>
                </c:pt>
                <c:pt idx="617">
                  <c:v>2.8086552108</c:v>
                </c:pt>
                <c:pt idx="618">
                  <c:v>2.8079399032</c:v>
                </c:pt>
                <c:pt idx="619">
                  <c:v>2.8072245956</c:v>
                </c:pt>
                <c:pt idx="620">
                  <c:v>2.806509288</c:v>
                </c:pt>
                <c:pt idx="621">
                  <c:v>2.8057939804</c:v>
                </c:pt>
                <c:pt idx="622">
                  <c:v>2.8050786728</c:v>
                </c:pt>
                <c:pt idx="623">
                  <c:v>2.8043633652</c:v>
                </c:pt>
                <c:pt idx="624">
                  <c:v>2.8036480576</c:v>
                </c:pt>
                <c:pt idx="625">
                  <c:v>2.80293275</c:v>
                </c:pt>
                <c:pt idx="626">
                  <c:v>2.8022174424</c:v>
                </c:pt>
                <c:pt idx="627">
                  <c:v>2.801502134799998</c:v>
                </c:pt>
                <c:pt idx="628">
                  <c:v>2.8007868272</c:v>
                </c:pt>
                <c:pt idx="629">
                  <c:v>2.8000715196</c:v>
                </c:pt>
                <c:pt idx="630">
                  <c:v>2.799356212</c:v>
                </c:pt>
                <c:pt idx="631">
                  <c:v>2.798640904399999</c:v>
                </c:pt>
                <c:pt idx="632">
                  <c:v>2.7979255968</c:v>
                </c:pt>
                <c:pt idx="633">
                  <c:v>2.7972102892</c:v>
                </c:pt>
                <c:pt idx="634">
                  <c:v>2.7964949816</c:v>
                </c:pt>
                <c:pt idx="635">
                  <c:v>2.795779674</c:v>
                </c:pt>
                <c:pt idx="636">
                  <c:v>2.7950643664</c:v>
                </c:pt>
                <c:pt idx="637">
                  <c:v>2.7943490588</c:v>
                </c:pt>
                <c:pt idx="638">
                  <c:v>2.7936337512</c:v>
                </c:pt>
                <c:pt idx="639">
                  <c:v>2.7929184436</c:v>
                </c:pt>
                <c:pt idx="640">
                  <c:v>2.792203135999998</c:v>
                </c:pt>
                <c:pt idx="641">
                  <c:v>2.7914878284</c:v>
                </c:pt>
                <c:pt idx="642">
                  <c:v>2.7907725208</c:v>
                </c:pt>
                <c:pt idx="643">
                  <c:v>2.7900572132</c:v>
                </c:pt>
                <c:pt idx="644">
                  <c:v>2.7893419056</c:v>
                </c:pt>
                <c:pt idx="645">
                  <c:v>2.788626598</c:v>
                </c:pt>
                <c:pt idx="646">
                  <c:v>2.7879112904</c:v>
                </c:pt>
                <c:pt idx="647">
                  <c:v>2.7871959828</c:v>
                </c:pt>
                <c:pt idx="648">
                  <c:v>2.7864806752</c:v>
                </c:pt>
                <c:pt idx="649">
                  <c:v>2.7857653676</c:v>
                </c:pt>
                <c:pt idx="650">
                  <c:v>2.78505006</c:v>
                </c:pt>
                <c:pt idx="651">
                  <c:v>2.7843347524</c:v>
                </c:pt>
                <c:pt idx="652">
                  <c:v>2.7836194448</c:v>
                </c:pt>
                <c:pt idx="653">
                  <c:v>2.7829041372</c:v>
                </c:pt>
                <c:pt idx="654">
                  <c:v>2.7821888296</c:v>
                </c:pt>
                <c:pt idx="655">
                  <c:v>2.781473522</c:v>
                </c:pt>
                <c:pt idx="656">
                  <c:v>2.7807582144</c:v>
                </c:pt>
                <c:pt idx="657">
                  <c:v>2.7800429068</c:v>
                </c:pt>
                <c:pt idx="658">
                  <c:v>2.7793275992</c:v>
                </c:pt>
                <c:pt idx="659">
                  <c:v>2.7786122916</c:v>
                </c:pt>
                <c:pt idx="660">
                  <c:v>2.777896984</c:v>
                </c:pt>
                <c:pt idx="661">
                  <c:v>2.7771816764</c:v>
                </c:pt>
                <c:pt idx="662">
                  <c:v>2.7764663688</c:v>
                </c:pt>
                <c:pt idx="663">
                  <c:v>2.775751061200001</c:v>
                </c:pt>
                <c:pt idx="664">
                  <c:v>2.7750357536</c:v>
                </c:pt>
                <c:pt idx="665">
                  <c:v>2.774320446</c:v>
                </c:pt>
                <c:pt idx="666">
                  <c:v>2.7736051384</c:v>
                </c:pt>
                <c:pt idx="667">
                  <c:v>2.7728898308</c:v>
                </c:pt>
                <c:pt idx="668">
                  <c:v>2.7721745232</c:v>
                </c:pt>
                <c:pt idx="669">
                  <c:v>2.7714592156</c:v>
                </c:pt>
                <c:pt idx="670">
                  <c:v>2.770743908</c:v>
                </c:pt>
                <c:pt idx="671">
                  <c:v>2.7700286004</c:v>
                </c:pt>
                <c:pt idx="672">
                  <c:v>2.7693132928</c:v>
                </c:pt>
                <c:pt idx="673">
                  <c:v>2.7685979852</c:v>
                </c:pt>
                <c:pt idx="674">
                  <c:v>2.7678826776</c:v>
                </c:pt>
                <c:pt idx="675">
                  <c:v>2.76716737</c:v>
                </c:pt>
                <c:pt idx="676">
                  <c:v>2.7664520624</c:v>
                </c:pt>
                <c:pt idx="677">
                  <c:v>2.7657367548</c:v>
                </c:pt>
                <c:pt idx="678">
                  <c:v>2.7650214472</c:v>
                </c:pt>
                <c:pt idx="679">
                  <c:v>2.7643061396</c:v>
                </c:pt>
                <c:pt idx="680">
                  <c:v>2.763590832</c:v>
                </c:pt>
                <c:pt idx="681">
                  <c:v>2.7628755244</c:v>
                </c:pt>
                <c:pt idx="682">
                  <c:v>2.7621602168</c:v>
                </c:pt>
                <c:pt idx="683">
                  <c:v>2.7614449092</c:v>
                </c:pt>
                <c:pt idx="684">
                  <c:v>2.7607296016</c:v>
                </c:pt>
                <c:pt idx="685">
                  <c:v>2.760014294</c:v>
                </c:pt>
                <c:pt idx="686">
                  <c:v>2.7592989864</c:v>
                </c:pt>
                <c:pt idx="687">
                  <c:v>2.7585836788</c:v>
                </c:pt>
                <c:pt idx="688">
                  <c:v>2.7578683712</c:v>
                </c:pt>
                <c:pt idx="689">
                  <c:v>2.7571530636</c:v>
                </c:pt>
                <c:pt idx="690">
                  <c:v>2.756437756</c:v>
                </c:pt>
                <c:pt idx="691">
                  <c:v>2.7557224484</c:v>
                </c:pt>
                <c:pt idx="692">
                  <c:v>2.7550071408</c:v>
                </c:pt>
                <c:pt idx="693">
                  <c:v>2.7542918332</c:v>
                </c:pt>
                <c:pt idx="694">
                  <c:v>2.7535765256</c:v>
                </c:pt>
                <c:pt idx="695">
                  <c:v>2.752861218</c:v>
                </c:pt>
                <c:pt idx="696">
                  <c:v>2.752145910399998</c:v>
                </c:pt>
                <c:pt idx="697">
                  <c:v>2.7514306028</c:v>
                </c:pt>
                <c:pt idx="698">
                  <c:v>2.7507152952</c:v>
                </c:pt>
                <c:pt idx="699">
                  <c:v>2.7499999876</c:v>
                </c:pt>
              </c:numCache>
            </c:numRef>
          </c:xVal>
          <c:yVal>
            <c:numRef>
              <c:f>Desc1!ydata9</c:f>
              <c:numCache>
                <c:formatCode>General</c:formatCode>
                <c:ptCount val="700"/>
                <c:pt idx="0">
                  <c:v>7.0</c:v>
                </c:pt>
                <c:pt idx="1">
                  <c:v>5.0</c:v>
                </c:pt>
                <c:pt idx="2">
                  <c:v>7.0</c:v>
                </c:pt>
                <c:pt idx="3">
                  <c:v>5.0</c:v>
                </c:pt>
                <c:pt idx="4">
                  <c:v>7.0</c:v>
                </c:pt>
                <c:pt idx="5">
                  <c:v>5.0</c:v>
                </c:pt>
                <c:pt idx="6">
                  <c:v>7.0</c:v>
                </c:pt>
                <c:pt idx="7">
                  <c:v>5.0</c:v>
                </c:pt>
                <c:pt idx="8">
                  <c:v>7.0</c:v>
                </c:pt>
                <c:pt idx="9">
                  <c:v>5.0</c:v>
                </c:pt>
                <c:pt idx="10">
                  <c:v>7.0</c:v>
                </c:pt>
                <c:pt idx="11">
                  <c:v>5.0</c:v>
                </c:pt>
                <c:pt idx="12">
                  <c:v>7.0</c:v>
                </c:pt>
                <c:pt idx="13">
                  <c:v>5.0</c:v>
                </c:pt>
                <c:pt idx="14">
                  <c:v>7.0</c:v>
                </c:pt>
                <c:pt idx="15">
                  <c:v>5.0</c:v>
                </c:pt>
                <c:pt idx="16">
                  <c:v>7.0</c:v>
                </c:pt>
                <c:pt idx="17">
                  <c:v>5.0</c:v>
                </c:pt>
                <c:pt idx="18">
                  <c:v>7.0</c:v>
                </c:pt>
                <c:pt idx="19">
                  <c:v>5.0</c:v>
                </c:pt>
                <c:pt idx="20">
                  <c:v>7.0</c:v>
                </c:pt>
                <c:pt idx="21">
                  <c:v>5.0</c:v>
                </c:pt>
                <c:pt idx="22">
                  <c:v>7.0</c:v>
                </c:pt>
                <c:pt idx="23">
                  <c:v>5.0</c:v>
                </c:pt>
                <c:pt idx="24">
                  <c:v>7.0</c:v>
                </c:pt>
                <c:pt idx="25">
                  <c:v>5.0</c:v>
                </c:pt>
                <c:pt idx="26">
                  <c:v>7.0</c:v>
                </c:pt>
                <c:pt idx="27">
                  <c:v>5.0</c:v>
                </c:pt>
                <c:pt idx="28">
                  <c:v>7.0</c:v>
                </c:pt>
                <c:pt idx="29">
                  <c:v>5.0</c:v>
                </c:pt>
                <c:pt idx="30">
                  <c:v>7.0</c:v>
                </c:pt>
                <c:pt idx="31">
                  <c:v>5.0</c:v>
                </c:pt>
                <c:pt idx="32">
                  <c:v>7.0</c:v>
                </c:pt>
                <c:pt idx="33">
                  <c:v>5.0</c:v>
                </c:pt>
                <c:pt idx="34">
                  <c:v>7.0</c:v>
                </c:pt>
                <c:pt idx="35">
                  <c:v>5.0</c:v>
                </c:pt>
                <c:pt idx="36">
                  <c:v>7.0</c:v>
                </c:pt>
                <c:pt idx="37">
                  <c:v>5.0</c:v>
                </c:pt>
                <c:pt idx="38">
                  <c:v>7.0</c:v>
                </c:pt>
                <c:pt idx="39">
                  <c:v>5.0</c:v>
                </c:pt>
                <c:pt idx="40">
                  <c:v>7.0</c:v>
                </c:pt>
                <c:pt idx="41">
                  <c:v>5.0</c:v>
                </c:pt>
                <c:pt idx="42">
                  <c:v>7.0</c:v>
                </c:pt>
                <c:pt idx="43">
                  <c:v>5.0</c:v>
                </c:pt>
                <c:pt idx="44">
                  <c:v>7.0</c:v>
                </c:pt>
                <c:pt idx="45">
                  <c:v>5.0</c:v>
                </c:pt>
                <c:pt idx="46">
                  <c:v>7.0</c:v>
                </c:pt>
                <c:pt idx="47">
                  <c:v>5.0</c:v>
                </c:pt>
                <c:pt idx="48">
                  <c:v>7.0</c:v>
                </c:pt>
                <c:pt idx="49">
                  <c:v>5.0</c:v>
                </c:pt>
                <c:pt idx="50">
                  <c:v>7.0</c:v>
                </c:pt>
                <c:pt idx="51">
                  <c:v>5.0</c:v>
                </c:pt>
                <c:pt idx="52">
                  <c:v>7.0</c:v>
                </c:pt>
                <c:pt idx="53">
                  <c:v>5.0</c:v>
                </c:pt>
                <c:pt idx="54">
                  <c:v>7.0</c:v>
                </c:pt>
                <c:pt idx="55">
                  <c:v>5.0</c:v>
                </c:pt>
                <c:pt idx="56">
                  <c:v>7.0</c:v>
                </c:pt>
                <c:pt idx="57">
                  <c:v>5.0</c:v>
                </c:pt>
                <c:pt idx="58">
                  <c:v>7.0</c:v>
                </c:pt>
                <c:pt idx="59">
                  <c:v>5.0</c:v>
                </c:pt>
                <c:pt idx="60">
                  <c:v>7.0</c:v>
                </c:pt>
                <c:pt idx="61">
                  <c:v>5.0</c:v>
                </c:pt>
                <c:pt idx="62">
                  <c:v>7.0</c:v>
                </c:pt>
                <c:pt idx="63">
                  <c:v>5.0</c:v>
                </c:pt>
                <c:pt idx="64">
                  <c:v>7.0</c:v>
                </c:pt>
                <c:pt idx="65">
                  <c:v>5.0</c:v>
                </c:pt>
                <c:pt idx="66">
                  <c:v>7.0</c:v>
                </c:pt>
                <c:pt idx="67">
                  <c:v>5.0</c:v>
                </c:pt>
                <c:pt idx="68">
                  <c:v>7.0</c:v>
                </c:pt>
                <c:pt idx="69">
                  <c:v>5.0</c:v>
                </c:pt>
                <c:pt idx="70">
                  <c:v>7.0</c:v>
                </c:pt>
                <c:pt idx="71">
                  <c:v>5.0</c:v>
                </c:pt>
                <c:pt idx="72">
                  <c:v>7.0</c:v>
                </c:pt>
                <c:pt idx="73">
                  <c:v>5.0</c:v>
                </c:pt>
                <c:pt idx="74">
                  <c:v>7.0</c:v>
                </c:pt>
                <c:pt idx="75">
                  <c:v>5.0</c:v>
                </c:pt>
                <c:pt idx="76">
                  <c:v>7.0</c:v>
                </c:pt>
                <c:pt idx="77">
                  <c:v>5.0</c:v>
                </c:pt>
                <c:pt idx="78">
                  <c:v>7.0</c:v>
                </c:pt>
                <c:pt idx="79">
                  <c:v>5.0</c:v>
                </c:pt>
                <c:pt idx="80">
                  <c:v>7.0</c:v>
                </c:pt>
                <c:pt idx="81">
                  <c:v>5.0</c:v>
                </c:pt>
                <c:pt idx="82">
                  <c:v>7.0</c:v>
                </c:pt>
                <c:pt idx="83">
                  <c:v>5.0</c:v>
                </c:pt>
                <c:pt idx="84">
                  <c:v>7.0</c:v>
                </c:pt>
                <c:pt idx="85">
                  <c:v>5.0</c:v>
                </c:pt>
                <c:pt idx="86">
                  <c:v>7.0</c:v>
                </c:pt>
                <c:pt idx="87">
                  <c:v>5.0</c:v>
                </c:pt>
                <c:pt idx="88">
                  <c:v>7.0</c:v>
                </c:pt>
                <c:pt idx="89">
                  <c:v>5.0</c:v>
                </c:pt>
                <c:pt idx="90">
                  <c:v>7.0</c:v>
                </c:pt>
                <c:pt idx="91">
                  <c:v>5.0</c:v>
                </c:pt>
                <c:pt idx="92">
                  <c:v>7.0</c:v>
                </c:pt>
                <c:pt idx="93">
                  <c:v>5.0</c:v>
                </c:pt>
                <c:pt idx="94">
                  <c:v>7.0</c:v>
                </c:pt>
                <c:pt idx="95">
                  <c:v>5.0</c:v>
                </c:pt>
                <c:pt idx="96">
                  <c:v>7.0</c:v>
                </c:pt>
                <c:pt idx="97">
                  <c:v>5.0</c:v>
                </c:pt>
                <c:pt idx="98">
                  <c:v>7.0</c:v>
                </c:pt>
                <c:pt idx="99">
                  <c:v>5.0</c:v>
                </c:pt>
                <c:pt idx="100">
                  <c:v>7.0</c:v>
                </c:pt>
                <c:pt idx="101">
                  <c:v>5.0</c:v>
                </c:pt>
                <c:pt idx="102">
                  <c:v>7.0</c:v>
                </c:pt>
                <c:pt idx="103">
                  <c:v>5.0</c:v>
                </c:pt>
                <c:pt idx="104">
                  <c:v>7.0</c:v>
                </c:pt>
                <c:pt idx="105">
                  <c:v>5.0</c:v>
                </c:pt>
                <c:pt idx="106">
                  <c:v>7.0</c:v>
                </c:pt>
                <c:pt idx="107">
                  <c:v>5.0</c:v>
                </c:pt>
                <c:pt idx="108">
                  <c:v>7.0</c:v>
                </c:pt>
                <c:pt idx="109">
                  <c:v>5.0</c:v>
                </c:pt>
                <c:pt idx="110">
                  <c:v>7.0</c:v>
                </c:pt>
                <c:pt idx="111">
                  <c:v>5.0</c:v>
                </c:pt>
                <c:pt idx="112">
                  <c:v>7.0</c:v>
                </c:pt>
                <c:pt idx="113">
                  <c:v>5.0</c:v>
                </c:pt>
                <c:pt idx="114">
                  <c:v>7.0</c:v>
                </c:pt>
                <c:pt idx="115">
                  <c:v>5.0</c:v>
                </c:pt>
                <c:pt idx="116">
                  <c:v>7.0</c:v>
                </c:pt>
                <c:pt idx="117">
                  <c:v>5.0</c:v>
                </c:pt>
                <c:pt idx="118">
                  <c:v>7.0</c:v>
                </c:pt>
                <c:pt idx="119">
                  <c:v>5.0</c:v>
                </c:pt>
                <c:pt idx="120">
                  <c:v>7.0</c:v>
                </c:pt>
                <c:pt idx="121">
                  <c:v>5.0</c:v>
                </c:pt>
                <c:pt idx="122">
                  <c:v>7.0</c:v>
                </c:pt>
                <c:pt idx="123">
                  <c:v>5.0</c:v>
                </c:pt>
                <c:pt idx="124">
                  <c:v>7.0</c:v>
                </c:pt>
                <c:pt idx="125">
                  <c:v>5.0</c:v>
                </c:pt>
                <c:pt idx="126">
                  <c:v>7.0</c:v>
                </c:pt>
                <c:pt idx="127">
                  <c:v>5.0</c:v>
                </c:pt>
                <c:pt idx="128">
                  <c:v>7.0</c:v>
                </c:pt>
                <c:pt idx="129">
                  <c:v>5.0</c:v>
                </c:pt>
                <c:pt idx="130">
                  <c:v>7.0</c:v>
                </c:pt>
                <c:pt idx="131">
                  <c:v>5.0</c:v>
                </c:pt>
                <c:pt idx="132">
                  <c:v>7.0</c:v>
                </c:pt>
                <c:pt idx="133">
                  <c:v>5.0</c:v>
                </c:pt>
                <c:pt idx="134">
                  <c:v>7.0</c:v>
                </c:pt>
                <c:pt idx="135">
                  <c:v>5.0</c:v>
                </c:pt>
                <c:pt idx="136">
                  <c:v>7.0</c:v>
                </c:pt>
                <c:pt idx="137">
                  <c:v>5.0</c:v>
                </c:pt>
                <c:pt idx="138">
                  <c:v>7.0</c:v>
                </c:pt>
                <c:pt idx="139">
                  <c:v>5.0</c:v>
                </c:pt>
                <c:pt idx="140">
                  <c:v>7.0</c:v>
                </c:pt>
                <c:pt idx="141">
                  <c:v>5.0</c:v>
                </c:pt>
                <c:pt idx="142">
                  <c:v>7.0</c:v>
                </c:pt>
                <c:pt idx="143">
                  <c:v>5.0</c:v>
                </c:pt>
                <c:pt idx="144">
                  <c:v>7.0</c:v>
                </c:pt>
                <c:pt idx="145">
                  <c:v>5.0</c:v>
                </c:pt>
                <c:pt idx="146">
                  <c:v>7.0</c:v>
                </c:pt>
                <c:pt idx="147">
                  <c:v>5.0</c:v>
                </c:pt>
                <c:pt idx="148">
                  <c:v>7.0</c:v>
                </c:pt>
                <c:pt idx="149">
                  <c:v>5.0</c:v>
                </c:pt>
                <c:pt idx="150">
                  <c:v>7.0</c:v>
                </c:pt>
                <c:pt idx="151">
                  <c:v>5.0</c:v>
                </c:pt>
                <c:pt idx="152">
                  <c:v>7.0</c:v>
                </c:pt>
                <c:pt idx="153">
                  <c:v>5.0</c:v>
                </c:pt>
                <c:pt idx="154">
                  <c:v>7.0</c:v>
                </c:pt>
                <c:pt idx="155">
                  <c:v>5.0</c:v>
                </c:pt>
                <c:pt idx="156">
                  <c:v>7.0</c:v>
                </c:pt>
                <c:pt idx="157">
                  <c:v>5.0</c:v>
                </c:pt>
                <c:pt idx="158">
                  <c:v>7.0</c:v>
                </c:pt>
                <c:pt idx="159">
                  <c:v>5.0</c:v>
                </c:pt>
                <c:pt idx="160">
                  <c:v>7.0</c:v>
                </c:pt>
                <c:pt idx="161">
                  <c:v>5.0</c:v>
                </c:pt>
                <c:pt idx="162">
                  <c:v>7.0</c:v>
                </c:pt>
                <c:pt idx="163">
                  <c:v>5.0</c:v>
                </c:pt>
                <c:pt idx="164">
                  <c:v>7.0</c:v>
                </c:pt>
                <c:pt idx="165">
                  <c:v>5.0</c:v>
                </c:pt>
                <c:pt idx="166">
                  <c:v>7.0</c:v>
                </c:pt>
                <c:pt idx="167">
                  <c:v>5.0</c:v>
                </c:pt>
                <c:pt idx="168">
                  <c:v>7.0</c:v>
                </c:pt>
                <c:pt idx="169">
                  <c:v>5.0</c:v>
                </c:pt>
                <c:pt idx="170">
                  <c:v>7.0</c:v>
                </c:pt>
                <c:pt idx="171">
                  <c:v>5.0</c:v>
                </c:pt>
                <c:pt idx="172">
                  <c:v>7.0</c:v>
                </c:pt>
                <c:pt idx="173">
                  <c:v>5.0</c:v>
                </c:pt>
                <c:pt idx="174">
                  <c:v>7.0</c:v>
                </c:pt>
                <c:pt idx="175">
                  <c:v>5.0</c:v>
                </c:pt>
                <c:pt idx="176">
                  <c:v>7.0</c:v>
                </c:pt>
                <c:pt idx="177">
                  <c:v>5.0</c:v>
                </c:pt>
                <c:pt idx="178">
                  <c:v>7.0</c:v>
                </c:pt>
                <c:pt idx="179">
                  <c:v>5.0</c:v>
                </c:pt>
                <c:pt idx="180">
                  <c:v>7.0</c:v>
                </c:pt>
                <c:pt idx="181">
                  <c:v>5.0</c:v>
                </c:pt>
                <c:pt idx="182">
                  <c:v>7.0</c:v>
                </c:pt>
                <c:pt idx="183">
                  <c:v>5.0</c:v>
                </c:pt>
                <c:pt idx="184">
                  <c:v>7.0</c:v>
                </c:pt>
                <c:pt idx="185">
                  <c:v>5.0</c:v>
                </c:pt>
                <c:pt idx="186">
                  <c:v>7.0</c:v>
                </c:pt>
                <c:pt idx="187">
                  <c:v>5.0</c:v>
                </c:pt>
                <c:pt idx="188">
                  <c:v>7.0</c:v>
                </c:pt>
                <c:pt idx="189">
                  <c:v>5.0</c:v>
                </c:pt>
                <c:pt idx="190">
                  <c:v>7.0</c:v>
                </c:pt>
                <c:pt idx="191">
                  <c:v>5.0</c:v>
                </c:pt>
                <c:pt idx="192">
                  <c:v>7.0</c:v>
                </c:pt>
                <c:pt idx="193">
                  <c:v>5.0</c:v>
                </c:pt>
                <c:pt idx="194">
                  <c:v>7.0</c:v>
                </c:pt>
                <c:pt idx="195">
                  <c:v>5.0</c:v>
                </c:pt>
                <c:pt idx="196">
                  <c:v>7.0</c:v>
                </c:pt>
                <c:pt idx="197">
                  <c:v>5.0</c:v>
                </c:pt>
                <c:pt idx="198">
                  <c:v>7.0</c:v>
                </c:pt>
                <c:pt idx="199">
                  <c:v>5.0</c:v>
                </c:pt>
                <c:pt idx="200">
                  <c:v>7.0</c:v>
                </c:pt>
                <c:pt idx="201">
                  <c:v>5.0</c:v>
                </c:pt>
                <c:pt idx="202">
                  <c:v>7.0</c:v>
                </c:pt>
                <c:pt idx="203">
                  <c:v>5.0</c:v>
                </c:pt>
                <c:pt idx="204">
                  <c:v>7.0</c:v>
                </c:pt>
                <c:pt idx="205">
                  <c:v>5.0</c:v>
                </c:pt>
                <c:pt idx="206">
                  <c:v>7.0</c:v>
                </c:pt>
                <c:pt idx="207">
                  <c:v>5.0</c:v>
                </c:pt>
                <c:pt idx="208">
                  <c:v>7.0</c:v>
                </c:pt>
                <c:pt idx="209">
                  <c:v>5.0</c:v>
                </c:pt>
                <c:pt idx="210">
                  <c:v>7.0</c:v>
                </c:pt>
                <c:pt idx="211">
                  <c:v>5.0</c:v>
                </c:pt>
                <c:pt idx="212">
                  <c:v>7.0</c:v>
                </c:pt>
                <c:pt idx="213">
                  <c:v>5.0</c:v>
                </c:pt>
                <c:pt idx="214">
                  <c:v>7.0</c:v>
                </c:pt>
                <c:pt idx="215">
                  <c:v>5.0</c:v>
                </c:pt>
                <c:pt idx="216">
                  <c:v>7.0</c:v>
                </c:pt>
                <c:pt idx="217">
                  <c:v>5.0</c:v>
                </c:pt>
                <c:pt idx="218">
                  <c:v>7.0</c:v>
                </c:pt>
                <c:pt idx="219">
                  <c:v>5.0</c:v>
                </c:pt>
                <c:pt idx="220">
                  <c:v>7.0</c:v>
                </c:pt>
                <c:pt idx="221">
                  <c:v>5.0</c:v>
                </c:pt>
                <c:pt idx="222">
                  <c:v>7.0</c:v>
                </c:pt>
                <c:pt idx="223">
                  <c:v>5.0</c:v>
                </c:pt>
                <c:pt idx="224">
                  <c:v>7.0</c:v>
                </c:pt>
                <c:pt idx="225">
                  <c:v>5.0</c:v>
                </c:pt>
                <c:pt idx="226">
                  <c:v>7.0</c:v>
                </c:pt>
                <c:pt idx="227">
                  <c:v>5.0</c:v>
                </c:pt>
                <c:pt idx="228">
                  <c:v>7.0</c:v>
                </c:pt>
                <c:pt idx="229">
                  <c:v>5.0</c:v>
                </c:pt>
                <c:pt idx="230">
                  <c:v>7.0</c:v>
                </c:pt>
                <c:pt idx="231">
                  <c:v>5.0</c:v>
                </c:pt>
                <c:pt idx="232">
                  <c:v>7.0</c:v>
                </c:pt>
                <c:pt idx="233">
                  <c:v>5.0</c:v>
                </c:pt>
                <c:pt idx="234">
                  <c:v>7.0</c:v>
                </c:pt>
                <c:pt idx="235">
                  <c:v>5.0</c:v>
                </c:pt>
                <c:pt idx="236">
                  <c:v>7.0</c:v>
                </c:pt>
                <c:pt idx="237">
                  <c:v>5.0</c:v>
                </c:pt>
                <c:pt idx="238">
                  <c:v>7.0</c:v>
                </c:pt>
                <c:pt idx="239">
                  <c:v>5.0</c:v>
                </c:pt>
                <c:pt idx="240">
                  <c:v>7.0</c:v>
                </c:pt>
                <c:pt idx="241">
                  <c:v>5.0</c:v>
                </c:pt>
                <c:pt idx="242">
                  <c:v>7.0</c:v>
                </c:pt>
                <c:pt idx="243">
                  <c:v>5.0</c:v>
                </c:pt>
                <c:pt idx="244">
                  <c:v>7.0</c:v>
                </c:pt>
                <c:pt idx="245">
                  <c:v>5.0</c:v>
                </c:pt>
                <c:pt idx="246">
                  <c:v>7.0</c:v>
                </c:pt>
                <c:pt idx="247">
                  <c:v>5.0</c:v>
                </c:pt>
                <c:pt idx="248">
                  <c:v>7.0</c:v>
                </c:pt>
                <c:pt idx="249">
                  <c:v>5.0</c:v>
                </c:pt>
                <c:pt idx="250">
                  <c:v>7.0</c:v>
                </c:pt>
                <c:pt idx="251">
                  <c:v>5.0</c:v>
                </c:pt>
                <c:pt idx="252">
                  <c:v>7.0</c:v>
                </c:pt>
                <c:pt idx="253">
                  <c:v>5.0</c:v>
                </c:pt>
                <c:pt idx="254">
                  <c:v>7.0</c:v>
                </c:pt>
                <c:pt idx="255">
                  <c:v>5.0</c:v>
                </c:pt>
                <c:pt idx="256">
                  <c:v>7.0</c:v>
                </c:pt>
                <c:pt idx="257">
                  <c:v>5.0</c:v>
                </c:pt>
                <c:pt idx="258">
                  <c:v>7.0</c:v>
                </c:pt>
                <c:pt idx="259">
                  <c:v>5.0</c:v>
                </c:pt>
                <c:pt idx="260">
                  <c:v>7.0</c:v>
                </c:pt>
                <c:pt idx="261">
                  <c:v>5.0</c:v>
                </c:pt>
                <c:pt idx="262">
                  <c:v>7.0</c:v>
                </c:pt>
                <c:pt idx="263">
                  <c:v>5.0</c:v>
                </c:pt>
                <c:pt idx="264">
                  <c:v>7.0</c:v>
                </c:pt>
                <c:pt idx="265">
                  <c:v>5.0</c:v>
                </c:pt>
                <c:pt idx="266">
                  <c:v>7.0</c:v>
                </c:pt>
                <c:pt idx="267">
                  <c:v>5.0</c:v>
                </c:pt>
                <c:pt idx="268">
                  <c:v>7.0</c:v>
                </c:pt>
                <c:pt idx="269">
                  <c:v>5.0</c:v>
                </c:pt>
                <c:pt idx="270">
                  <c:v>7.0</c:v>
                </c:pt>
                <c:pt idx="271">
                  <c:v>5.0</c:v>
                </c:pt>
                <c:pt idx="272">
                  <c:v>7.0</c:v>
                </c:pt>
                <c:pt idx="273">
                  <c:v>5.0</c:v>
                </c:pt>
                <c:pt idx="274">
                  <c:v>7.0</c:v>
                </c:pt>
                <c:pt idx="275">
                  <c:v>5.0</c:v>
                </c:pt>
                <c:pt idx="276">
                  <c:v>7.0</c:v>
                </c:pt>
                <c:pt idx="277">
                  <c:v>5.0</c:v>
                </c:pt>
                <c:pt idx="278">
                  <c:v>7.0</c:v>
                </c:pt>
                <c:pt idx="279">
                  <c:v>5.0</c:v>
                </c:pt>
                <c:pt idx="280">
                  <c:v>7.0</c:v>
                </c:pt>
                <c:pt idx="281">
                  <c:v>5.0</c:v>
                </c:pt>
                <c:pt idx="282">
                  <c:v>7.0</c:v>
                </c:pt>
                <c:pt idx="283">
                  <c:v>5.0</c:v>
                </c:pt>
                <c:pt idx="284">
                  <c:v>7.0</c:v>
                </c:pt>
                <c:pt idx="285">
                  <c:v>5.0</c:v>
                </c:pt>
                <c:pt idx="286">
                  <c:v>7.0</c:v>
                </c:pt>
                <c:pt idx="287">
                  <c:v>5.0</c:v>
                </c:pt>
                <c:pt idx="288">
                  <c:v>7.0</c:v>
                </c:pt>
                <c:pt idx="289">
                  <c:v>5.0</c:v>
                </c:pt>
                <c:pt idx="290">
                  <c:v>7.0</c:v>
                </c:pt>
                <c:pt idx="291">
                  <c:v>5.0</c:v>
                </c:pt>
                <c:pt idx="292">
                  <c:v>7.0</c:v>
                </c:pt>
                <c:pt idx="293">
                  <c:v>5.0</c:v>
                </c:pt>
                <c:pt idx="294">
                  <c:v>7.0</c:v>
                </c:pt>
                <c:pt idx="295">
                  <c:v>5.0</c:v>
                </c:pt>
                <c:pt idx="296">
                  <c:v>7.0</c:v>
                </c:pt>
                <c:pt idx="297">
                  <c:v>5.0</c:v>
                </c:pt>
                <c:pt idx="298">
                  <c:v>7.0</c:v>
                </c:pt>
                <c:pt idx="299">
                  <c:v>5.0</c:v>
                </c:pt>
                <c:pt idx="300">
                  <c:v>7.0</c:v>
                </c:pt>
                <c:pt idx="301">
                  <c:v>5.0</c:v>
                </c:pt>
                <c:pt idx="302">
                  <c:v>7.0</c:v>
                </c:pt>
                <c:pt idx="303">
                  <c:v>5.0</c:v>
                </c:pt>
                <c:pt idx="304">
                  <c:v>7.0</c:v>
                </c:pt>
                <c:pt idx="305">
                  <c:v>5.0</c:v>
                </c:pt>
                <c:pt idx="306">
                  <c:v>7.0</c:v>
                </c:pt>
                <c:pt idx="307">
                  <c:v>5.0</c:v>
                </c:pt>
                <c:pt idx="308">
                  <c:v>7.0</c:v>
                </c:pt>
                <c:pt idx="309">
                  <c:v>5.0</c:v>
                </c:pt>
                <c:pt idx="310">
                  <c:v>7.0</c:v>
                </c:pt>
                <c:pt idx="311">
                  <c:v>5.0</c:v>
                </c:pt>
                <c:pt idx="312">
                  <c:v>7.0</c:v>
                </c:pt>
                <c:pt idx="313">
                  <c:v>5.0</c:v>
                </c:pt>
                <c:pt idx="314">
                  <c:v>7.0</c:v>
                </c:pt>
                <c:pt idx="315">
                  <c:v>5.0</c:v>
                </c:pt>
                <c:pt idx="316">
                  <c:v>7.0</c:v>
                </c:pt>
                <c:pt idx="317">
                  <c:v>5.0</c:v>
                </c:pt>
                <c:pt idx="318">
                  <c:v>7.0</c:v>
                </c:pt>
                <c:pt idx="319">
                  <c:v>5.0</c:v>
                </c:pt>
                <c:pt idx="320">
                  <c:v>7.0</c:v>
                </c:pt>
                <c:pt idx="321">
                  <c:v>5.0</c:v>
                </c:pt>
                <c:pt idx="322">
                  <c:v>7.0</c:v>
                </c:pt>
                <c:pt idx="323">
                  <c:v>5.0</c:v>
                </c:pt>
                <c:pt idx="324">
                  <c:v>7.0</c:v>
                </c:pt>
                <c:pt idx="325">
                  <c:v>5.0</c:v>
                </c:pt>
                <c:pt idx="326">
                  <c:v>7.0</c:v>
                </c:pt>
                <c:pt idx="327">
                  <c:v>5.0</c:v>
                </c:pt>
                <c:pt idx="328">
                  <c:v>7.0</c:v>
                </c:pt>
                <c:pt idx="329">
                  <c:v>5.0</c:v>
                </c:pt>
                <c:pt idx="330">
                  <c:v>7.0</c:v>
                </c:pt>
                <c:pt idx="331">
                  <c:v>5.0</c:v>
                </c:pt>
                <c:pt idx="332">
                  <c:v>7.0</c:v>
                </c:pt>
                <c:pt idx="333">
                  <c:v>5.0</c:v>
                </c:pt>
                <c:pt idx="334">
                  <c:v>7.0</c:v>
                </c:pt>
                <c:pt idx="335">
                  <c:v>5.0</c:v>
                </c:pt>
                <c:pt idx="336">
                  <c:v>7.0</c:v>
                </c:pt>
                <c:pt idx="337">
                  <c:v>5.0</c:v>
                </c:pt>
                <c:pt idx="338">
                  <c:v>7.0</c:v>
                </c:pt>
                <c:pt idx="339">
                  <c:v>5.0</c:v>
                </c:pt>
                <c:pt idx="340">
                  <c:v>7.0</c:v>
                </c:pt>
                <c:pt idx="341">
                  <c:v>5.0</c:v>
                </c:pt>
                <c:pt idx="342">
                  <c:v>7.0</c:v>
                </c:pt>
                <c:pt idx="343">
                  <c:v>5.0</c:v>
                </c:pt>
                <c:pt idx="344">
                  <c:v>7.0</c:v>
                </c:pt>
                <c:pt idx="345">
                  <c:v>5.0</c:v>
                </c:pt>
                <c:pt idx="346">
                  <c:v>7.0</c:v>
                </c:pt>
                <c:pt idx="347">
                  <c:v>5.0</c:v>
                </c:pt>
                <c:pt idx="348">
                  <c:v>7.0</c:v>
                </c:pt>
                <c:pt idx="349">
                  <c:v>5.0</c:v>
                </c:pt>
                <c:pt idx="350">
                  <c:v>7.0</c:v>
                </c:pt>
                <c:pt idx="351">
                  <c:v>5.0</c:v>
                </c:pt>
                <c:pt idx="352">
                  <c:v>7.0</c:v>
                </c:pt>
                <c:pt idx="353">
                  <c:v>5.0</c:v>
                </c:pt>
                <c:pt idx="354">
                  <c:v>7.0</c:v>
                </c:pt>
                <c:pt idx="355">
                  <c:v>5.0</c:v>
                </c:pt>
                <c:pt idx="356">
                  <c:v>7.0</c:v>
                </c:pt>
                <c:pt idx="357">
                  <c:v>5.0</c:v>
                </c:pt>
                <c:pt idx="358">
                  <c:v>7.0</c:v>
                </c:pt>
                <c:pt idx="359">
                  <c:v>5.0</c:v>
                </c:pt>
                <c:pt idx="360">
                  <c:v>7.0</c:v>
                </c:pt>
                <c:pt idx="361">
                  <c:v>5.0</c:v>
                </c:pt>
                <c:pt idx="362">
                  <c:v>7.0</c:v>
                </c:pt>
                <c:pt idx="363">
                  <c:v>5.0</c:v>
                </c:pt>
                <c:pt idx="364">
                  <c:v>7.0</c:v>
                </c:pt>
                <c:pt idx="365">
                  <c:v>5.0</c:v>
                </c:pt>
                <c:pt idx="366">
                  <c:v>7.0</c:v>
                </c:pt>
                <c:pt idx="367">
                  <c:v>5.0</c:v>
                </c:pt>
                <c:pt idx="368">
                  <c:v>7.0</c:v>
                </c:pt>
                <c:pt idx="369">
                  <c:v>5.0</c:v>
                </c:pt>
                <c:pt idx="370">
                  <c:v>7.0</c:v>
                </c:pt>
                <c:pt idx="371">
                  <c:v>5.0</c:v>
                </c:pt>
                <c:pt idx="372">
                  <c:v>7.0</c:v>
                </c:pt>
                <c:pt idx="373">
                  <c:v>5.0</c:v>
                </c:pt>
                <c:pt idx="374">
                  <c:v>7.0</c:v>
                </c:pt>
                <c:pt idx="375">
                  <c:v>5.0</c:v>
                </c:pt>
                <c:pt idx="376">
                  <c:v>7.0</c:v>
                </c:pt>
                <c:pt idx="377">
                  <c:v>5.0</c:v>
                </c:pt>
                <c:pt idx="378">
                  <c:v>7.0</c:v>
                </c:pt>
                <c:pt idx="379">
                  <c:v>5.0</c:v>
                </c:pt>
                <c:pt idx="380">
                  <c:v>7.0</c:v>
                </c:pt>
                <c:pt idx="381">
                  <c:v>5.0</c:v>
                </c:pt>
                <c:pt idx="382">
                  <c:v>7.0</c:v>
                </c:pt>
                <c:pt idx="383">
                  <c:v>5.0</c:v>
                </c:pt>
                <c:pt idx="384">
                  <c:v>7.0</c:v>
                </c:pt>
                <c:pt idx="385">
                  <c:v>5.0</c:v>
                </c:pt>
                <c:pt idx="386">
                  <c:v>7.0</c:v>
                </c:pt>
                <c:pt idx="387">
                  <c:v>5.0</c:v>
                </c:pt>
                <c:pt idx="388">
                  <c:v>7.0</c:v>
                </c:pt>
                <c:pt idx="389">
                  <c:v>5.0</c:v>
                </c:pt>
                <c:pt idx="390">
                  <c:v>7.0</c:v>
                </c:pt>
                <c:pt idx="391">
                  <c:v>5.0</c:v>
                </c:pt>
                <c:pt idx="392">
                  <c:v>7.0</c:v>
                </c:pt>
                <c:pt idx="393">
                  <c:v>5.0</c:v>
                </c:pt>
                <c:pt idx="394">
                  <c:v>7.0</c:v>
                </c:pt>
                <c:pt idx="395">
                  <c:v>5.0</c:v>
                </c:pt>
                <c:pt idx="396">
                  <c:v>7.0</c:v>
                </c:pt>
                <c:pt idx="397">
                  <c:v>5.0</c:v>
                </c:pt>
                <c:pt idx="398">
                  <c:v>7.0</c:v>
                </c:pt>
                <c:pt idx="399">
                  <c:v>5.0</c:v>
                </c:pt>
                <c:pt idx="400">
                  <c:v>7.0</c:v>
                </c:pt>
                <c:pt idx="401">
                  <c:v>5.0</c:v>
                </c:pt>
                <c:pt idx="402">
                  <c:v>7.0</c:v>
                </c:pt>
                <c:pt idx="403">
                  <c:v>5.0</c:v>
                </c:pt>
                <c:pt idx="404">
                  <c:v>7.0</c:v>
                </c:pt>
                <c:pt idx="405">
                  <c:v>5.0</c:v>
                </c:pt>
                <c:pt idx="406">
                  <c:v>7.0</c:v>
                </c:pt>
                <c:pt idx="407">
                  <c:v>5.0</c:v>
                </c:pt>
                <c:pt idx="408">
                  <c:v>7.0</c:v>
                </c:pt>
                <c:pt idx="409">
                  <c:v>5.0</c:v>
                </c:pt>
                <c:pt idx="410">
                  <c:v>7.0</c:v>
                </c:pt>
                <c:pt idx="411">
                  <c:v>5.0</c:v>
                </c:pt>
                <c:pt idx="412">
                  <c:v>7.0</c:v>
                </c:pt>
                <c:pt idx="413">
                  <c:v>5.0</c:v>
                </c:pt>
                <c:pt idx="414">
                  <c:v>7.0</c:v>
                </c:pt>
                <c:pt idx="415">
                  <c:v>5.0</c:v>
                </c:pt>
                <c:pt idx="416">
                  <c:v>7.0</c:v>
                </c:pt>
                <c:pt idx="417">
                  <c:v>5.0</c:v>
                </c:pt>
                <c:pt idx="418">
                  <c:v>7.0</c:v>
                </c:pt>
                <c:pt idx="419">
                  <c:v>5.0</c:v>
                </c:pt>
                <c:pt idx="420">
                  <c:v>7.0</c:v>
                </c:pt>
                <c:pt idx="421">
                  <c:v>5.0</c:v>
                </c:pt>
                <c:pt idx="422">
                  <c:v>7.0</c:v>
                </c:pt>
                <c:pt idx="423">
                  <c:v>5.0</c:v>
                </c:pt>
                <c:pt idx="424">
                  <c:v>7.0</c:v>
                </c:pt>
                <c:pt idx="425">
                  <c:v>5.0</c:v>
                </c:pt>
                <c:pt idx="426">
                  <c:v>7.0</c:v>
                </c:pt>
                <c:pt idx="427">
                  <c:v>5.0</c:v>
                </c:pt>
                <c:pt idx="428">
                  <c:v>7.0</c:v>
                </c:pt>
                <c:pt idx="429">
                  <c:v>5.0</c:v>
                </c:pt>
                <c:pt idx="430">
                  <c:v>7.0</c:v>
                </c:pt>
                <c:pt idx="431">
                  <c:v>5.0</c:v>
                </c:pt>
                <c:pt idx="432">
                  <c:v>7.0</c:v>
                </c:pt>
                <c:pt idx="433">
                  <c:v>5.0</c:v>
                </c:pt>
                <c:pt idx="434">
                  <c:v>7.0</c:v>
                </c:pt>
                <c:pt idx="435">
                  <c:v>5.0</c:v>
                </c:pt>
                <c:pt idx="436">
                  <c:v>7.0</c:v>
                </c:pt>
                <c:pt idx="437">
                  <c:v>5.0</c:v>
                </c:pt>
                <c:pt idx="438">
                  <c:v>7.0</c:v>
                </c:pt>
                <c:pt idx="439">
                  <c:v>5.0</c:v>
                </c:pt>
                <c:pt idx="440">
                  <c:v>7.0</c:v>
                </c:pt>
                <c:pt idx="441">
                  <c:v>5.0</c:v>
                </c:pt>
                <c:pt idx="442">
                  <c:v>7.0</c:v>
                </c:pt>
                <c:pt idx="443">
                  <c:v>5.0</c:v>
                </c:pt>
                <c:pt idx="444">
                  <c:v>7.0</c:v>
                </c:pt>
                <c:pt idx="445">
                  <c:v>5.0</c:v>
                </c:pt>
                <c:pt idx="446">
                  <c:v>7.0</c:v>
                </c:pt>
                <c:pt idx="447">
                  <c:v>5.0</c:v>
                </c:pt>
                <c:pt idx="448">
                  <c:v>7.0</c:v>
                </c:pt>
                <c:pt idx="449">
                  <c:v>5.0</c:v>
                </c:pt>
                <c:pt idx="450">
                  <c:v>7.0</c:v>
                </c:pt>
                <c:pt idx="451">
                  <c:v>5.0</c:v>
                </c:pt>
                <c:pt idx="452">
                  <c:v>7.0</c:v>
                </c:pt>
                <c:pt idx="453">
                  <c:v>5.0</c:v>
                </c:pt>
                <c:pt idx="454">
                  <c:v>7.0</c:v>
                </c:pt>
                <c:pt idx="455">
                  <c:v>5.0</c:v>
                </c:pt>
                <c:pt idx="456">
                  <c:v>7.0</c:v>
                </c:pt>
                <c:pt idx="457">
                  <c:v>5.0</c:v>
                </c:pt>
                <c:pt idx="458">
                  <c:v>7.0</c:v>
                </c:pt>
                <c:pt idx="459">
                  <c:v>5.0</c:v>
                </c:pt>
                <c:pt idx="460">
                  <c:v>7.0</c:v>
                </c:pt>
                <c:pt idx="461">
                  <c:v>5.0</c:v>
                </c:pt>
                <c:pt idx="462">
                  <c:v>7.0</c:v>
                </c:pt>
                <c:pt idx="463">
                  <c:v>5.0</c:v>
                </c:pt>
                <c:pt idx="464">
                  <c:v>7.0</c:v>
                </c:pt>
                <c:pt idx="465">
                  <c:v>5.0</c:v>
                </c:pt>
                <c:pt idx="466">
                  <c:v>7.0</c:v>
                </c:pt>
                <c:pt idx="467">
                  <c:v>5.0</c:v>
                </c:pt>
                <c:pt idx="468">
                  <c:v>7.0</c:v>
                </c:pt>
                <c:pt idx="469">
                  <c:v>5.0</c:v>
                </c:pt>
                <c:pt idx="470">
                  <c:v>7.0</c:v>
                </c:pt>
                <c:pt idx="471">
                  <c:v>5.0</c:v>
                </c:pt>
                <c:pt idx="472">
                  <c:v>7.0</c:v>
                </c:pt>
                <c:pt idx="473">
                  <c:v>5.0</c:v>
                </c:pt>
                <c:pt idx="474">
                  <c:v>7.0</c:v>
                </c:pt>
                <c:pt idx="475">
                  <c:v>5.0</c:v>
                </c:pt>
                <c:pt idx="476">
                  <c:v>7.0</c:v>
                </c:pt>
                <c:pt idx="477">
                  <c:v>5.0</c:v>
                </c:pt>
                <c:pt idx="478">
                  <c:v>7.0</c:v>
                </c:pt>
                <c:pt idx="479">
                  <c:v>5.0</c:v>
                </c:pt>
                <c:pt idx="480">
                  <c:v>7.0</c:v>
                </c:pt>
                <c:pt idx="481">
                  <c:v>5.0</c:v>
                </c:pt>
                <c:pt idx="482">
                  <c:v>7.0</c:v>
                </c:pt>
                <c:pt idx="483">
                  <c:v>5.0</c:v>
                </c:pt>
                <c:pt idx="484">
                  <c:v>7.0</c:v>
                </c:pt>
                <c:pt idx="485">
                  <c:v>5.0</c:v>
                </c:pt>
                <c:pt idx="486">
                  <c:v>7.0</c:v>
                </c:pt>
                <c:pt idx="487">
                  <c:v>5.0</c:v>
                </c:pt>
                <c:pt idx="488">
                  <c:v>7.0</c:v>
                </c:pt>
                <c:pt idx="489">
                  <c:v>5.0</c:v>
                </c:pt>
                <c:pt idx="490">
                  <c:v>7.0</c:v>
                </c:pt>
                <c:pt idx="491">
                  <c:v>5.0</c:v>
                </c:pt>
                <c:pt idx="492">
                  <c:v>7.0</c:v>
                </c:pt>
                <c:pt idx="493">
                  <c:v>5.0</c:v>
                </c:pt>
                <c:pt idx="494">
                  <c:v>7.0</c:v>
                </c:pt>
                <c:pt idx="495">
                  <c:v>5.0</c:v>
                </c:pt>
                <c:pt idx="496">
                  <c:v>7.0</c:v>
                </c:pt>
                <c:pt idx="497">
                  <c:v>5.0</c:v>
                </c:pt>
                <c:pt idx="498">
                  <c:v>7.0</c:v>
                </c:pt>
                <c:pt idx="499">
                  <c:v>5.0</c:v>
                </c:pt>
                <c:pt idx="500">
                  <c:v>7.0</c:v>
                </c:pt>
                <c:pt idx="501">
                  <c:v>5.0</c:v>
                </c:pt>
                <c:pt idx="502">
                  <c:v>7.0</c:v>
                </c:pt>
                <c:pt idx="503">
                  <c:v>5.0</c:v>
                </c:pt>
                <c:pt idx="504">
                  <c:v>7.0</c:v>
                </c:pt>
                <c:pt idx="505">
                  <c:v>5.0</c:v>
                </c:pt>
                <c:pt idx="506">
                  <c:v>7.0</c:v>
                </c:pt>
                <c:pt idx="507">
                  <c:v>5.0</c:v>
                </c:pt>
                <c:pt idx="508">
                  <c:v>7.0</c:v>
                </c:pt>
                <c:pt idx="509">
                  <c:v>5.0</c:v>
                </c:pt>
                <c:pt idx="510">
                  <c:v>7.0</c:v>
                </c:pt>
                <c:pt idx="511">
                  <c:v>5.0</c:v>
                </c:pt>
                <c:pt idx="512">
                  <c:v>7.0</c:v>
                </c:pt>
                <c:pt idx="513">
                  <c:v>5.0</c:v>
                </c:pt>
                <c:pt idx="514">
                  <c:v>7.0</c:v>
                </c:pt>
                <c:pt idx="515">
                  <c:v>5.0</c:v>
                </c:pt>
                <c:pt idx="516">
                  <c:v>7.0</c:v>
                </c:pt>
                <c:pt idx="517">
                  <c:v>5.0</c:v>
                </c:pt>
                <c:pt idx="518">
                  <c:v>7.0</c:v>
                </c:pt>
                <c:pt idx="519">
                  <c:v>5.0</c:v>
                </c:pt>
                <c:pt idx="520">
                  <c:v>7.0</c:v>
                </c:pt>
                <c:pt idx="521">
                  <c:v>5.0</c:v>
                </c:pt>
                <c:pt idx="522">
                  <c:v>7.0</c:v>
                </c:pt>
                <c:pt idx="523">
                  <c:v>5.0</c:v>
                </c:pt>
                <c:pt idx="524">
                  <c:v>7.0</c:v>
                </c:pt>
                <c:pt idx="525">
                  <c:v>5.0</c:v>
                </c:pt>
                <c:pt idx="526">
                  <c:v>7.0</c:v>
                </c:pt>
                <c:pt idx="527">
                  <c:v>5.0</c:v>
                </c:pt>
                <c:pt idx="528">
                  <c:v>7.0</c:v>
                </c:pt>
                <c:pt idx="529">
                  <c:v>5.0</c:v>
                </c:pt>
                <c:pt idx="530">
                  <c:v>7.0</c:v>
                </c:pt>
                <c:pt idx="531">
                  <c:v>5.0</c:v>
                </c:pt>
                <c:pt idx="532">
                  <c:v>7.0</c:v>
                </c:pt>
                <c:pt idx="533">
                  <c:v>5.0</c:v>
                </c:pt>
                <c:pt idx="534">
                  <c:v>7.0</c:v>
                </c:pt>
                <c:pt idx="535">
                  <c:v>5.0</c:v>
                </c:pt>
                <c:pt idx="536">
                  <c:v>7.0</c:v>
                </c:pt>
                <c:pt idx="537">
                  <c:v>5.0</c:v>
                </c:pt>
                <c:pt idx="538">
                  <c:v>7.0</c:v>
                </c:pt>
                <c:pt idx="539">
                  <c:v>5.0</c:v>
                </c:pt>
                <c:pt idx="540">
                  <c:v>7.0</c:v>
                </c:pt>
                <c:pt idx="541">
                  <c:v>5.0</c:v>
                </c:pt>
                <c:pt idx="542">
                  <c:v>7.0</c:v>
                </c:pt>
                <c:pt idx="543">
                  <c:v>5.0</c:v>
                </c:pt>
                <c:pt idx="544">
                  <c:v>7.0</c:v>
                </c:pt>
                <c:pt idx="545">
                  <c:v>5.0</c:v>
                </c:pt>
                <c:pt idx="546">
                  <c:v>7.0</c:v>
                </c:pt>
                <c:pt idx="547">
                  <c:v>5.0</c:v>
                </c:pt>
                <c:pt idx="548">
                  <c:v>7.0</c:v>
                </c:pt>
                <c:pt idx="549">
                  <c:v>5.0</c:v>
                </c:pt>
                <c:pt idx="550">
                  <c:v>7.0</c:v>
                </c:pt>
                <c:pt idx="551">
                  <c:v>5.0</c:v>
                </c:pt>
                <c:pt idx="552">
                  <c:v>7.0</c:v>
                </c:pt>
                <c:pt idx="553">
                  <c:v>5.0</c:v>
                </c:pt>
                <c:pt idx="554">
                  <c:v>7.0</c:v>
                </c:pt>
                <c:pt idx="555">
                  <c:v>5.0</c:v>
                </c:pt>
                <c:pt idx="556">
                  <c:v>7.0</c:v>
                </c:pt>
                <c:pt idx="557">
                  <c:v>5.0</c:v>
                </c:pt>
                <c:pt idx="558">
                  <c:v>7.0</c:v>
                </c:pt>
                <c:pt idx="559">
                  <c:v>5.0</c:v>
                </c:pt>
                <c:pt idx="560">
                  <c:v>7.0</c:v>
                </c:pt>
                <c:pt idx="561">
                  <c:v>5.0</c:v>
                </c:pt>
                <c:pt idx="562">
                  <c:v>7.0</c:v>
                </c:pt>
                <c:pt idx="563">
                  <c:v>5.0</c:v>
                </c:pt>
                <c:pt idx="564">
                  <c:v>7.0</c:v>
                </c:pt>
                <c:pt idx="565">
                  <c:v>5.0</c:v>
                </c:pt>
                <c:pt idx="566">
                  <c:v>7.0</c:v>
                </c:pt>
                <c:pt idx="567">
                  <c:v>5.0</c:v>
                </c:pt>
                <c:pt idx="568">
                  <c:v>7.0</c:v>
                </c:pt>
                <c:pt idx="569">
                  <c:v>5.0</c:v>
                </c:pt>
                <c:pt idx="570">
                  <c:v>7.0</c:v>
                </c:pt>
                <c:pt idx="571">
                  <c:v>5.0</c:v>
                </c:pt>
                <c:pt idx="572">
                  <c:v>7.0</c:v>
                </c:pt>
                <c:pt idx="573">
                  <c:v>5.0</c:v>
                </c:pt>
                <c:pt idx="574">
                  <c:v>7.0</c:v>
                </c:pt>
                <c:pt idx="575">
                  <c:v>5.0</c:v>
                </c:pt>
                <c:pt idx="576">
                  <c:v>7.0</c:v>
                </c:pt>
                <c:pt idx="577">
                  <c:v>5.0</c:v>
                </c:pt>
                <c:pt idx="578">
                  <c:v>7.0</c:v>
                </c:pt>
                <c:pt idx="579">
                  <c:v>5.0</c:v>
                </c:pt>
                <c:pt idx="580">
                  <c:v>7.0</c:v>
                </c:pt>
                <c:pt idx="581">
                  <c:v>5.0</c:v>
                </c:pt>
                <c:pt idx="582">
                  <c:v>7.0</c:v>
                </c:pt>
                <c:pt idx="583">
                  <c:v>5.0</c:v>
                </c:pt>
                <c:pt idx="584">
                  <c:v>7.0</c:v>
                </c:pt>
                <c:pt idx="585">
                  <c:v>5.0</c:v>
                </c:pt>
                <c:pt idx="586">
                  <c:v>7.0</c:v>
                </c:pt>
                <c:pt idx="587">
                  <c:v>5.0</c:v>
                </c:pt>
                <c:pt idx="588">
                  <c:v>7.0</c:v>
                </c:pt>
                <c:pt idx="589">
                  <c:v>5.0</c:v>
                </c:pt>
                <c:pt idx="590">
                  <c:v>7.0</c:v>
                </c:pt>
                <c:pt idx="591">
                  <c:v>5.0</c:v>
                </c:pt>
                <c:pt idx="592">
                  <c:v>7.0</c:v>
                </c:pt>
                <c:pt idx="593">
                  <c:v>5.0</c:v>
                </c:pt>
                <c:pt idx="594">
                  <c:v>7.0</c:v>
                </c:pt>
                <c:pt idx="595">
                  <c:v>5.0</c:v>
                </c:pt>
                <c:pt idx="596">
                  <c:v>7.0</c:v>
                </c:pt>
                <c:pt idx="597">
                  <c:v>5.0</c:v>
                </c:pt>
                <c:pt idx="598">
                  <c:v>7.0</c:v>
                </c:pt>
                <c:pt idx="599">
                  <c:v>5.0</c:v>
                </c:pt>
                <c:pt idx="600">
                  <c:v>7.0</c:v>
                </c:pt>
                <c:pt idx="601">
                  <c:v>5.0</c:v>
                </c:pt>
                <c:pt idx="602">
                  <c:v>7.0</c:v>
                </c:pt>
                <c:pt idx="603">
                  <c:v>5.0</c:v>
                </c:pt>
                <c:pt idx="604">
                  <c:v>7.0</c:v>
                </c:pt>
                <c:pt idx="605">
                  <c:v>5.0</c:v>
                </c:pt>
                <c:pt idx="606">
                  <c:v>7.0</c:v>
                </c:pt>
                <c:pt idx="607">
                  <c:v>5.0</c:v>
                </c:pt>
                <c:pt idx="608">
                  <c:v>7.0</c:v>
                </c:pt>
                <c:pt idx="609">
                  <c:v>5.0</c:v>
                </c:pt>
                <c:pt idx="610">
                  <c:v>7.0</c:v>
                </c:pt>
                <c:pt idx="611">
                  <c:v>5.0</c:v>
                </c:pt>
                <c:pt idx="612">
                  <c:v>7.0</c:v>
                </c:pt>
                <c:pt idx="613">
                  <c:v>5.0</c:v>
                </c:pt>
                <c:pt idx="614">
                  <c:v>7.0</c:v>
                </c:pt>
                <c:pt idx="615">
                  <c:v>5.0</c:v>
                </c:pt>
                <c:pt idx="616">
                  <c:v>7.0</c:v>
                </c:pt>
                <c:pt idx="617">
                  <c:v>5.0</c:v>
                </c:pt>
                <c:pt idx="618">
                  <c:v>7.0</c:v>
                </c:pt>
                <c:pt idx="619">
                  <c:v>5.0</c:v>
                </c:pt>
                <c:pt idx="620">
                  <c:v>7.0</c:v>
                </c:pt>
                <c:pt idx="621">
                  <c:v>5.0</c:v>
                </c:pt>
                <c:pt idx="622">
                  <c:v>7.0</c:v>
                </c:pt>
                <c:pt idx="623">
                  <c:v>5.0</c:v>
                </c:pt>
                <c:pt idx="624">
                  <c:v>7.0</c:v>
                </c:pt>
                <c:pt idx="625">
                  <c:v>5.0</c:v>
                </c:pt>
                <c:pt idx="626">
                  <c:v>7.0</c:v>
                </c:pt>
                <c:pt idx="627">
                  <c:v>5.0</c:v>
                </c:pt>
                <c:pt idx="628">
                  <c:v>7.0</c:v>
                </c:pt>
                <c:pt idx="629">
                  <c:v>5.0</c:v>
                </c:pt>
                <c:pt idx="630">
                  <c:v>7.0</c:v>
                </c:pt>
                <c:pt idx="631">
                  <c:v>5.0</c:v>
                </c:pt>
                <c:pt idx="632">
                  <c:v>7.0</c:v>
                </c:pt>
                <c:pt idx="633">
                  <c:v>5.0</c:v>
                </c:pt>
                <c:pt idx="634">
                  <c:v>7.0</c:v>
                </c:pt>
                <c:pt idx="635">
                  <c:v>5.0</c:v>
                </c:pt>
                <c:pt idx="636">
                  <c:v>7.0</c:v>
                </c:pt>
                <c:pt idx="637">
                  <c:v>5.0</c:v>
                </c:pt>
                <c:pt idx="638">
                  <c:v>7.0</c:v>
                </c:pt>
                <c:pt idx="639">
                  <c:v>5.0</c:v>
                </c:pt>
                <c:pt idx="640">
                  <c:v>7.0</c:v>
                </c:pt>
                <c:pt idx="641">
                  <c:v>5.0</c:v>
                </c:pt>
                <c:pt idx="642">
                  <c:v>7.0</c:v>
                </c:pt>
                <c:pt idx="643">
                  <c:v>5.0</c:v>
                </c:pt>
                <c:pt idx="644">
                  <c:v>7.0</c:v>
                </c:pt>
                <c:pt idx="645">
                  <c:v>5.0</c:v>
                </c:pt>
                <c:pt idx="646">
                  <c:v>7.0</c:v>
                </c:pt>
                <c:pt idx="647">
                  <c:v>5.0</c:v>
                </c:pt>
                <c:pt idx="648">
                  <c:v>7.0</c:v>
                </c:pt>
                <c:pt idx="649">
                  <c:v>5.0</c:v>
                </c:pt>
                <c:pt idx="650">
                  <c:v>7.0</c:v>
                </c:pt>
                <c:pt idx="651">
                  <c:v>5.0</c:v>
                </c:pt>
                <c:pt idx="652">
                  <c:v>7.0</c:v>
                </c:pt>
                <c:pt idx="653">
                  <c:v>5.0</c:v>
                </c:pt>
                <c:pt idx="654">
                  <c:v>7.0</c:v>
                </c:pt>
                <c:pt idx="655">
                  <c:v>5.0</c:v>
                </c:pt>
                <c:pt idx="656">
                  <c:v>7.0</c:v>
                </c:pt>
                <c:pt idx="657">
                  <c:v>5.0</c:v>
                </c:pt>
                <c:pt idx="658">
                  <c:v>7.0</c:v>
                </c:pt>
                <c:pt idx="659">
                  <c:v>5.0</c:v>
                </c:pt>
                <c:pt idx="660">
                  <c:v>7.0</c:v>
                </c:pt>
                <c:pt idx="661">
                  <c:v>5.0</c:v>
                </c:pt>
                <c:pt idx="662">
                  <c:v>7.0</c:v>
                </c:pt>
                <c:pt idx="663">
                  <c:v>5.0</c:v>
                </c:pt>
                <c:pt idx="664">
                  <c:v>7.0</c:v>
                </c:pt>
                <c:pt idx="665">
                  <c:v>5.0</c:v>
                </c:pt>
                <c:pt idx="666">
                  <c:v>7.0</c:v>
                </c:pt>
                <c:pt idx="667">
                  <c:v>5.0</c:v>
                </c:pt>
                <c:pt idx="668">
                  <c:v>7.0</c:v>
                </c:pt>
                <c:pt idx="669">
                  <c:v>5.0</c:v>
                </c:pt>
                <c:pt idx="670">
                  <c:v>7.0</c:v>
                </c:pt>
                <c:pt idx="671">
                  <c:v>5.0</c:v>
                </c:pt>
                <c:pt idx="672">
                  <c:v>7.0</c:v>
                </c:pt>
                <c:pt idx="673">
                  <c:v>5.0</c:v>
                </c:pt>
                <c:pt idx="674">
                  <c:v>7.0</c:v>
                </c:pt>
                <c:pt idx="675">
                  <c:v>5.0</c:v>
                </c:pt>
                <c:pt idx="676">
                  <c:v>7.0</c:v>
                </c:pt>
                <c:pt idx="677">
                  <c:v>5.0</c:v>
                </c:pt>
                <c:pt idx="678">
                  <c:v>7.0</c:v>
                </c:pt>
                <c:pt idx="679">
                  <c:v>5.0</c:v>
                </c:pt>
                <c:pt idx="680">
                  <c:v>7.0</c:v>
                </c:pt>
                <c:pt idx="681">
                  <c:v>5.0</c:v>
                </c:pt>
                <c:pt idx="682">
                  <c:v>7.0</c:v>
                </c:pt>
                <c:pt idx="683">
                  <c:v>5.0</c:v>
                </c:pt>
                <c:pt idx="684">
                  <c:v>7.0</c:v>
                </c:pt>
                <c:pt idx="685">
                  <c:v>5.0</c:v>
                </c:pt>
                <c:pt idx="686">
                  <c:v>7.0</c:v>
                </c:pt>
                <c:pt idx="687">
                  <c:v>5.0</c:v>
                </c:pt>
                <c:pt idx="688">
                  <c:v>7.0</c:v>
                </c:pt>
                <c:pt idx="689">
                  <c:v>5.0</c:v>
                </c:pt>
                <c:pt idx="690">
                  <c:v>7.0</c:v>
                </c:pt>
                <c:pt idx="691">
                  <c:v>5.0</c:v>
                </c:pt>
                <c:pt idx="692">
                  <c:v>7.0</c:v>
                </c:pt>
                <c:pt idx="693">
                  <c:v>5.0</c:v>
                </c:pt>
                <c:pt idx="694">
                  <c:v>7.0</c:v>
                </c:pt>
                <c:pt idx="695">
                  <c:v>5.0</c:v>
                </c:pt>
                <c:pt idx="696">
                  <c:v>7.0</c:v>
                </c:pt>
                <c:pt idx="697">
                  <c:v>5.0</c:v>
                </c:pt>
                <c:pt idx="698">
                  <c:v>7.0</c:v>
                </c:pt>
                <c:pt idx="699">
                  <c:v>5.0</c:v>
                </c:pt>
              </c:numCache>
            </c:numRef>
          </c:yVal>
          <c:smooth val="0"/>
          <c:extLst xmlns:c16r2="http://schemas.microsoft.com/office/drawing/2015/06/chart">
            <c:ext xmlns:c16="http://schemas.microsoft.com/office/drawing/2014/chart" uri="{C3380CC4-5D6E-409C-BE32-E72D297353CC}">
              <c16:uniqueId val="{00000006-1877-4E46-8DD4-CAD361396DAE}"/>
            </c:ext>
          </c:extLst>
        </c:ser>
        <c:ser>
          <c:idx val="18"/>
          <c:order val="7"/>
          <c:spPr>
            <a:ln w="19050" cap="rnd">
              <a:solidFill>
                <a:schemeClr val="accent1">
                  <a:lumMod val="80000"/>
                </a:schemeClr>
              </a:solidFill>
              <a:round/>
            </a:ln>
            <a:effectLst/>
          </c:spPr>
          <c:marker>
            <c:symbol val="circle"/>
            <c:size val="5"/>
            <c:spPr>
              <a:solidFill>
                <a:schemeClr val="accent1">
                  <a:lumMod val="80000"/>
                </a:schemeClr>
              </a:solidFill>
              <a:ln w="9525">
                <a:solidFill>
                  <a:schemeClr val="accent1">
                    <a:lumMod val="80000"/>
                  </a:schemeClr>
                </a:solidFill>
              </a:ln>
              <a:effectLst/>
            </c:spPr>
          </c:marker>
          <c:xVal>
            <c:numLit>
              <c:formatCode>General</c:formatCode>
              <c:ptCount val="23"/>
              <c:pt idx="0">
                <c:v>2.9</c:v>
              </c:pt>
              <c:pt idx="1">
                <c:v>3.1</c:v>
              </c:pt>
              <c:pt idx="2">
                <c:v>3.0</c:v>
              </c:pt>
              <c:pt idx="3">
                <c:v>3.0</c:v>
              </c:pt>
              <c:pt idx="4">
                <c:v>2.75</c:v>
              </c:pt>
              <c:pt idx="5">
                <c:v>3.25</c:v>
              </c:pt>
              <c:pt idx="6">
                <c:v>3.25</c:v>
              </c:pt>
              <c:pt idx="7">
                <c:v>3.25</c:v>
              </c:pt>
              <c:pt idx="8">
                <c:v>3.25</c:v>
              </c:pt>
              <c:pt idx="9">
                <c:v>3.25</c:v>
              </c:pt>
              <c:pt idx="10">
                <c:v>3.0</c:v>
              </c:pt>
              <c:pt idx="11">
                <c:v>3.0</c:v>
              </c:pt>
              <c:pt idx="12">
                <c:v>3.1</c:v>
              </c:pt>
              <c:pt idx="13">
                <c:v>2.9</c:v>
              </c:pt>
              <c:pt idx="14">
                <c:v>3.0</c:v>
              </c:pt>
              <c:pt idx="15">
                <c:v>3.0</c:v>
              </c:pt>
              <c:pt idx="16">
                <c:v>2.75</c:v>
              </c:pt>
              <c:pt idx="17">
                <c:v>2.75</c:v>
              </c:pt>
              <c:pt idx="18">
                <c:v>2.75</c:v>
              </c:pt>
              <c:pt idx="19">
                <c:v>3.25</c:v>
              </c:pt>
              <c:pt idx="20">
                <c:v>2.75</c:v>
              </c:pt>
              <c:pt idx="21">
                <c:v>2.75</c:v>
              </c:pt>
              <c:pt idx="22">
                <c:v>2.75</c:v>
              </c:pt>
            </c:numLit>
          </c:xVal>
          <c:yVal>
            <c:numLit>
              <c:formatCode>General</c:formatCode>
              <c:ptCount val="23"/>
              <c:pt idx="0">
                <c:v>10.0</c:v>
              </c:pt>
              <c:pt idx="1">
                <c:v>10.0</c:v>
              </c:pt>
              <c:pt idx="2">
                <c:v>10.0</c:v>
              </c:pt>
              <c:pt idx="3">
                <c:v>7.0</c:v>
              </c:pt>
              <c:pt idx="4">
                <c:v>7.0</c:v>
              </c:pt>
              <c:pt idx="5">
                <c:v>7.0</c:v>
              </c:pt>
              <c:pt idx="6">
                <c:v>7.0</c:v>
              </c:pt>
              <c:pt idx="7">
                <c:v>6.0</c:v>
              </c:pt>
              <c:pt idx="8">
                <c:v>5.0</c:v>
              </c:pt>
              <c:pt idx="9">
                <c:v>5.0</c:v>
              </c:pt>
              <c:pt idx="10">
                <c:v>5.0</c:v>
              </c:pt>
              <c:pt idx="11">
                <c:v>2.0</c:v>
              </c:pt>
              <c:pt idx="12">
                <c:v>2.0</c:v>
              </c:pt>
              <c:pt idx="13">
                <c:v>2.0</c:v>
              </c:pt>
              <c:pt idx="14">
                <c:v>2.0</c:v>
              </c:pt>
              <c:pt idx="15">
                <c:v>5.0</c:v>
              </c:pt>
              <c:pt idx="16">
                <c:v>5.0</c:v>
              </c:pt>
              <c:pt idx="17">
                <c:v>5.0</c:v>
              </c:pt>
              <c:pt idx="18">
                <c:v>6.0</c:v>
              </c:pt>
              <c:pt idx="19">
                <c:v>6.0</c:v>
              </c:pt>
              <c:pt idx="20">
                <c:v>6.0</c:v>
              </c:pt>
              <c:pt idx="21">
                <c:v>7.0</c:v>
              </c:pt>
              <c:pt idx="22">
                <c:v>7.0</c:v>
              </c:pt>
            </c:numLit>
          </c:yVal>
          <c:smooth val="0"/>
          <c:extLst xmlns:c16r2="http://schemas.microsoft.com/office/drawing/2015/06/chart">
            <c:ext xmlns:c16="http://schemas.microsoft.com/office/drawing/2014/chart" uri="{C3380CC4-5D6E-409C-BE32-E72D297353CC}">
              <c16:uniqueId val="{00000007-1877-4E46-8DD4-CAD361396DAE}"/>
            </c:ext>
          </c:extLst>
        </c:ser>
        <c:ser>
          <c:idx val="19"/>
          <c:order val="8"/>
          <c:spPr>
            <a:ln w="19050" cap="rnd">
              <a:solidFill>
                <a:schemeClr val="accent2">
                  <a:lumMod val="80000"/>
                </a:schemeClr>
              </a:solidFill>
              <a:round/>
            </a:ln>
            <a:effectLst/>
          </c:spPr>
          <c:marker>
            <c:symbol val="circle"/>
            <c:size val="5"/>
            <c:spPr>
              <a:solidFill>
                <a:schemeClr val="accent2">
                  <a:lumMod val="80000"/>
                </a:schemeClr>
              </a:solidFill>
              <a:ln w="9525">
                <a:solidFill>
                  <a:schemeClr val="accent2">
                    <a:lumMod val="80000"/>
                  </a:schemeClr>
                </a:solidFill>
              </a:ln>
              <a:effectLst/>
            </c:spPr>
          </c:marker>
          <c:xVal>
            <c:numRef>
              <c:f>Desc1!xdata11</c:f>
              <c:numCache>
                <c:formatCode>General</c:formatCode>
                <c:ptCount val="700"/>
                <c:pt idx="0">
                  <c:v>4.25</c:v>
                </c:pt>
                <c:pt idx="1">
                  <c:v>4.2492846924</c:v>
                </c:pt>
                <c:pt idx="2">
                  <c:v>4.2485693848</c:v>
                </c:pt>
                <c:pt idx="3">
                  <c:v>4.247854077199991</c:v>
                </c:pt>
                <c:pt idx="4">
                  <c:v>4.247138769599995</c:v>
                </c:pt>
                <c:pt idx="5">
                  <c:v>4.246423462</c:v>
                </c:pt>
                <c:pt idx="6">
                  <c:v>4.2457081544</c:v>
                </c:pt>
                <c:pt idx="7">
                  <c:v>4.244992846799991</c:v>
                </c:pt>
                <c:pt idx="8">
                  <c:v>4.244277539199995</c:v>
                </c:pt>
                <c:pt idx="9">
                  <c:v>4.2435622316</c:v>
                </c:pt>
                <c:pt idx="10">
                  <c:v>4.242846924</c:v>
                </c:pt>
                <c:pt idx="11">
                  <c:v>4.242131616399994</c:v>
                </c:pt>
                <c:pt idx="12">
                  <c:v>4.241416308799995</c:v>
                </c:pt>
                <c:pt idx="13">
                  <c:v>4.2407010012</c:v>
                </c:pt>
                <c:pt idx="14">
                  <c:v>4.2399856936</c:v>
                </c:pt>
                <c:pt idx="15">
                  <c:v>4.239270386</c:v>
                </c:pt>
                <c:pt idx="16">
                  <c:v>4.238555078399994</c:v>
                </c:pt>
                <c:pt idx="17">
                  <c:v>4.2378397708</c:v>
                </c:pt>
                <c:pt idx="18">
                  <c:v>4.237124463199995</c:v>
                </c:pt>
                <c:pt idx="19">
                  <c:v>4.2364091556</c:v>
                </c:pt>
                <c:pt idx="20">
                  <c:v>4.235693848</c:v>
                </c:pt>
                <c:pt idx="21">
                  <c:v>4.234978540399995</c:v>
                </c:pt>
                <c:pt idx="22">
                  <c:v>4.2342632328</c:v>
                </c:pt>
                <c:pt idx="23">
                  <c:v>4.2335479252</c:v>
                </c:pt>
                <c:pt idx="24">
                  <c:v>4.232832617599995</c:v>
                </c:pt>
                <c:pt idx="25">
                  <c:v>4.232117309999995</c:v>
                </c:pt>
                <c:pt idx="26">
                  <c:v>4.2314020024</c:v>
                </c:pt>
                <c:pt idx="27">
                  <c:v>4.2306866948</c:v>
                </c:pt>
                <c:pt idx="28">
                  <c:v>4.2299713872</c:v>
                </c:pt>
                <c:pt idx="29">
                  <c:v>4.229256079599995</c:v>
                </c:pt>
                <c:pt idx="30">
                  <c:v>4.228540771999995</c:v>
                </c:pt>
                <c:pt idx="31">
                  <c:v>4.227825464399995</c:v>
                </c:pt>
                <c:pt idx="32">
                  <c:v>4.22711015679999</c:v>
                </c:pt>
                <c:pt idx="33">
                  <c:v>4.226394849199994</c:v>
                </c:pt>
                <c:pt idx="34">
                  <c:v>4.225679541599995</c:v>
                </c:pt>
                <c:pt idx="35">
                  <c:v>4.224964233999991</c:v>
                </c:pt>
                <c:pt idx="36">
                  <c:v>4.224248926399995</c:v>
                </c:pt>
                <c:pt idx="37">
                  <c:v>4.223533618799995</c:v>
                </c:pt>
                <c:pt idx="38">
                  <c:v>4.222818311199994</c:v>
                </c:pt>
                <c:pt idx="39">
                  <c:v>4.2221030036</c:v>
                </c:pt>
                <c:pt idx="40">
                  <c:v>4.221387696</c:v>
                </c:pt>
                <c:pt idx="41">
                  <c:v>4.2206723884</c:v>
                </c:pt>
                <c:pt idx="42">
                  <c:v>4.2199570808</c:v>
                </c:pt>
                <c:pt idx="43">
                  <c:v>4.2192417732</c:v>
                </c:pt>
                <c:pt idx="44">
                  <c:v>4.2185264656</c:v>
                </c:pt>
                <c:pt idx="45">
                  <c:v>4.217811157999992</c:v>
                </c:pt>
                <c:pt idx="46">
                  <c:v>4.217095850399991</c:v>
                </c:pt>
                <c:pt idx="47">
                  <c:v>4.216380542799995</c:v>
                </c:pt>
                <c:pt idx="48">
                  <c:v>4.2156652352</c:v>
                </c:pt>
                <c:pt idx="49">
                  <c:v>4.214949927599995</c:v>
                </c:pt>
                <c:pt idx="50">
                  <c:v>4.214234619999994</c:v>
                </c:pt>
                <c:pt idx="51">
                  <c:v>4.213519312399995</c:v>
                </c:pt>
                <c:pt idx="52">
                  <c:v>4.212804004799995</c:v>
                </c:pt>
                <c:pt idx="53">
                  <c:v>4.212088697199995</c:v>
                </c:pt>
                <c:pt idx="54">
                  <c:v>4.2113733896</c:v>
                </c:pt>
                <c:pt idx="55">
                  <c:v>4.210658082</c:v>
                </c:pt>
                <c:pt idx="56">
                  <c:v>4.2099427744</c:v>
                </c:pt>
                <c:pt idx="57">
                  <c:v>4.2092274668</c:v>
                </c:pt>
                <c:pt idx="58">
                  <c:v>4.208512159199995</c:v>
                </c:pt>
                <c:pt idx="59">
                  <c:v>4.207796851599995</c:v>
                </c:pt>
                <c:pt idx="60">
                  <c:v>4.207081543999995</c:v>
                </c:pt>
                <c:pt idx="61">
                  <c:v>4.2063662364</c:v>
                </c:pt>
                <c:pt idx="62">
                  <c:v>4.205650928799995</c:v>
                </c:pt>
                <c:pt idx="63">
                  <c:v>4.204935621199991</c:v>
                </c:pt>
                <c:pt idx="64">
                  <c:v>4.2042203136</c:v>
                </c:pt>
                <c:pt idx="65">
                  <c:v>4.203505005999999</c:v>
                </c:pt>
                <c:pt idx="66">
                  <c:v>4.2027896984</c:v>
                </c:pt>
                <c:pt idx="67">
                  <c:v>4.2020743908</c:v>
                </c:pt>
                <c:pt idx="68">
                  <c:v>4.2013590832</c:v>
                </c:pt>
                <c:pt idx="69">
                  <c:v>4.2006437756</c:v>
                </c:pt>
                <c:pt idx="70">
                  <c:v>4.199928467999995</c:v>
                </c:pt>
                <c:pt idx="71">
                  <c:v>4.1992131604</c:v>
                </c:pt>
                <c:pt idx="72">
                  <c:v>4.198497852799994</c:v>
                </c:pt>
                <c:pt idx="73">
                  <c:v>4.197782545199992</c:v>
                </c:pt>
                <c:pt idx="74">
                  <c:v>4.197067237599991</c:v>
                </c:pt>
                <c:pt idx="75">
                  <c:v>4.196351929999995</c:v>
                </c:pt>
                <c:pt idx="76">
                  <c:v>4.195636622399995</c:v>
                </c:pt>
                <c:pt idx="77">
                  <c:v>4.194921314799994</c:v>
                </c:pt>
                <c:pt idx="78">
                  <c:v>4.194206007199994</c:v>
                </c:pt>
                <c:pt idx="79">
                  <c:v>4.193490699599995</c:v>
                </c:pt>
                <c:pt idx="80">
                  <c:v>4.192775391999995</c:v>
                </c:pt>
                <c:pt idx="81">
                  <c:v>4.1920600844</c:v>
                </c:pt>
                <c:pt idx="82">
                  <c:v>4.191344776799995</c:v>
                </c:pt>
                <c:pt idx="83">
                  <c:v>4.1906294692</c:v>
                </c:pt>
                <c:pt idx="84">
                  <c:v>4.189914161599992</c:v>
                </c:pt>
                <c:pt idx="85">
                  <c:v>4.189198853999995</c:v>
                </c:pt>
                <c:pt idx="86">
                  <c:v>4.188483546399991</c:v>
                </c:pt>
                <c:pt idx="87">
                  <c:v>4.187768238799995</c:v>
                </c:pt>
                <c:pt idx="88">
                  <c:v>4.187052931199995</c:v>
                </c:pt>
                <c:pt idx="89">
                  <c:v>4.1863376236</c:v>
                </c:pt>
                <c:pt idx="90">
                  <c:v>4.185622316</c:v>
                </c:pt>
                <c:pt idx="91">
                  <c:v>4.184907008399991</c:v>
                </c:pt>
                <c:pt idx="92">
                  <c:v>4.184191700799995</c:v>
                </c:pt>
                <c:pt idx="93">
                  <c:v>4.1834763932</c:v>
                </c:pt>
                <c:pt idx="94">
                  <c:v>4.1827610856</c:v>
                </c:pt>
                <c:pt idx="95">
                  <c:v>4.182045777999994</c:v>
                </c:pt>
                <c:pt idx="96">
                  <c:v>4.181330470399995</c:v>
                </c:pt>
                <c:pt idx="97">
                  <c:v>4.180615162799995</c:v>
                </c:pt>
                <c:pt idx="98">
                  <c:v>4.1798998552</c:v>
                </c:pt>
                <c:pt idx="99">
                  <c:v>4.17918454759999</c:v>
                </c:pt>
                <c:pt idx="100">
                  <c:v>4.17846924</c:v>
                </c:pt>
                <c:pt idx="101">
                  <c:v>4.177753932399995</c:v>
                </c:pt>
                <c:pt idx="102">
                  <c:v>4.177038624799995</c:v>
                </c:pt>
                <c:pt idx="103">
                  <c:v>4.1763233172</c:v>
                </c:pt>
                <c:pt idx="104">
                  <c:v>4.1756080096</c:v>
                </c:pt>
                <c:pt idx="105">
                  <c:v>4.174892702</c:v>
                </c:pt>
                <c:pt idx="106">
                  <c:v>4.1741773944</c:v>
                </c:pt>
                <c:pt idx="107">
                  <c:v>4.1734620868</c:v>
                </c:pt>
                <c:pt idx="108">
                  <c:v>4.172746779199995</c:v>
                </c:pt>
                <c:pt idx="109">
                  <c:v>4.1720314716</c:v>
                </c:pt>
                <c:pt idx="110">
                  <c:v>4.171316164</c:v>
                </c:pt>
                <c:pt idx="111">
                  <c:v>4.170600856399994</c:v>
                </c:pt>
                <c:pt idx="112">
                  <c:v>4.169885548799987</c:v>
                </c:pt>
                <c:pt idx="113">
                  <c:v>4.169170241199991</c:v>
                </c:pt>
                <c:pt idx="114">
                  <c:v>4.168454933599991</c:v>
                </c:pt>
                <c:pt idx="115">
                  <c:v>4.167739625999995</c:v>
                </c:pt>
                <c:pt idx="116">
                  <c:v>4.16702431839999</c:v>
                </c:pt>
                <c:pt idx="117">
                  <c:v>4.1663090108</c:v>
                </c:pt>
                <c:pt idx="118">
                  <c:v>4.165593703199995</c:v>
                </c:pt>
                <c:pt idx="119">
                  <c:v>4.164878395599995</c:v>
                </c:pt>
                <c:pt idx="120">
                  <c:v>4.164163087999995</c:v>
                </c:pt>
                <c:pt idx="121">
                  <c:v>4.1634477804</c:v>
                </c:pt>
                <c:pt idx="122">
                  <c:v>4.162732472799994</c:v>
                </c:pt>
                <c:pt idx="123">
                  <c:v>4.162017165199994</c:v>
                </c:pt>
                <c:pt idx="124">
                  <c:v>4.161301857599991</c:v>
                </c:pt>
                <c:pt idx="125">
                  <c:v>4.160586549999986</c:v>
                </c:pt>
                <c:pt idx="126">
                  <c:v>4.159871242399995</c:v>
                </c:pt>
                <c:pt idx="127">
                  <c:v>4.159155934799995</c:v>
                </c:pt>
                <c:pt idx="128">
                  <c:v>4.158440627199994</c:v>
                </c:pt>
                <c:pt idx="129">
                  <c:v>4.157725319599992</c:v>
                </c:pt>
                <c:pt idx="130">
                  <c:v>4.157010011999991</c:v>
                </c:pt>
                <c:pt idx="131">
                  <c:v>4.1562947044</c:v>
                </c:pt>
                <c:pt idx="132">
                  <c:v>4.155579396799995</c:v>
                </c:pt>
                <c:pt idx="133">
                  <c:v>4.154864089199994</c:v>
                </c:pt>
                <c:pt idx="134">
                  <c:v>4.1541487816</c:v>
                </c:pt>
                <c:pt idx="135">
                  <c:v>4.153433473999995</c:v>
                </c:pt>
                <c:pt idx="136">
                  <c:v>4.152718166399991</c:v>
                </c:pt>
                <c:pt idx="137">
                  <c:v>4.152002858799991</c:v>
                </c:pt>
                <c:pt idx="138">
                  <c:v>4.151287551199995</c:v>
                </c:pt>
                <c:pt idx="139">
                  <c:v>4.150572243599994</c:v>
                </c:pt>
                <c:pt idx="140">
                  <c:v>4.149856935999995</c:v>
                </c:pt>
                <c:pt idx="141">
                  <c:v>4.149141628399995</c:v>
                </c:pt>
                <c:pt idx="142">
                  <c:v>4.148426320799995</c:v>
                </c:pt>
                <c:pt idx="143">
                  <c:v>4.147711013199995</c:v>
                </c:pt>
                <c:pt idx="144">
                  <c:v>4.1469957056</c:v>
                </c:pt>
                <c:pt idx="145">
                  <c:v>4.146280398</c:v>
                </c:pt>
                <c:pt idx="146">
                  <c:v>4.145565090399995</c:v>
                </c:pt>
                <c:pt idx="147">
                  <c:v>4.1448497828</c:v>
                </c:pt>
                <c:pt idx="148">
                  <c:v>4.14413447519999</c:v>
                </c:pt>
                <c:pt idx="149">
                  <c:v>4.143419167599995</c:v>
                </c:pt>
                <c:pt idx="150">
                  <c:v>4.142703859999994</c:v>
                </c:pt>
                <c:pt idx="151">
                  <c:v>4.141988552399994</c:v>
                </c:pt>
                <c:pt idx="152">
                  <c:v>4.1412732448</c:v>
                </c:pt>
                <c:pt idx="153">
                  <c:v>4.140557937199991</c:v>
                </c:pt>
                <c:pt idx="154">
                  <c:v>4.1398426296</c:v>
                </c:pt>
                <c:pt idx="155">
                  <c:v>4.139127322</c:v>
                </c:pt>
                <c:pt idx="156">
                  <c:v>4.1384120144</c:v>
                </c:pt>
                <c:pt idx="157">
                  <c:v>4.137696706799995</c:v>
                </c:pt>
                <c:pt idx="158">
                  <c:v>4.136981399199995</c:v>
                </c:pt>
                <c:pt idx="159">
                  <c:v>4.1362660916</c:v>
                </c:pt>
                <c:pt idx="160">
                  <c:v>4.135550784</c:v>
                </c:pt>
                <c:pt idx="161">
                  <c:v>4.134835476399989</c:v>
                </c:pt>
                <c:pt idx="162">
                  <c:v>4.134120168799994</c:v>
                </c:pt>
                <c:pt idx="163">
                  <c:v>4.133404861199991</c:v>
                </c:pt>
                <c:pt idx="164">
                  <c:v>4.132689553599995</c:v>
                </c:pt>
                <c:pt idx="165">
                  <c:v>4.131974245999995</c:v>
                </c:pt>
                <c:pt idx="166">
                  <c:v>4.1312589384</c:v>
                </c:pt>
                <c:pt idx="167">
                  <c:v>4.1305436308</c:v>
                </c:pt>
                <c:pt idx="168">
                  <c:v>4.129828323199995</c:v>
                </c:pt>
                <c:pt idx="169">
                  <c:v>4.129113015599995</c:v>
                </c:pt>
                <c:pt idx="170">
                  <c:v>4.128397707999995</c:v>
                </c:pt>
                <c:pt idx="171">
                  <c:v>4.127682400399995</c:v>
                </c:pt>
                <c:pt idx="172">
                  <c:v>4.1269670928</c:v>
                </c:pt>
                <c:pt idx="173">
                  <c:v>4.1262517852</c:v>
                </c:pt>
                <c:pt idx="174">
                  <c:v>4.125536477599987</c:v>
                </c:pt>
                <c:pt idx="175">
                  <c:v>4.124821169999991</c:v>
                </c:pt>
                <c:pt idx="176">
                  <c:v>4.124105862399986</c:v>
                </c:pt>
                <c:pt idx="177">
                  <c:v>4.123390554799995</c:v>
                </c:pt>
                <c:pt idx="178">
                  <c:v>4.122675247199989</c:v>
                </c:pt>
                <c:pt idx="179">
                  <c:v>4.121959939599994</c:v>
                </c:pt>
                <c:pt idx="180">
                  <c:v>4.121244631999995</c:v>
                </c:pt>
                <c:pt idx="181">
                  <c:v>4.120529324399995</c:v>
                </c:pt>
                <c:pt idx="182">
                  <c:v>4.119814016799991</c:v>
                </c:pt>
                <c:pt idx="183">
                  <c:v>4.1190987092</c:v>
                </c:pt>
                <c:pt idx="184">
                  <c:v>4.1183834016</c:v>
                </c:pt>
                <c:pt idx="185">
                  <c:v>4.117668094</c:v>
                </c:pt>
                <c:pt idx="186">
                  <c:v>4.116952786399995</c:v>
                </c:pt>
                <c:pt idx="187">
                  <c:v>4.116237478799999</c:v>
                </c:pt>
                <c:pt idx="188">
                  <c:v>4.115522171199995</c:v>
                </c:pt>
                <c:pt idx="189">
                  <c:v>4.114806863599989</c:v>
                </c:pt>
                <c:pt idx="190">
                  <c:v>4.114091555999992</c:v>
                </c:pt>
                <c:pt idx="191">
                  <c:v>4.113376248399991</c:v>
                </c:pt>
                <c:pt idx="192">
                  <c:v>4.112660940799995</c:v>
                </c:pt>
                <c:pt idx="193">
                  <c:v>4.111945633199995</c:v>
                </c:pt>
                <c:pt idx="194">
                  <c:v>4.1112303256</c:v>
                </c:pt>
                <c:pt idx="195">
                  <c:v>4.110515017999989</c:v>
                </c:pt>
                <c:pt idx="196">
                  <c:v>4.1097997104</c:v>
                </c:pt>
                <c:pt idx="197">
                  <c:v>4.109084402799995</c:v>
                </c:pt>
                <c:pt idx="198">
                  <c:v>4.1083690952</c:v>
                </c:pt>
                <c:pt idx="199">
                  <c:v>4.1076537876</c:v>
                </c:pt>
                <c:pt idx="200">
                  <c:v>4.10693848</c:v>
                </c:pt>
                <c:pt idx="201">
                  <c:v>4.1062231724</c:v>
                </c:pt>
                <c:pt idx="202">
                  <c:v>4.105507864799992</c:v>
                </c:pt>
                <c:pt idx="203">
                  <c:v>4.104792557199991</c:v>
                </c:pt>
                <c:pt idx="204">
                  <c:v>4.104077249599991</c:v>
                </c:pt>
                <c:pt idx="205">
                  <c:v>4.103361942</c:v>
                </c:pt>
                <c:pt idx="206">
                  <c:v>4.1026466344</c:v>
                </c:pt>
                <c:pt idx="207">
                  <c:v>4.101931326799992</c:v>
                </c:pt>
                <c:pt idx="208">
                  <c:v>4.101216019199995</c:v>
                </c:pt>
                <c:pt idx="209">
                  <c:v>4.100500711599995</c:v>
                </c:pt>
                <c:pt idx="210">
                  <c:v>4.099785404</c:v>
                </c:pt>
                <c:pt idx="211">
                  <c:v>4.0990700964</c:v>
                </c:pt>
                <c:pt idx="212">
                  <c:v>4.0983547888</c:v>
                </c:pt>
                <c:pt idx="213">
                  <c:v>4.0976394812</c:v>
                </c:pt>
                <c:pt idx="214">
                  <c:v>4.096924173599995</c:v>
                </c:pt>
                <c:pt idx="215">
                  <c:v>4.096208866</c:v>
                </c:pt>
                <c:pt idx="216">
                  <c:v>4.095493558399995</c:v>
                </c:pt>
                <c:pt idx="217">
                  <c:v>4.094778250799994</c:v>
                </c:pt>
                <c:pt idx="218">
                  <c:v>4.0940629432</c:v>
                </c:pt>
                <c:pt idx="219">
                  <c:v>4.0933476356</c:v>
                </c:pt>
                <c:pt idx="220">
                  <c:v>4.092632327999995</c:v>
                </c:pt>
                <c:pt idx="221">
                  <c:v>4.091917020399995</c:v>
                </c:pt>
                <c:pt idx="222">
                  <c:v>4.0912017128</c:v>
                </c:pt>
                <c:pt idx="223">
                  <c:v>4.0904864052</c:v>
                </c:pt>
                <c:pt idx="224">
                  <c:v>4.0897710976</c:v>
                </c:pt>
                <c:pt idx="225">
                  <c:v>4.08905579</c:v>
                </c:pt>
                <c:pt idx="226">
                  <c:v>4.0883404824</c:v>
                </c:pt>
                <c:pt idx="227">
                  <c:v>4.0876251748</c:v>
                </c:pt>
                <c:pt idx="228">
                  <c:v>4.086909867199994</c:v>
                </c:pt>
                <c:pt idx="229">
                  <c:v>4.086194559599994</c:v>
                </c:pt>
                <c:pt idx="230">
                  <c:v>4.085479251999995</c:v>
                </c:pt>
                <c:pt idx="231">
                  <c:v>4.0847639444</c:v>
                </c:pt>
                <c:pt idx="232">
                  <c:v>4.0840486368</c:v>
                </c:pt>
                <c:pt idx="233">
                  <c:v>4.0833333292</c:v>
                </c:pt>
                <c:pt idx="234">
                  <c:v>4.0826180216</c:v>
                </c:pt>
                <c:pt idx="235">
                  <c:v>4.081902714</c:v>
                </c:pt>
                <c:pt idx="236">
                  <c:v>4.081187406399995</c:v>
                </c:pt>
                <c:pt idx="237">
                  <c:v>4.0804720988</c:v>
                </c:pt>
                <c:pt idx="238">
                  <c:v>4.0797567912</c:v>
                </c:pt>
                <c:pt idx="239">
                  <c:v>4.0790414836</c:v>
                </c:pt>
                <c:pt idx="240">
                  <c:v>4.078326176</c:v>
                </c:pt>
                <c:pt idx="241">
                  <c:v>4.077610868399992</c:v>
                </c:pt>
                <c:pt idx="242">
                  <c:v>4.076895560799995</c:v>
                </c:pt>
                <c:pt idx="243">
                  <c:v>4.0761802532</c:v>
                </c:pt>
                <c:pt idx="244">
                  <c:v>4.0754649456</c:v>
                </c:pt>
                <c:pt idx="245">
                  <c:v>4.074749638</c:v>
                </c:pt>
                <c:pt idx="246">
                  <c:v>4.074034330399994</c:v>
                </c:pt>
                <c:pt idx="247">
                  <c:v>4.0733190228</c:v>
                </c:pt>
                <c:pt idx="248">
                  <c:v>4.0726037152</c:v>
                </c:pt>
                <c:pt idx="249">
                  <c:v>4.0718884076</c:v>
                </c:pt>
                <c:pt idx="250">
                  <c:v>4.0711731</c:v>
                </c:pt>
                <c:pt idx="251">
                  <c:v>4.0704577924</c:v>
                </c:pt>
                <c:pt idx="252">
                  <c:v>4.0697424848</c:v>
                </c:pt>
                <c:pt idx="253">
                  <c:v>4.069027177199995</c:v>
                </c:pt>
                <c:pt idx="254">
                  <c:v>4.068311869599993</c:v>
                </c:pt>
                <c:pt idx="255">
                  <c:v>4.067596561999991</c:v>
                </c:pt>
                <c:pt idx="256">
                  <c:v>4.066881254399994</c:v>
                </c:pt>
                <c:pt idx="257">
                  <c:v>4.066165946799994</c:v>
                </c:pt>
                <c:pt idx="258">
                  <c:v>4.065450639199991</c:v>
                </c:pt>
                <c:pt idx="259">
                  <c:v>4.064735331599991</c:v>
                </c:pt>
                <c:pt idx="260">
                  <c:v>4.064020023999995</c:v>
                </c:pt>
                <c:pt idx="261">
                  <c:v>4.063304716399995</c:v>
                </c:pt>
                <c:pt idx="262">
                  <c:v>4.062589408799994</c:v>
                </c:pt>
                <c:pt idx="263">
                  <c:v>4.061874101199995</c:v>
                </c:pt>
                <c:pt idx="264">
                  <c:v>4.0611587936</c:v>
                </c:pt>
                <c:pt idx="265">
                  <c:v>4.060443486</c:v>
                </c:pt>
                <c:pt idx="266">
                  <c:v>4.0597281784</c:v>
                </c:pt>
                <c:pt idx="267">
                  <c:v>4.059012870799994</c:v>
                </c:pt>
                <c:pt idx="268">
                  <c:v>4.0582975632</c:v>
                </c:pt>
                <c:pt idx="269">
                  <c:v>4.057582255599992</c:v>
                </c:pt>
                <c:pt idx="270">
                  <c:v>4.056866947999995</c:v>
                </c:pt>
                <c:pt idx="271">
                  <c:v>4.0561516404</c:v>
                </c:pt>
                <c:pt idx="272">
                  <c:v>4.055436332799995</c:v>
                </c:pt>
                <c:pt idx="273">
                  <c:v>4.0547210252</c:v>
                </c:pt>
                <c:pt idx="274">
                  <c:v>4.054005717599992</c:v>
                </c:pt>
                <c:pt idx="275">
                  <c:v>4.05329041</c:v>
                </c:pt>
                <c:pt idx="276">
                  <c:v>4.052575102399995</c:v>
                </c:pt>
                <c:pt idx="277">
                  <c:v>4.0518597948</c:v>
                </c:pt>
                <c:pt idx="278">
                  <c:v>4.0511444872</c:v>
                </c:pt>
                <c:pt idx="279">
                  <c:v>4.0504291796</c:v>
                </c:pt>
                <c:pt idx="280">
                  <c:v>4.049713871999995</c:v>
                </c:pt>
                <c:pt idx="281">
                  <c:v>4.048998564399995</c:v>
                </c:pt>
                <c:pt idx="282">
                  <c:v>4.048283256799995</c:v>
                </c:pt>
                <c:pt idx="283">
                  <c:v>4.047567949199995</c:v>
                </c:pt>
                <c:pt idx="284">
                  <c:v>4.0468526416</c:v>
                </c:pt>
                <c:pt idx="285">
                  <c:v>4.046137334</c:v>
                </c:pt>
                <c:pt idx="286">
                  <c:v>4.045422026399995</c:v>
                </c:pt>
                <c:pt idx="287">
                  <c:v>4.044706718799995</c:v>
                </c:pt>
                <c:pt idx="288">
                  <c:v>4.0439914112</c:v>
                </c:pt>
                <c:pt idx="289">
                  <c:v>4.0432761036</c:v>
                </c:pt>
                <c:pt idx="290">
                  <c:v>4.042560796</c:v>
                </c:pt>
                <c:pt idx="291">
                  <c:v>4.0418454884</c:v>
                </c:pt>
                <c:pt idx="292">
                  <c:v>4.0411301808</c:v>
                </c:pt>
                <c:pt idx="293">
                  <c:v>4.04041487319999</c:v>
                </c:pt>
                <c:pt idx="294">
                  <c:v>4.0396995656</c:v>
                </c:pt>
                <c:pt idx="295">
                  <c:v>4.038984257999989</c:v>
                </c:pt>
                <c:pt idx="296">
                  <c:v>4.0382689504</c:v>
                </c:pt>
                <c:pt idx="297">
                  <c:v>4.037553642799995</c:v>
                </c:pt>
                <c:pt idx="298">
                  <c:v>4.0368383352</c:v>
                </c:pt>
                <c:pt idx="299">
                  <c:v>4.0361230276</c:v>
                </c:pt>
                <c:pt idx="300">
                  <c:v>4.03540772</c:v>
                </c:pt>
                <c:pt idx="301">
                  <c:v>4.0346924124</c:v>
                </c:pt>
                <c:pt idx="302">
                  <c:v>4.0339771048</c:v>
                </c:pt>
                <c:pt idx="303">
                  <c:v>4.0332617972</c:v>
                </c:pt>
                <c:pt idx="304">
                  <c:v>4.0325464896</c:v>
                </c:pt>
                <c:pt idx="305">
                  <c:v>4.031831182</c:v>
                </c:pt>
                <c:pt idx="306">
                  <c:v>4.031115874399995</c:v>
                </c:pt>
                <c:pt idx="307">
                  <c:v>4.030400566799994</c:v>
                </c:pt>
                <c:pt idx="308">
                  <c:v>4.029685259199992</c:v>
                </c:pt>
                <c:pt idx="309">
                  <c:v>4.028969951599995</c:v>
                </c:pt>
                <c:pt idx="310">
                  <c:v>4.028254644</c:v>
                </c:pt>
                <c:pt idx="311">
                  <c:v>4.02753933639999</c:v>
                </c:pt>
                <c:pt idx="312">
                  <c:v>4.026824028799994</c:v>
                </c:pt>
                <c:pt idx="313">
                  <c:v>4.0261087212</c:v>
                </c:pt>
                <c:pt idx="314">
                  <c:v>4.0253934136</c:v>
                </c:pt>
                <c:pt idx="315">
                  <c:v>4.024678106</c:v>
                </c:pt>
                <c:pt idx="316">
                  <c:v>4.0239627984</c:v>
                </c:pt>
                <c:pt idx="317">
                  <c:v>4.0232474908</c:v>
                </c:pt>
                <c:pt idx="318">
                  <c:v>4.0225321832</c:v>
                </c:pt>
                <c:pt idx="319">
                  <c:v>4.021816875599992</c:v>
                </c:pt>
                <c:pt idx="320">
                  <c:v>4.021101567999991</c:v>
                </c:pt>
                <c:pt idx="321">
                  <c:v>4.02038626039999</c:v>
                </c:pt>
                <c:pt idx="322">
                  <c:v>4.0196709528</c:v>
                </c:pt>
                <c:pt idx="323">
                  <c:v>4.018955645199994</c:v>
                </c:pt>
                <c:pt idx="324">
                  <c:v>4.0182403376</c:v>
                </c:pt>
                <c:pt idx="325">
                  <c:v>4.017525029999991</c:v>
                </c:pt>
                <c:pt idx="326">
                  <c:v>4.0168097224</c:v>
                </c:pt>
                <c:pt idx="327">
                  <c:v>4.0160944148</c:v>
                </c:pt>
                <c:pt idx="328">
                  <c:v>4.0153791072</c:v>
                </c:pt>
                <c:pt idx="329">
                  <c:v>4.0146637996</c:v>
                </c:pt>
                <c:pt idx="330">
                  <c:v>4.013948492</c:v>
                </c:pt>
                <c:pt idx="331">
                  <c:v>4.0132331844</c:v>
                </c:pt>
                <c:pt idx="332">
                  <c:v>4.012517876799986</c:v>
                </c:pt>
                <c:pt idx="333">
                  <c:v>4.011802569199995</c:v>
                </c:pt>
                <c:pt idx="334">
                  <c:v>4.011087261599995</c:v>
                </c:pt>
                <c:pt idx="335">
                  <c:v>4.010371954</c:v>
                </c:pt>
                <c:pt idx="336">
                  <c:v>4.009656646399995</c:v>
                </c:pt>
                <c:pt idx="337">
                  <c:v>4.008941338799995</c:v>
                </c:pt>
                <c:pt idx="338">
                  <c:v>4.0082260312</c:v>
                </c:pt>
                <c:pt idx="339">
                  <c:v>4.007510723599995</c:v>
                </c:pt>
                <c:pt idx="340">
                  <c:v>4.006795416</c:v>
                </c:pt>
                <c:pt idx="341">
                  <c:v>4.0060801084</c:v>
                </c:pt>
                <c:pt idx="342">
                  <c:v>4.005364800799995</c:v>
                </c:pt>
                <c:pt idx="343">
                  <c:v>4.0046494932</c:v>
                </c:pt>
                <c:pt idx="344">
                  <c:v>4.0039341856</c:v>
                </c:pt>
                <c:pt idx="345">
                  <c:v>4.003218877999995</c:v>
                </c:pt>
                <c:pt idx="346">
                  <c:v>4.002503570399994</c:v>
                </c:pt>
                <c:pt idx="347">
                  <c:v>4.001788262799995</c:v>
                </c:pt>
                <c:pt idx="348">
                  <c:v>4.0010729552</c:v>
                </c:pt>
                <c:pt idx="349">
                  <c:v>4.000357647599995</c:v>
                </c:pt>
                <c:pt idx="350">
                  <c:v>3.999642339999995</c:v>
                </c:pt>
                <c:pt idx="351">
                  <c:v>3.9989270324</c:v>
                </c:pt>
                <c:pt idx="352">
                  <c:v>3.9982117248</c:v>
                </c:pt>
                <c:pt idx="353">
                  <c:v>3.9974964172</c:v>
                </c:pt>
                <c:pt idx="354">
                  <c:v>3.9967811096</c:v>
                </c:pt>
                <c:pt idx="355">
                  <c:v>3.996065801999999</c:v>
                </c:pt>
                <c:pt idx="356">
                  <c:v>3.995350494399998</c:v>
                </c:pt>
                <c:pt idx="357">
                  <c:v>3.9946351868</c:v>
                </c:pt>
                <c:pt idx="358">
                  <c:v>3.9939198792</c:v>
                </c:pt>
                <c:pt idx="359">
                  <c:v>3.9932045716</c:v>
                </c:pt>
                <c:pt idx="360">
                  <c:v>3.992489264</c:v>
                </c:pt>
                <c:pt idx="361">
                  <c:v>3.9917739564</c:v>
                </c:pt>
                <c:pt idx="362">
                  <c:v>3.9910586488</c:v>
                </c:pt>
                <c:pt idx="363">
                  <c:v>3.9903433412</c:v>
                </c:pt>
                <c:pt idx="364">
                  <c:v>3.989628033599998</c:v>
                </c:pt>
                <c:pt idx="365">
                  <c:v>3.988912726</c:v>
                </c:pt>
                <c:pt idx="366">
                  <c:v>3.9881974184</c:v>
                </c:pt>
                <c:pt idx="367">
                  <c:v>3.9874821108</c:v>
                </c:pt>
                <c:pt idx="368">
                  <c:v>3.9867668032</c:v>
                </c:pt>
                <c:pt idx="369">
                  <c:v>3.986051495599999</c:v>
                </c:pt>
                <c:pt idx="370">
                  <c:v>3.985336188</c:v>
                </c:pt>
                <c:pt idx="371">
                  <c:v>3.9846208804</c:v>
                </c:pt>
                <c:pt idx="372">
                  <c:v>3.9839055728</c:v>
                </c:pt>
                <c:pt idx="373">
                  <c:v>3.9831902652</c:v>
                </c:pt>
                <c:pt idx="374">
                  <c:v>3.9824749576</c:v>
                </c:pt>
                <c:pt idx="375">
                  <c:v>3.98175965</c:v>
                </c:pt>
                <c:pt idx="376">
                  <c:v>3.9810443424</c:v>
                </c:pt>
                <c:pt idx="377">
                  <c:v>3.9803290348</c:v>
                </c:pt>
                <c:pt idx="378">
                  <c:v>3.9796137272</c:v>
                </c:pt>
                <c:pt idx="379">
                  <c:v>3.978898419599997</c:v>
                </c:pt>
                <c:pt idx="380">
                  <c:v>3.978183112</c:v>
                </c:pt>
                <c:pt idx="381">
                  <c:v>3.9774678044</c:v>
                </c:pt>
                <c:pt idx="382">
                  <c:v>3.976752496799997</c:v>
                </c:pt>
                <c:pt idx="383">
                  <c:v>3.976037189199999</c:v>
                </c:pt>
                <c:pt idx="384">
                  <c:v>3.9753218816</c:v>
                </c:pt>
                <c:pt idx="385">
                  <c:v>3.974606574</c:v>
                </c:pt>
                <c:pt idx="386">
                  <c:v>3.9738912664</c:v>
                </c:pt>
                <c:pt idx="387">
                  <c:v>3.9731759588</c:v>
                </c:pt>
                <c:pt idx="388">
                  <c:v>3.9724606512</c:v>
                </c:pt>
                <c:pt idx="389">
                  <c:v>3.971745343599999</c:v>
                </c:pt>
                <c:pt idx="390">
                  <c:v>3.971030036</c:v>
                </c:pt>
                <c:pt idx="391">
                  <c:v>3.9703147284</c:v>
                </c:pt>
                <c:pt idx="392">
                  <c:v>3.9695994208</c:v>
                </c:pt>
                <c:pt idx="393">
                  <c:v>3.9688841132</c:v>
                </c:pt>
                <c:pt idx="394">
                  <c:v>3.9681688056</c:v>
                </c:pt>
                <c:pt idx="395">
                  <c:v>3.967453498</c:v>
                </c:pt>
                <c:pt idx="396">
                  <c:v>3.9667381904</c:v>
                </c:pt>
                <c:pt idx="397">
                  <c:v>3.9660228828</c:v>
                </c:pt>
                <c:pt idx="398">
                  <c:v>3.9653075752</c:v>
                </c:pt>
                <c:pt idx="399">
                  <c:v>3.9645922676</c:v>
                </c:pt>
                <c:pt idx="400">
                  <c:v>3.96387696</c:v>
                </c:pt>
                <c:pt idx="401">
                  <c:v>3.9631616524</c:v>
                </c:pt>
                <c:pt idx="402">
                  <c:v>3.9624463448</c:v>
                </c:pt>
                <c:pt idx="403">
                  <c:v>3.9617310372</c:v>
                </c:pt>
                <c:pt idx="404">
                  <c:v>3.9610157296</c:v>
                </c:pt>
                <c:pt idx="405">
                  <c:v>3.960300422</c:v>
                </c:pt>
                <c:pt idx="406">
                  <c:v>3.959585114399998</c:v>
                </c:pt>
                <c:pt idx="407">
                  <c:v>3.9588698068</c:v>
                </c:pt>
                <c:pt idx="408">
                  <c:v>3.958154499199999</c:v>
                </c:pt>
                <c:pt idx="409">
                  <c:v>3.9574391916</c:v>
                </c:pt>
                <c:pt idx="410">
                  <c:v>3.956723884</c:v>
                </c:pt>
                <c:pt idx="411">
                  <c:v>3.956008576399999</c:v>
                </c:pt>
                <c:pt idx="412">
                  <c:v>3.9552932688</c:v>
                </c:pt>
                <c:pt idx="413">
                  <c:v>3.9545779612</c:v>
                </c:pt>
                <c:pt idx="414">
                  <c:v>3.953862653599999</c:v>
                </c:pt>
                <c:pt idx="415">
                  <c:v>3.953147346</c:v>
                </c:pt>
                <c:pt idx="416">
                  <c:v>3.9524320384</c:v>
                </c:pt>
                <c:pt idx="417">
                  <c:v>3.9517167308</c:v>
                </c:pt>
                <c:pt idx="418">
                  <c:v>3.951001423199997</c:v>
                </c:pt>
                <c:pt idx="419">
                  <c:v>3.9502861156</c:v>
                </c:pt>
                <c:pt idx="420">
                  <c:v>3.949570808</c:v>
                </c:pt>
                <c:pt idx="421">
                  <c:v>3.9488555004</c:v>
                </c:pt>
                <c:pt idx="422">
                  <c:v>3.9481401928</c:v>
                </c:pt>
                <c:pt idx="423">
                  <c:v>3.9474248852</c:v>
                </c:pt>
                <c:pt idx="424">
                  <c:v>3.9467095776</c:v>
                </c:pt>
                <c:pt idx="425">
                  <c:v>3.94599427</c:v>
                </c:pt>
                <c:pt idx="426">
                  <c:v>3.9452789624</c:v>
                </c:pt>
                <c:pt idx="427">
                  <c:v>3.9445636548</c:v>
                </c:pt>
                <c:pt idx="428">
                  <c:v>3.9438483472</c:v>
                </c:pt>
                <c:pt idx="429">
                  <c:v>3.9431330396</c:v>
                </c:pt>
                <c:pt idx="430">
                  <c:v>3.942417732</c:v>
                </c:pt>
                <c:pt idx="431">
                  <c:v>3.941702424399998</c:v>
                </c:pt>
                <c:pt idx="432">
                  <c:v>3.9409871168</c:v>
                </c:pt>
                <c:pt idx="433">
                  <c:v>3.9402718092</c:v>
                </c:pt>
                <c:pt idx="434">
                  <c:v>3.9395565016</c:v>
                </c:pt>
                <c:pt idx="435">
                  <c:v>3.938841193999997</c:v>
                </c:pt>
                <c:pt idx="436">
                  <c:v>3.9381258864</c:v>
                </c:pt>
                <c:pt idx="437">
                  <c:v>3.9374105788</c:v>
                </c:pt>
                <c:pt idx="438">
                  <c:v>3.9366952712</c:v>
                </c:pt>
                <c:pt idx="439">
                  <c:v>3.935979963599999</c:v>
                </c:pt>
                <c:pt idx="440">
                  <c:v>3.935264656</c:v>
                </c:pt>
                <c:pt idx="441">
                  <c:v>3.9345493484</c:v>
                </c:pt>
                <c:pt idx="442">
                  <c:v>3.9338340408</c:v>
                </c:pt>
                <c:pt idx="443">
                  <c:v>3.9331187332</c:v>
                </c:pt>
                <c:pt idx="444">
                  <c:v>3.932403425599996</c:v>
                </c:pt>
                <c:pt idx="445">
                  <c:v>3.931688117999998</c:v>
                </c:pt>
                <c:pt idx="446">
                  <c:v>3.9309728104</c:v>
                </c:pt>
                <c:pt idx="447">
                  <c:v>3.9302575028</c:v>
                </c:pt>
                <c:pt idx="448">
                  <c:v>3.929542195199998</c:v>
                </c:pt>
                <c:pt idx="449">
                  <c:v>3.9288268876</c:v>
                </c:pt>
                <c:pt idx="450">
                  <c:v>3.92811158</c:v>
                </c:pt>
                <c:pt idx="451">
                  <c:v>3.9273962724</c:v>
                </c:pt>
                <c:pt idx="452">
                  <c:v>3.9266809648</c:v>
                </c:pt>
                <c:pt idx="453">
                  <c:v>3.9259656572</c:v>
                </c:pt>
                <c:pt idx="454">
                  <c:v>3.9252503496</c:v>
                </c:pt>
                <c:pt idx="455">
                  <c:v>3.924535042</c:v>
                </c:pt>
                <c:pt idx="456">
                  <c:v>3.9238197344</c:v>
                </c:pt>
                <c:pt idx="457">
                  <c:v>3.9231044268</c:v>
                </c:pt>
                <c:pt idx="458">
                  <c:v>3.9223891192</c:v>
                </c:pt>
                <c:pt idx="459">
                  <c:v>3.9216738116</c:v>
                </c:pt>
                <c:pt idx="460">
                  <c:v>3.920958504</c:v>
                </c:pt>
                <c:pt idx="461">
                  <c:v>3.920243196399999</c:v>
                </c:pt>
                <c:pt idx="462">
                  <c:v>3.9195278888</c:v>
                </c:pt>
                <c:pt idx="463">
                  <c:v>3.9188125812</c:v>
                </c:pt>
                <c:pt idx="464">
                  <c:v>3.9180972736</c:v>
                </c:pt>
                <c:pt idx="465">
                  <c:v>3.917381966</c:v>
                </c:pt>
                <c:pt idx="466">
                  <c:v>3.9166666584</c:v>
                </c:pt>
                <c:pt idx="467">
                  <c:v>3.9159513508</c:v>
                </c:pt>
                <c:pt idx="468">
                  <c:v>3.9152360432</c:v>
                </c:pt>
                <c:pt idx="469">
                  <c:v>3.9145207356</c:v>
                </c:pt>
                <c:pt idx="470">
                  <c:v>3.913805427999999</c:v>
                </c:pt>
                <c:pt idx="471">
                  <c:v>3.9130901204</c:v>
                </c:pt>
                <c:pt idx="472">
                  <c:v>3.9123748128</c:v>
                </c:pt>
                <c:pt idx="473">
                  <c:v>3.911659505199998</c:v>
                </c:pt>
                <c:pt idx="474">
                  <c:v>3.9109441976</c:v>
                </c:pt>
                <c:pt idx="475">
                  <c:v>3.910228889999999</c:v>
                </c:pt>
                <c:pt idx="476">
                  <c:v>3.9095135824</c:v>
                </c:pt>
                <c:pt idx="477">
                  <c:v>3.9087982748</c:v>
                </c:pt>
                <c:pt idx="478">
                  <c:v>3.9080829672</c:v>
                </c:pt>
                <c:pt idx="479">
                  <c:v>3.9073676596</c:v>
                </c:pt>
                <c:pt idx="480">
                  <c:v>3.906652352</c:v>
                </c:pt>
                <c:pt idx="481">
                  <c:v>3.9059370444</c:v>
                </c:pt>
                <c:pt idx="482">
                  <c:v>3.9052217368</c:v>
                </c:pt>
                <c:pt idx="483">
                  <c:v>3.9045064292</c:v>
                </c:pt>
                <c:pt idx="484">
                  <c:v>3.9037911216</c:v>
                </c:pt>
                <c:pt idx="485">
                  <c:v>3.903075814</c:v>
                </c:pt>
                <c:pt idx="486">
                  <c:v>3.9023605064</c:v>
                </c:pt>
                <c:pt idx="487">
                  <c:v>3.901645198799998</c:v>
                </c:pt>
                <c:pt idx="488">
                  <c:v>3.9009298912</c:v>
                </c:pt>
                <c:pt idx="489">
                  <c:v>3.9002145836</c:v>
                </c:pt>
                <c:pt idx="490">
                  <c:v>3.899499276</c:v>
                </c:pt>
                <c:pt idx="491">
                  <c:v>3.8987839684</c:v>
                </c:pt>
                <c:pt idx="492">
                  <c:v>3.898068660799999</c:v>
                </c:pt>
                <c:pt idx="493">
                  <c:v>3.8973533532</c:v>
                </c:pt>
                <c:pt idx="494">
                  <c:v>3.8966380456</c:v>
                </c:pt>
                <c:pt idx="495">
                  <c:v>3.895922738</c:v>
                </c:pt>
                <c:pt idx="496">
                  <c:v>3.895207430399997</c:v>
                </c:pt>
                <c:pt idx="497">
                  <c:v>3.894492122799999</c:v>
                </c:pt>
                <c:pt idx="498">
                  <c:v>3.8937768152</c:v>
                </c:pt>
                <c:pt idx="499">
                  <c:v>3.8930615076</c:v>
                </c:pt>
                <c:pt idx="500">
                  <c:v>3.892346199999995</c:v>
                </c:pt>
                <c:pt idx="501">
                  <c:v>3.8916308924</c:v>
                </c:pt>
                <c:pt idx="502">
                  <c:v>3.8909155848</c:v>
                </c:pt>
                <c:pt idx="503">
                  <c:v>3.8902002772</c:v>
                </c:pt>
                <c:pt idx="504">
                  <c:v>3.8894849696</c:v>
                </c:pt>
                <c:pt idx="505">
                  <c:v>3.888769662</c:v>
                </c:pt>
                <c:pt idx="506">
                  <c:v>3.8880543544</c:v>
                </c:pt>
                <c:pt idx="507">
                  <c:v>3.8873390468</c:v>
                </c:pt>
                <c:pt idx="508">
                  <c:v>3.8866237392</c:v>
                </c:pt>
                <c:pt idx="509">
                  <c:v>3.885908431599998</c:v>
                </c:pt>
                <c:pt idx="510">
                  <c:v>3.885193124</c:v>
                </c:pt>
                <c:pt idx="511">
                  <c:v>3.8844778164</c:v>
                </c:pt>
                <c:pt idx="512">
                  <c:v>3.8837625088</c:v>
                </c:pt>
                <c:pt idx="513">
                  <c:v>3.8830472012</c:v>
                </c:pt>
                <c:pt idx="514">
                  <c:v>3.8823318936</c:v>
                </c:pt>
                <c:pt idx="515">
                  <c:v>3.881616586</c:v>
                </c:pt>
                <c:pt idx="516">
                  <c:v>3.8809012784</c:v>
                </c:pt>
                <c:pt idx="517">
                  <c:v>3.8801859708</c:v>
                </c:pt>
                <c:pt idx="518">
                  <c:v>3.879470663199998</c:v>
                </c:pt>
                <c:pt idx="519">
                  <c:v>3.8787553556</c:v>
                </c:pt>
                <c:pt idx="520">
                  <c:v>3.878040048</c:v>
                </c:pt>
                <c:pt idx="521">
                  <c:v>3.8773247404</c:v>
                </c:pt>
                <c:pt idx="522">
                  <c:v>3.876609432799996</c:v>
                </c:pt>
                <c:pt idx="523">
                  <c:v>3.875894125199998</c:v>
                </c:pt>
                <c:pt idx="524">
                  <c:v>3.8751788176</c:v>
                </c:pt>
                <c:pt idx="525">
                  <c:v>3.87446351</c:v>
                </c:pt>
                <c:pt idx="526">
                  <c:v>3.8737482024</c:v>
                </c:pt>
                <c:pt idx="527">
                  <c:v>3.8730328948</c:v>
                </c:pt>
                <c:pt idx="528">
                  <c:v>3.8723175872</c:v>
                </c:pt>
                <c:pt idx="529">
                  <c:v>3.871602279599998</c:v>
                </c:pt>
                <c:pt idx="530">
                  <c:v>3.870886972</c:v>
                </c:pt>
                <c:pt idx="531">
                  <c:v>3.8701716644</c:v>
                </c:pt>
                <c:pt idx="532">
                  <c:v>3.8694563568</c:v>
                </c:pt>
                <c:pt idx="533">
                  <c:v>3.8687410492</c:v>
                </c:pt>
                <c:pt idx="534">
                  <c:v>3.8680257416</c:v>
                </c:pt>
                <c:pt idx="535">
                  <c:v>3.867310434</c:v>
                </c:pt>
                <c:pt idx="536">
                  <c:v>3.8665951264</c:v>
                </c:pt>
                <c:pt idx="537">
                  <c:v>3.8658798188</c:v>
                </c:pt>
                <c:pt idx="538">
                  <c:v>3.8651645112</c:v>
                </c:pt>
                <c:pt idx="539">
                  <c:v>3.864449203599999</c:v>
                </c:pt>
                <c:pt idx="540">
                  <c:v>3.863733896</c:v>
                </c:pt>
                <c:pt idx="541">
                  <c:v>3.8630185884</c:v>
                </c:pt>
                <c:pt idx="542">
                  <c:v>3.8623032808</c:v>
                </c:pt>
                <c:pt idx="543">
                  <c:v>3.8615879732</c:v>
                </c:pt>
                <c:pt idx="544">
                  <c:v>3.8608726656</c:v>
                </c:pt>
                <c:pt idx="545">
                  <c:v>3.860157358</c:v>
                </c:pt>
                <c:pt idx="546">
                  <c:v>3.859442050399997</c:v>
                </c:pt>
                <c:pt idx="547">
                  <c:v>3.8587267428</c:v>
                </c:pt>
                <c:pt idx="548">
                  <c:v>3.858011435199999</c:v>
                </c:pt>
                <c:pt idx="549">
                  <c:v>3.8572961276</c:v>
                </c:pt>
                <c:pt idx="550">
                  <c:v>3.85658082</c:v>
                </c:pt>
                <c:pt idx="551">
                  <c:v>3.855865512399998</c:v>
                </c:pt>
                <c:pt idx="552">
                  <c:v>3.8551502048</c:v>
                </c:pt>
                <c:pt idx="553">
                  <c:v>3.8544348972</c:v>
                </c:pt>
                <c:pt idx="554">
                  <c:v>3.8537195896</c:v>
                </c:pt>
                <c:pt idx="555">
                  <c:v>3.853004282</c:v>
                </c:pt>
                <c:pt idx="556">
                  <c:v>3.852288974399995</c:v>
                </c:pt>
                <c:pt idx="557">
                  <c:v>3.8515736668</c:v>
                </c:pt>
                <c:pt idx="558">
                  <c:v>3.850858359199996</c:v>
                </c:pt>
                <c:pt idx="559">
                  <c:v>3.8501430516</c:v>
                </c:pt>
                <c:pt idx="560">
                  <c:v>3.849427744</c:v>
                </c:pt>
                <c:pt idx="561">
                  <c:v>3.8487124364</c:v>
                </c:pt>
                <c:pt idx="562">
                  <c:v>3.8479971288</c:v>
                </c:pt>
                <c:pt idx="563">
                  <c:v>3.8472818212</c:v>
                </c:pt>
                <c:pt idx="564">
                  <c:v>3.8465665136</c:v>
                </c:pt>
                <c:pt idx="565">
                  <c:v>3.845851206</c:v>
                </c:pt>
                <c:pt idx="566">
                  <c:v>3.8451358984</c:v>
                </c:pt>
                <c:pt idx="567">
                  <c:v>3.8444205908</c:v>
                </c:pt>
                <c:pt idx="568">
                  <c:v>3.8437052832</c:v>
                </c:pt>
                <c:pt idx="569">
                  <c:v>3.8429899756</c:v>
                </c:pt>
                <c:pt idx="570">
                  <c:v>3.842274668</c:v>
                </c:pt>
                <c:pt idx="571">
                  <c:v>3.8415593604</c:v>
                </c:pt>
                <c:pt idx="572">
                  <c:v>3.8408440528</c:v>
                </c:pt>
                <c:pt idx="573">
                  <c:v>3.8401287452</c:v>
                </c:pt>
                <c:pt idx="574">
                  <c:v>3.839413437599997</c:v>
                </c:pt>
                <c:pt idx="575">
                  <c:v>3.838698129999996</c:v>
                </c:pt>
                <c:pt idx="576">
                  <c:v>3.8379828224</c:v>
                </c:pt>
                <c:pt idx="577">
                  <c:v>3.8372675148</c:v>
                </c:pt>
                <c:pt idx="578">
                  <c:v>3.8365522072</c:v>
                </c:pt>
                <c:pt idx="579">
                  <c:v>3.835836899599998</c:v>
                </c:pt>
                <c:pt idx="580">
                  <c:v>3.835121592</c:v>
                </c:pt>
                <c:pt idx="581">
                  <c:v>3.834406284399999</c:v>
                </c:pt>
                <c:pt idx="582">
                  <c:v>3.8336909768</c:v>
                </c:pt>
                <c:pt idx="583">
                  <c:v>3.832975669199996</c:v>
                </c:pt>
                <c:pt idx="584">
                  <c:v>3.832260361599999</c:v>
                </c:pt>
                <c:pt idx="585">
                  <c:v>3.831545053999998</c:v>
                </c:pt>
                <c:pt idx="586">
                  <c:v>3.8308297464</c:v>
                </c:pt>
                <c:pt idx="587">
                  <c:v>3.8301144388</c:v>
                </c:pt>
                <c:pt idx="588">
                  <c:v>3.8293991312</c:v>
                </c:pt>
                <c:pt idx="589">
                  <c:v>3.8286838236</c:v>
                </c:pt>
                <c:pt idx="590">
                  <c:v>3.827968516</c:v>
                </c:pt>
                <c:pt idx="591">
                  <c:v>3.8272532084</c:v>
                </c:pt>
                <c:pt idx="592">
                  <c:v>3.8265379008</c:v>
                </c:pt>
                <c:pt idx="593">
                  <c:v>3.825822593199998</c:v>
                </c:pt>
                <c:pt idx="594">
                  <c:v>3.8251072856</c:v>
                </c:pt>
                <c:pt idx="595">
                  <c:v>3.824391978</c:v>
                </c:pt>
                <c:pt idx="596">
                  <c:v>3.8236766704</c:v>
                </c:pt>
                <c:pt idx="597">
                  <c:v>3.8229613628</c:v>
                </c:pt>
                <c:pt idx="598">
                  <c:v>3.822246055199999</c:v>
                </c:pt>
                <c:pt idx="599">
                  <c:v>3.8215307476</c:v>
                </c:pt>
                <c:pt idx="600">
                  <c:v>3.82081544</c:v>
                </c:pt>
                <c:pt idx="601">
                  <c:v>3.8201001324</c:v>
                </c:pt>
                <c:pt idx="602">
                  <c:v>3.8193848248</c:v>
                </c:pt>
                <c:pt idx="603">
                  <c:v>3.8186695172</c:v>
                </c:pt>
                <c:pt idx="604">
                  <c:v>3.8179542096</c:v>
                </c:pt>
                <c:pt idx="605">
                  <c:v>3.817238902</c:v>
                </c:pt>
                <c:pt idx="606">
                  <c:v>3.8165235944</c:v>
                </c:pt>
                <c:pt idx="607">
                  <c:v>3.815808286799998</c:v>
                </c:pt>
                <c:pt idx="608">
                  <c:v>3.815092979199997</c:v>
                </c:pt>
                <c:pt idx="609">
                  <c:v>3.8143776716</c:v>
                </c:pt>
                <c:pt idx="610">
                  <c:v>3.813662363999998</c:v>
                </c:pt>
                <c:pt idx="611">
                  <c:v>3.8129470564</c:v>
                </c:pt>
                <c:pt idx="612">
                  <c:v>3.8122317488</c:v>
                </c:pt>
                <c:pt idx="613">
                  <c:v>3.8115164412</c:v>
                </c:pt>
                <c:pt idx="614">
                  <c:v>3.810801133599996</c:v>
                </c:pt>
                <c:pt idx="615">
                  <c:v>3.810085825999999</c:v>
                </c:pt>
                <c:pt idx="616">
                  <c:v>3.8093705184</c:v>
                </c:pt>
                <c:pt idx="617">
                  <c:v>3.8086552108</c:v>
                </c:pt>
                <c:pt idx="618">
                  <c:v>3.8079399032</c:v>
                </c:pt>
                <c:pt idx="619">
                  <c:v>3.8072245956</c:v>
                </c:pt>
                <c:pt idx="620">
                  <c:v>3.806509288</c:v>
                </c:pt>
                <c:pt idx="621">
                  <c:v>3.8057939804</c:v>
                </c:pt>
                <c:pt idx="622">
                  <c:v>3.8050786728</c:v>
                </c:pt>
                <c:pt idx="623">
                  <c:v>3.8043633652</c:v>
                </c:pt>
                <c:pt idx="624">
                  <c:v>3.8036480576</c:v>
                </c:pt>
                <c:pt idx="625">
                  <c:v>3.80293275</c:v>
                </c:pt>
                <c:pt idx="626">
                  <c:v>3.8022174424</c:v>
                </c:pt>
                <c:pt idx="627">
                  <c:v>3.801502134799998</c:v>
                </c:pt>
                <c:pt idx="628">
                  <c:v>3.8007868272</c:v>
                </c:pt>
                <c:pt idx="629">
                  <c:v>3.8000715196</c:v>
                </c:pt>
                <c:pt idx="630">
                  <c:v>3.799356212</c:v>
                </c:pt>
                <c:pt idx="631">
                  <c:v>3.798640904399999</c:v>
                </c:pt>
                <c:pt idx="632">
                  <c:v>3.7979255968</c:v>
                </c:pt>
                <c:pt idx="633">
                  <c:v>3.7972102892</c:v>
                </c:pt>
                <c:pt idx="634">
                  <c:v>3.7964949816</c:v>
                </c:pt>
                <c:pt idx="635">
                  <c:v>3.795779674</c:v>
                </c:pt>
                <c:pt idx="636">
                  <c:v>3.7950643664</c:v>
                </c:pt>
                <c:pt idx="637">
                  <c:v>3.7943490588</c:v>
                </c:pt>
                <c:pt idx="638">
                  <c:v>3.7936337512</c:v>
                </c:pt>
                <c:pt idx="639">
                  <c:v>3.7929184436</c:v>
                </c:pt>
                <c:pt idx="640">
                  <c:v>3.792203135999998</c:v>
                </c:pt>
                <c:pt idx="641">
                  <c:v>3.7914878284</c:v>
                </c:pt>
                <c:pt idx="642">
                  <c:v>3.7907725208</c:v>
                </c:pt>
                <c:pt idx="643">
                  <c:v>3.7900572132</c:v>
                </c:pt>
                <c:pt idx="644">
                  <c:v>3.7893419056</c:v>
                </c:pt>
                <c:pt idx="645">
                  <c:v>3.788626598</c:v>
                </c:pt>
                <c:pt idx="646">
                  <c:v>3.7879112904</c:v>
                </c:pt>
                <c:pt idx="647">
                  <c:v>3.7871959828</c:v>
                </c:pt>
                <c:pt idx="648">
                  <c:v>3.7864806752</c:v>
                </c:pt>
                <c:pt idx="649">
                  <c:v>3.7857653676</c:v>
                </c:pt>
                <c:pt idx="650">
                  <c:v>3.78505006</c:v>
                </c:pt>
                <c:pt idx="651">
                  <c:v>3.7843347524</c:v>
                </c:pt>
                <c:pt idx="652">
                  <c:v>3.7836194448</c:v>
                </c:pt>
                <c:pt idx="653">
                  <c:v>3.7829041372</c:v>
                </c:pt>
                <c:pt idx="654">
                  <c:v>3.7821888296</c:v>
                </c:pt>
                <c:pt idx="655">
                  <c:v>3.781473522</c:v>
                </c:pt>
                <c:pt idx="656">
                  <c:v>3.7807582144</c:v>
                </c:pt>
                <c:pt idx="657">
                  <c:v>3.7800429068</c:v>
                </c:pt>
                <c:pt idx="658">
                  <c:v>3.7793275992</c:v>
                </c:pt>
                <c:pt idx="659">
                  <c:v>3.7786122916</c:v>
                </c:pt>
                <c:pt idx="660">
                  <c:v>3.777896984</c:v>
                </c:pt>
                <c:pt idx="661">
                  <c:v>3.7771816764</c:v>
                </c:pt>
                <c:pt idx="662">
                  <c:v>3.7764663688</c:v>
                </c:pt>
                <c:pt idx="663">
                  <c:v>3.775751061200001</c:v>
                </c:pt>
                <c:pt idx="664">
                  <c:v>3.7750357536</c:v>
                </c:pt>
                <c:pt idx="665">
                  <c:v>3.774320446</c:v>
                </c:pt>
                <c:pt idx="666">
                  <c:v>3.7736051384</c:v>
                </c:pt>
                <c:pt idx="667">
                  <c:v>3.7728898308</c:v>
                </c:pt>
                <c:pt idx="668">
                  <c:v>3.7721745232</c:v>
                </c:pt>
                <c:pt idx="669">
                  <c:v>3.7714592156</c:v>
                </c:pt>
                <c:pt idx="670">
                  <c:v>3.770743908</c:v>
                </c:pt>
                <c:pt idx="671">
                  <c:v>3.7700286004</c:v>
                </c:pt>
                <c:pt idx="672">
                  <c:v>3.7693132928</c:v>
                </c:pt>
                <c:pt idx="673">
                  <c:v>3.7685979852</c:v>
                </c:pt>
                <c:pt idx="674">
                  <c:v>3.7678826776</c:v>
                </c:pt>
                <c:pt idx="675">
                  <c:v>3.76716737</c:v>
                </c:pt>
                <c:pt idx="676">
                  <c:v>3.7664520624</c:v>
                </c:pt>
                <c:pt idx="677">
                  <c:v>3.7657367548</c:v>
                </c:pt>
                <c:pt idx="678">
                  <c:v>3.7650214472</c:v>
                </c:pt>
                <c:pt idx="679">
                  <c:v>3.7643061396</c:v>
                </c:pt>
                <c:pt idx="680">
                  <c:v>3.763590832</c:v>
                </c:pt>
                <c:pt idx="681">
                  <c:v>3.7628755244</c:v>
                </c:pt>
                <c:pt idx="682">
                  <c:v>3.7621602168</c:v>
                </c:pt>
                <c:pt idx="683">
                  <c:v>3.7614449092</c:v>
                </c:pt>
                <c:pt idx="684">
                  <c:v>3.7607296016</c:v>
                </c:pt>
                <c:pt idx="685">
                  <c:v>3.760014294</c:v>
                </c:pt>
                <c:pt idx="686">
                  <c:v>3.7592989864</c:v>
                </c:pt>
                <c:pt idx="687">
                  <c:v>3.7585836788</c:v>
                </c:pt>
                <c:pt idx="688">
                  <c:v>3.7578683712</c:v>
                </c:pt>
                <c:pt idx="689">
                  <c:v>3.7571530636</c:v>
                </c:pt>
                <c:pt idx="690">
                  <c:v>3.756437756</c:v>
                </c:pt>
                <c:pt idx="691">
                  <c:v>3.7557224484</c:v>
                </c:pt>
                <c:pt idx="692">
                  <c:v>3.7550071408</c:v>
                </c:pt>
                <c:pt idx="693">
                  <c:v>3.7542918332</c:v>
                </c:pt>
                <c:pt idx="694">
                  <c:v>3.7535765256</c:v>
                </c:pt>
                <c:pt idx="695">
                  <c:v>3.752861218</c:v>
                </c:pt>
                <c:pt idx="696">
                  <c:v>3.752145910399998</c:v>
                </c:pt>
                <c:pt idx="697">
                  <c:v>3.7514306028</c:v>
                </c:pt>
                <c:pt idx="698">
                  <c:v>3.7507152952</c:v>
                </c:pt>
                <c:pt idx="699">
                  <c:v>3.7499999876</c:v>
                </c:pt>
              </c:numCache>
            </c:numRef>
          </c:xVal>
          <c:yVal>
            <c:numRef>
              <c:f>Desc1!ydata12</c:f>
              <c:numCache>
                <c:formatCode>General</c:formatCode>
                <c:ptCount val="700"/>
                <c:pt idx="0">
                  <c:v>11.0</c:v>
                </c:pt>
                <c:pt idx="1">
                  <c:v>10.0</c:v>
                </c:pt>
                <c:pt idx="2">
                  <c:v>11.0</c:v>
                </c:pt>
                <c:pt idx="3">
                  <c:v>10.0</c:v>
                </c:pt>
                <c:pt idx="4">
                  <c:v>11.0</c:v>
                </c:pt>
                <c:pt idx="5">
                  <c:v>10.0</c:v>
                </c:pt>
                <c:pt idx="6">
                  <c:v>11.0</c:v>
                </c:pt>
                <c:pt idx="7">
                  <c:v>10.0</c:v>
                </c:pt>
                <c:pt idx="8">
                  <c:v>11.0</c:v>
                </c:pt>
                <c:pt idx="9">
                  <c:v>10.0</c:v>
                </c:pt>
                <c:pt idx="10">
                  <c:v>11.0</c:v>
                </c:pt>
                <c:pt idx="11">
                  <c:v>10.0</c:v>
                </c:pt>
                <c:pt idx="12">
                  <c:v>11.0</c:v>
                </c:pt>
                <c:pt idx="13">
                  <c:v>10.0</c:v>
                </c:pt>
                <c:pt idx="14">
                  <c:v>11.0</c:v>
                </c:pt>
                <c:pt idx="15">
                  <c:v>10.0</c:v>
                </c:pt>
                <c:pt idx="16">
                  <c:v>11.0</c:v>
                </c:pt>
                <c:pt idx="17">
                  <c:v>10.0</c:v>
                </c:pt>
                <c:pt idx="18">
                  <c:v>11.0</c:v>
                </c:pt>
                <c:pt idx="19">
                  <c:v>10.0</c:v>
                </c:pt>
                <c:pt idx="20">
                  <c:v>11.0</c:v>
                </c:pt>
                <c:pt idx="21">
                  <c:v>10.0</c:v>
                </c:pt>
                <c:pt idx="22">
                  <c:v>11.0</c:v>
                </c:pt>
                <c:pt idx="23">
                  <c:v>10.0</c:v>
                </c:pt>
                <c:pt idx="24">
                  <c:v>11.0</c:v>
                </c:pt>
                <c:pt idx="25">
                  <c:v>10.0</c:v>
                </c:pt>
                <c:pt idx="26">
                  <c:v>11.0</c:v>
                </c:pt>
                <c:pt idx="27">
                  <c:v>10.0</c:v>
                </c:pt>
                <c:pt idx="28">
                  <c:v>11.0</c:v>
                </c:pt>
                <c:pt idx="29">
                  <c:v>10.0</c:v>
                </c:pt>
                <c:pt idx="30">
                  <c:v>11.0</c:v>
                </c:pt>
                <c:pt idx="31">
                  <c:v>10.0</c:v>
                </c:pt>
                <c:pt idx="32">
                  <c:v>11.0</c:v>
                </c:pt>
                <c:pt idx="33">
                  <c:v>10.0</c:v>
                </c:pt>
                <c:pt idx="34">
                  <c:v>11.0</c:v>
                </c:pt>
                <c:pt idx="35">
                  <c:v>10.0</c:v>
                </c:pt>
                <c:pt idx="36">
                  <c:v>11.0</c:v>
                </c:pt>
                <c:pt idx="37">
                  <c:v>10.0</c:v>
                </c:pt>
                <c:pt idx="38">
                  <c:v>11.0</c:v>
                </c:pt>
                <c:pt idx="39">
                  <c:v>10.0</c:v>
                </c:pt>
                <c:pt idx="40">
                  <c:v>11.0</c:v>
                </c:pt>
                <c:pt idx="41">
                  <c:v>10.0</c:v>
                </c:pt>
                <c:pt idx="42">
                  <c:v>11.0</c:v>
                </c:pt>
                <c:pt idx="43">
                  <c:v>10.0</c:v>
                </c:pt>
                <c:pt idx="44">
                  <c:v>11.0</c:v>
                </c:pt>
                <c:pt idx="45">
                  <c:v>10.0</c:v>
                </c:pt>
                <c:pt idx="46">
                  <c:v>11.0</c:v>
                </c:pt>
                <c:pt idx="47">
                  <c:v>10.0</c:v>
                </c:pt>
                <c:pt idx="48">
                  <c:v>11.0</c:v>
                </c:pt>
                <c:pt idx="49">
                  <c:v>10.0</c:v>
                </c:pt>
                <c:pt idx="50">
                  <c:v>11.0</c:v>
                </c:pt>
                <c:pt idx="51">
                  <c:v>10.0</c:v>
                </c:pt>
                <c:pt idx="52">
                  <c:v>11.0</c:v>
                </c:pt>
                <c:pt idx="53">
                  <c:v>10.0</c:v>
                </c:pt>
                <c:pt idx="54">
                  <c:v>11.0</c:v>
                </c:pt>
                <c:pt idx="55">
                  <c:v>10.0</c:v>
                </c:pt>
                <c:pt idx="56">
                  <c:v>11.0</c:v>
                </c:pt>
                <c:pt idx="57">
                  <c:v>10.0</c:v>
                </c:pt>
                <c:pt idx="58">
                  <c:v>11.0</c:v>
                </c:pt>
                <c:pt idx="59">
                  <c:v>10.0</c:v>
                </c:pt>
                <c:pt idx="60">
                  <c:v>11.0</c:v>
                </c:pt>
                <c:pt idx="61">
                  <c:v>10.0</c:v>
                </c:pt>
                <c:pt idx="62">
                  <c:v>11.0</c:v>
                </c:pt>
                <c:pt idx="63">
                  <c:v>10.0</c:v>
                </c:pt>
                <c:pt idx="64">
                  <c:v>11.0</c:v>
                </c:pt>
                <c:pt idx="65">
                  <c:v>10.0</c:v>
                </c:pt>
                <c:pt idx="66">
                  <c:v>11.0</c:v>
                </c:pt>
                <c:pt idx="67">
                  <c:v>10.0</c:v>
                </c:pt>
                <c:pt idx="68">
                  <c:v>11.0</c:v>
                </c:pt>
                <c:pt idx="69">
                  <c:v>10.0</c:v>
                </c:pt>
                <c:pt idx="70">
                  <c:v>11.0</c:v>
                </c:pt>
                <c:pt idx="71">
                  <c:v>10.0</c:v>
                </c:pt>
                <c:pt idx="72">
                  <c:v>11.0</c:v>
                </c:pt>
                <c:pt idx="73">
                  <c:v>10.0</c:v>
                </c:pt>
                <c:pt idx="74">
                  <c:v>11.0</c:v>
                </c:pt>
                <c:pt idx="75">
                  <c:v>10.0</c:v>
                </c:pt>
                <c:pt idx="76">
                  <c:v>11.0</c:v>
                </c:pt>
                <c:pt idx="77">
                  <c:v>10.0</c:v>
                </c:pt>
                <c:pt idx="78">
                  <c:v>11.0</c:v>
                </c:pt>
                <c:pt idx="79">
                  <c:v>10.0</c:v>
                </c:pt>
                <c:pt idx="80">
                  <c:v>11.0</c:v>
                </c:pt>
                <c:pt idx="81">
                  <c:v>10.0</c:v>
                </c:pt>
                <c:pt idx="82">
                  <c:v>11.0</c:v>
                </c:pt>
                <c:pt idx="83">
                  <c:v>10.0</c:v>
                </c:pt>
                <c:pt idx="84">
                  <c:v>11.0</c:v>
                </c:pt>
                <c:pt idx="85">
                  <c:v>10.0</c:v>
                </c:pt>
                <c:pt idx="86">
                  <c:v>11.0</c:v>
                </c:pt>
                <c:pt idx="87">
                  <c:v>10.0</c:v>
                </c:pt>
                <c:pt idx="88">
                  <c:v>11.0</c:v>
                </c:pt>
                <c:pt idx="89">
                  <c:v>10.0</c:v>
                </c:pt>
                <c:pt idx="90">
                  <c:v>11.0</c:v>
                </c:pt>
                <c:pt idx="91">
                  <c:v>10.0</c:v>
                </c:pt>
                <c:pt idx="92">
                  <c:v>11.0</c:v>
                </c:pt>
                <c:pt idx="93">
                  <c:v>10.0</c:v>
                </c:pt>
                <c:pt idx="94">
                  <c:v>11.0</c:v>
                </c:pt>
                <c:pt idx="95">
                  <c:v>10.0</c:v>
                </c:pt>
                <c:pt idx="96">
                  <c:v>11.0</c:v>
                </c:pt>
                <c:pt idx="97">
                  <c:v>10.0</c:v>
                </c:pt>
                <c:pt idx="98">
                  <c:v>11.0</c:v>
                </c:pt>
                <c:pt idx="99">
                  <c:v>10.0</c:v>
                </c:pt>
                <c:pt idx="100">
                  <c:v>11.0</c:v>
                </c:pt>
                <c:pt idx="101">
                  <c:v>10.0</c:v>
                </c:pt>
                <c:pt idx="102">
                  <c:v>11.0</c:v>
                </c:pt>
                <c:pt idx="103">
                  <c:v>10.0</c:v>
                </c:pt>
                <c:pt idx="104">
                  <c:v>11.0</c:v>
                </c:pt>
                <c:pt idx="105">
                  <c:v>10.0</c:v>
                </c:pt>
                <c:pt idx="106">
                  <c:v>11.0</c:v>
                </c:pt>
                <c:pt idx="107">
                  <c:v>10.0</c:v>
                </c:pt>
                <c:pt idx="108">
                  <c:v>11.0</c:v>
                </c:pt>
                <c:pt idx="109">
                  <c:v>10.0</c:v>
                </c:pt>
                <c:pt idx="110">
                  <c:v>11.0</c:v>
                </c:pt>
                <c:pt idx="111">
                  <c:v>10.0</c:v>
                </c:pt>
                <c:pt idx="112">
                  <c:v>11.0</c:v>
                </c:pt>
                <c:pt idx="113">
                  <c:v>10.0</c:v>
                </c:pt>
                <c:pt idx="114">
                  <c:v>11.0</c:v>
                </c:pt>
                <c:pt idx="115">
                  <c:v>10.0</c:v>
                </c:pt>
                <c:pt idx="116">
                  <c:v>11.0</c:v>
                </c:pt>
                <c:pt idx="117">
                  <c:v>10.0</c:v>
                </c:pt>
                <c:pt idx="118">
                  <c:v>11.0</c:v>
                </c:pt>
                <c:pt idx="119">
                  <c:v>10.0</c:v>
                </c:pt>
                <c:pt idx="120">
                  <c:v>11.0</c:v>
                </c:pt>
                <c:pt idx="121">
                  <c:v>10.0</c:v>
                </c:pt>
                <c:pt idx="122">
                  <c:v>11.0</c:v>
                </c:pt>
                <c:pt idx="123">
                  <c:v>10.0</c:v>
                </c:pt>
                <c:pt idx="124">
                  <c:v>11.0</c:v>
                </c:pt>
                <c:pt idx="125">
                  <c:v>10.0</c:v>
                </c:pt>
                <c:pt idx="126">
                  <c:v>11.0</c:v>
                </c:pt>
                <c:pt idx="127">
                  <c:v>10.0</c:v>
                </c:pt>
                <c:pt idx="128">
                  <c:v>11.0</c:v>
                </c:pt>
                <c:pt idx="129">
                  <c:v>10.0</c:v>
                </c:pt>
                <c:pt idx="130">
                  <c:v>11.0</c:v>
                </c:pt>
                <c:pt idx="131">
                  <c:v>10.0</c:v>
                </c:pt>
                <c:pt idx="132">
                  <c:v>11.0</c:v>
                </c:pt>
                <c:pt idx="133">
                  <c:v>10.0</c:v>
                </c:pt>
                <c:pt idx="134">
                  <c:v>11.0</c:v>
                </c:pt>
                <c:pt idx="135">
                  <c:v>10.0</c:v>
                </c:pt>
                <c:pt idx="136">
                  <c:v>11.0</c:v>
                </c:pt>
                <c:pt idx="137">
                  <c:v>10.0</c:v>
                </c:pt>
                <c:pt idx="138">
                  <c:v>11.0</c:v>
                </c:pt>
                <c:pt idx="139">
                  <c:v>10.0</c:v>
                </c:pt>
                <c:pt idx="140">
                  <c:v>11.0</c:v>
                </c:pt>
                <c:pt idx="141">
                  <c:v>10.0</c:v>
                </c:pt>
                <c:pt idx="142">
                  <c:v>11.0</c:v>
                </c:pt>
                <c:pt idx="143">
                  <c:v>10.0</c:v>
                </c:pt>
                <c:pt idx="144">
                  <c:v>11.0</c:v>
                </c:pt>
                <c:pt idx="145">
                  <c:v>10.0</c:v>
                </c:pt>
                <c:pt idx="146">
                  <c:v>11.0</c:v>
                </c:pt>
                <c:pt idx="147">
                  <c:v>10.0</c:v>
                </c:pt>
                <c:pt idx="148">
                  <c:v>11.0</c:v>
                </c:pt>
                <c:pt idx="149">
                  <c:v>10.0</c:v>
                </c:pt>
                <c:pt idx="150">
                  <c:v>11.0</c:v>
                </c:pt>
                <c:pt idx="151">
                  <c:v>10.0</c:v>
                </c:pt>
                <c:pt idx="152">
                  <c:v>11.0</c:v>
                </c:pt>
                <c:pt idx="153">
                  <c:v>10.0</c:v>
                </c:pt>
                <c:pt idx="154">
                  <c:v>11.0</c:v>
                </c:pt>
                <c:pt idx="155">
                  <c:v>10.0</c:v>
                </c:pt>
                <c:pt idx="156">
                  <c:v>11.0</c:v>
                </c:pt>
                <c:pt idx="157">
                  <c:v>10.0</c:v>
                </c:pt>
                <c:pt idx="158">
                  <c:v>11.0</c:v>
                </c:pt>
                <c:pt idx="159">
                  <c:v>10.0</c:v>
                </c:pt>
                <c:pt idx="160">
                  <c:v>11.0</c:v>
                </c:pt>
                <c:pt idx="161">
                  <c:v>10.0</c:v>
                </c:pt>
                <c:pt idx="162">
                  <c:v>11.0</c:v>
                </c:pt>
                <c:pt idx="163">
                  <c:v>10.0</c:v>
                </c:pt>
                <c:pt idx="164">
                  <c:v>11.0</c:v>
                </c:pt>
                <c:pt idx="165">
                  <c:v>10.0</c:v>
                </c:pt>
                <c:pt idx="166">
                  <c:v>11.0</c:v>
                </c:pt>
                <c:pt idx="167">
                  <c:v>10.0</c:v>
                </c:pt>
                <c:pt idx="168">
                  <c:v>11.0</c:v>
                </c:pt>
                <c:pt idx="169">
                  <c:v>10.0</c:v>
                </c:pt>
                <c:pt idx="170">
                  <c:v>11.0</c:v>
                </c:pt>
                <c:pt idx="171">
                  <c:v>10.0</c:v>
                </c:pt>
                <c:pt idx="172">
                  <c:v>11.0</c:v>
                </c:pt>
                <c:pt idx="173">
                  <c:v>10.0</c:v>
                </c:pt>
                <c:pt idx="174">
                  <c:v>11.0</c:v>
                </c:pt>
                <c:pt idx="175">
                  <c:v>10.0</c:v>
                </c:pt>
                <c:pt idx="176">
                  <c:v>11.0</c:v>
                </c:pt>
                <c:pt idx="177">
                  <c:v>10.0</c:v>
                </c:pt>
                <c:pt idx="178">
                  <c:v>11.0</c:v>
                </c:pt>
                <c:pt idx="179">
                  <c:v>10.0</c:v>
                </c:pt>
                <c:pt idx="180">
                  <c:v>11.0</c:v>
                </c:pt>
                <c:pt idx="181">
                  <c:v>10.0</c:v>
                </c:pt>
                <c:pt idx="182">
                  <c:v>11.0</c:v>
                </c:pt>
                <c:pt idx="183">
                  <c:v>10.0</c:v>
                </c:pt>
                <c:pt idx="184">
                  <c:v>11.0</c:v>
                </c:pt>
                <c:pt idx="185">
                  <c:v>10.0</c:v>
                </c:pt>
                <c:pt idx="186">
                  <c:v>11.0</c:v>
                </c:pt>
                <c:pt idx="187">
                  <c:v>10.0</c:v>
                </c:pt>
                <c:pt idx="188">
                  <c:v>11.0</c:v>
                </c:pt>
                <c:pt idx="189">
                  <c:v>10.0</c:v>
                </c:pt>
                <c:pt idx="190">
                  <c:v>11.0</c:v>
                </c:pt>
                <c:pt idx="191">
                  <c:v>10.0</c:v>
                </c:pt>
                <c:pt idx="192">
                  <c:v>11.0</c:v>
                </c:pt>
                <c:pt idx="193">
                  <c:v>10.0</c:v>
                </c:pt>
                <c:pt idx="194">
                  <c:v>11.0</c:v>
                </c:pt>
                <c:pt idx="195">
                  <c:v>10.0</c:v>
                </c:pt>
                <c:pt idx="196">
                  <c:v>11.0</c:v>
                </c:pt>
                <c:pt idx="197">
                  <c:v>10.0</c:v>
                </c:pt>
                <c:pt idx="198">
                  <c:v>11.0</c:v>
                </c:pt>
                <c:pt idx="199">
                  <c:v>10.0</c:v>
                </c:pt>
                <c:pt idx="200">
                  <c:v>11.0</c:v>
                </c:pt>
                <c:pt idx="201">
                  <c:v>10.0</c:v>
                </c:pt>
                <c:pt idx="202">
                  <c:v>11.0</c:v>
                </c:pt>
                <c:pt idx="203">
                  <c:v>10.0</c:v>
                </c:pt>
                <c:pt idx="204">
                  <c:v>11.0</c:v>
                </c:pt>
                <c:pt idx="205">
                  <c:v>10.0</c:v>
                </c:pt>
                <c:pt idx="206">
                  <c:v>11.0</c:v>
                </c:pt>
                <c:pt idx="207">
                  <c:v>10.0</c:v>
                </c:pt>
                <c:pt idx="208">
                  <c:v>11.0</c:v>
                </c:pt>
                <c:pt idx="209">
                  <c:v>10.0</c:v>
                </c:pt>
                <c:pt idx="210">
                  <c:v>11.0</c:v>
                </c:pt>
                <c:pt idx="211">
                  <c:v>10.0</c:v>
                </c:pt>
                <c:pt idx="212">
                  <c:v>11.0</c:v>
                </c:pt>
                <c:pt idx="213">
                  <c:v>10.0</c:v>
                </c:pt>
                <c:pt idx="214">
                  <c:v>11.0</c:v>
                </c:pt>
                <c:pt idx="215">
                  <c:v>10.0</c:v>
                </c:pt>
                <c:pt idx="216">
                  <c:v>11.0</c:v>
                </c:pt>
                <c:pt idx="217">
                  <c:v>10.0</c:v>
                </c:pt>
                <c:pt idx="218">
                  <c:v>11.0</c:v>
                </c:pt>
                <c:pt idx="219">
                  <c:v>10.0</c:v>
                </c:pt>
                <c:pt idx="220">
                  <c:v>11.0</c:v>
                </c:pt>
                <c:pt idx="221">
                  <c:v>10.0</c:v>
                </c:pt>
                <c:pt idx="222">
                  <c:v>11.0</c:v>
                </c:pt>
                <c:pt idx="223">
                  <c:v>10.0</c:v>
                </c:pt>
                <c:pt idx="224">
                  <c:v>11.0</c:v>
                </c:pt>
                <c:pt idx="225">
                  <c:v>10.0</c:v>
                </c:pt>
                <c:pt idx="226">
                  <c:v>11.0</c:v>
                </c:pt>
                <c:pt idx="227">
                  <c:v>10.0</c:v>
                </c:pt>
                <c:pt idx="228">
                  <c:v>11.0</c:v>
                </c:pt>
                <c:pt idx="229">
                  <c:v>10.0</c:v>
                </c:pt>
                <c:pt idx="230">
                  <c:v>11.0</c:v>
                </c:pt>
                <c:pt idx="231">
                  <c:v>10.0</c:v>
                </c:pt>
                <c:pt idx="232">
                  <c:v>11.0</c:v>
                </c:pt>
                <c:pt idx="233">
                  <c:v>10.0</c:v>
                </c:pt>
                <c:pt idx="234">
                  <c:v>11.0</c:v>
                </c:pt>
                <c:pt idx="235">
                  <c:v>10.0</c:v>
                </c:pt>
                <c:pt idx="236">
                  <c:v>11.0</c:v>
                </c:pt>
                <c:pt idx="237">
                  <c:v>10.0</c:v>
                </c:pt>
                <c:pt idx="238">
                  <c:v>11.0</c:v>
                </c:pt>
                <c:pt idx="239">
                  <c:v>10.0</c:v>
                </c:pt>
                <c:pt idx="240">
                  <c:v>11.0</c:v>
                </c:pt>
                <c:pt idx="241">
                  <c:v>10.0</c:v>
                </c:pt>
                <c:pt idx="242">
                  <c:v>11.0</c:v>
                </c:pt>
                <c:pt idx="243">
                  <c:v>10.0</c:v>
                </c:pt>
                <c:pt idx="244">
                  <c:v>11.0</c:v>
                </c:pt>
                <c:pt idx="245">
                  <c:v>10.0</c:v>
                </c:pt>
                <c:pt idx="246">
                  <c:v>11.0</c:v>
                </c:pt>
                <c:pt idx="247">
                  <c:v>10.0</c:v>
                </c:pt>
                <c:pt idx="248">
                  <c:v>11.0</c:v>
                </c:pt>
                <c:pt idx="249">
                  <c:v>10.0</c:v>
                </c:pt>
                <c:pt idx="250">
                  <c:v>11.0</c:v>
                </c:pt>
                <c:pt idx="251">
                  <c:v>10.0</c:v>
                </c:pt>
                <c:pt idx="252">
                  <c:v>11.0</c:v>
                </c:pt>
                <c:pt idx="253">
                  <c:v>10.0</c:v>
                </c:pt>
                <c:pt idx="254">
                  <c:v>11.0</c:v>
                </c:pt>
                <c:pt idx="255">
                  <c:v>10.0</c:v>
                </c:pt>
                <c:pt idx="256">
                  <c:v>11.0</c:v>
                </c:pt>
                <c:pt idx="257">
                  <c:v>10.0</c:v>
                </c:pt>
                <c:pt idx="258">
                  <c:v>11.0</c:v>
                </c:pt>
                <c:pt idx="259">
                  <c:v>10.0</c:v>
                </c:pt>
                <c:pt idx="260">
                  <c:v>11.0</c:v>
                </c:pt>
                <c:pt idx="261">
                  <c:v>10.0</c:v>
                </c:pt>
                <c:pt idx="262">
                  <c:v>11.0</c:v>
                </c:pt>
                <c:pt idx="263">
                  <c:v>10.0</c:v>
                </c:pt>
                <c:pt idx="264">
                  <c:v>11.0</c:v>
                </c:pt>
                <c:pt idx="265">
                  <c:v>10.0</c:v>
                </c:pt>
                <c:pt idx="266">
                  <c:v>11.0</c:v>
                </c:pt>
                <c:pt idx="267">
                  <c:v>10.0</c:v>
                </c:pt>
                <c:pt idx="268">
                  <c:v>11.0</c:v>
                </c:pt>
                <c:pt idx="269">
                  <c:v>10.0</c:v>
                </c:pt>
                <c:pt idx="270">
                  <c:v>11.0</c:v>
                </c:pt>
                <c:pt idx="271">
                  <c:v>10.0</c:v>
                </c:pt>
                <c:pt idx="272">
                  <c:v>11.0</c:v>
                </c:pt>
                <c:pt idx="273">
                  <c:v>10.0</c:v>
                </c:pt>
                <c:pt idx="274">
                  <c:v>11.0</c:v>
                </c:pt>
                <c:pt idx="275">
                  <c:v>10.0</c:v>
                </c:pt>
                <c:pt idx="276">
                  <c:v>11.0</c:v>
                </c:pt>
                <c:pt idx="277">
                  <c:v>10.0</c:v>
                </c:pt>
                <c:pt idx="278">
                  <c:v>11.0</c:v>
                </c:pt>
                <c:pt idx="279">
                  <c:v>10.0</c:v>
                </c:pt>
                <c:pt idx="280">
                  <c:v>11.0</c:v>
                </c:pt>
                <c:pt idx="281">
                  <c:v>10.0</c:v>
                </c:pt>
                <c:pt idx="282">
                  <c:v>11.0</c:v>
                </c:pt>
                <c:pt idx="283">
                  <c:v>10.0</c:v>
                </c:pt>
                <c:pt idx="284">
                  <c:v>11.0</c:v>
                </c:pt>
                <c:pt idx="285">
                  <c:v>10.0</c:v>
                </c:pt>
                <c:pt idx="286">
                  <c:v>11.0</c:v>
                </c:pt>
                <c:pt idx="287">
                  <c:v>10.0</c:v>
                </c:pt>
                <c:pt idx="288">
                  <c:v>11.0</c:v>
                </c:pt>
                <c:pt idx="289">
                  <c:v>10.0</c:v>
                </c:pt>
                <c:pt idx="290">
                  <c:v>11.0</c:v>
                </c:pt>
                <c:pt idx="291">
                  <c:v>10.0</c:v>
                </c:pt>
                <c:pt idx="292">
                  <c:v>11.0</c:v>
                </c:pt>
                <c:pt idx="293">
                  <c:v>10.0</c:v>
                </c:pt>
                <c:pt idx="294">
                  <c:v>11.0</c:v>
                </c:pt>
                <c:pt idx="295">
                  <c:v>10.0</c:v>
                </c:pt>
                <c:pt idx="296">
                  <c:v>11.0</c:v>
                </c:pt>
                <c:pt idx="297">
                  <c:v>10.0</c:v>
                </c:pt>
                <c:pt idx="298">
                  <c:v>11.0</c:v>
                </c:pt>
                <c:pt idx="299">
                  <c:v>10.0</c:v>
                </c:pt>
                <c:pt idx="300">
                  <c:v>11.0</c:v>
                </c:pt>
                <c:pt idx="301">
                  <c:v>10.0</c:v>
                </c:pt>
                <c:pt idx="302">
                  <c:v>11.0</c:v>
                </c:pt>
                <c:pt idx="303">
                  <c:v>10.0</c:v>
                </c:pt>
                <c:pt idx="304">
                  <c:v>11.0</c:v>
                </c:pt>
                <c:pt idx="305">
                  <c:v>10.0</c:v>
                </c:pt>
                <c:pt idx="306">
                  <c:v>11.0</c:v>
                </c:pt>
                <c:pt idx="307">
                  <c:v>10.0</c:v>
                </c:pt>
                <c:pt idx="308">
                  <c:v>11.0</c:v>
                </c:pt>
                <c:pt idx="309">
                  <c:v>10.0</c:v>
                </c:pt>
                <c:pt idx="310">
                  <c:v>11.0</c:v>
                </c:pt>
                <c:pt idx="311">
                  <c:v>10.0</c:v>
                </c:pt>
                <c:pt idx="312">
                  <c:v>11.0</c:v>
                </c:pt>
                <c:pt idx="313">
                  <c:v>10.0</c:v>
                </c:pt>
                <c:pt idx="314">
                  <c:v>11.0</c:v>
                </c:pt>
                <c:pt idx="315">
                  <c:v>10.0</c:v>
                </c:pt>
                <c:pt idx="316">
                  <c:v>11.0</c:v>
                </c:pt>
                <c:pt idx="317">
                  <c:v>10.0</c:v>
                </c:pt>
                <c:pt idx="318">
                  <c:v>11.0</c:v>
                </c:pt>
                <c:pt idx="319">
                  <c:v>10.0</c:v>
                </c:pt>
                <c:pt idx="320">
                  <c:v>11.0</c:v>
                </c:pt>
                <c:pt idx="321">
                  <c:v>10.0</c:v>
                </c:pt>
                <c:pt idx="322">
                  <c:v>11.0</c:v>
                </c:pt>
                <c:pt idx="323">
                  <c:v>10.0</c:v>
                </c:pt>
                <c:pt idx="324">
                  <c:v>11.0</c:v>
                </c:pt>
                <c:pt idx="325">
                  <c:v>10.0</c:v>
                </c:pt>
                <c:pt idx="326">
                  <c:v>11.0</c:v>
                </c:pt>
                <c:pt idx="327">
                  <c:v>10.0</c:v>
                </c:pt>
                <c:pt idx="328">
                  <c:v>11.0</c:v>
                </c:pt>
                <c:pt idx="329">
                  <c:v>10.0</c:v>
                </c:pt>
                <c:pt idx="330">
                  <c:v>11.0</c:v>
                </c:pt>
                <c:pt idx="331">
                  <c:v>10.0</c:v>
                </c:pt>
                <c:pt idx="332">
                  <c:v>11.0</c:v>
                </c:pt>
                <c:pt idx="333">
                  <c:v>10.0</c:v>
                </c:pt>
                <c:pt idx="334">
                  <c:v>11.0</c:v>
                </c:pt>
                <c:pt idx="335">
                  <c:v>10.0</c:v>
                </c:pt>
                <c:pt idx="336">
                  <c:v>11.0</c:v>
                </c:pt>
                <c:pt idx="337">
                  <c:v>10.0</c:v>
                </c:pt>
                <c:pt idx="338">
                  <c:v>11.0</c:v>
                </c:pt>
                <c:pt idx="339">
                  <c:v>10.0</c:v>
                </c:pt>
                <c:pt idx="340">
                  <c:v>11.0</c:v>
                </c:pt>
                <c:pt idx="341">
                  <c:v>10.0</c:v>
                </c:pt>
                <c:pt idx="342">
                  <c:v>11.0</c:v>
                </c:pt>
                <c:pt idx="343">
                  <c:v>10.0</c:v>
                </c:pt>
                <c:pt idx="344">
                  <c:v>11.0</c:v>
                </c:pt>
                <c:pt idx="345">
                  <c:v>10.0</c:v>
                </c:pt>
                <c:pt idx="346">
                  <c:v>11.0</c:v>
                </c:pt>
                <c:pt idx="347">
                  <c:v>10.0</c:v>
                </c:pt>
                <c:pt idx="348">
                  <c:v>11.0</c:v>
                </c:pt>
                <c:pt idx="349">
                  <c:v>10.0</c:v>
                </c:pt>
                <c:pt idx="350">
                  <c:v>11.0</c:v>
                </c:pt>
                <c:pt idx="351">
                  <c:v>10.0</c:v>
                </c:pt>
                <c:pt idx="352">
                  <c:v>11.0</c:v>
                </c:pt>
                <c:pt idx="353">
                  <c:v>10.0</c:v>
                </c:pt>
                <c:pt idx="354">
                  <c:v>11.0</c:v>
                </c:pt>
                <c:pt idx="355">
                  <c:v>10.0</c:v>
                </c:pt>
                <c:pt idx="356">
                  <c:v>11.0</c:v>
                </c:pt>
                <c:pt idx="357">
                  <c:v>10.0</c:v>
                </c:pt>
                <c:pt idx="358">
                  <c:v>11.0</c:v>
                </c:pt>
                <c:pt idx="359">
                  <c:v>10.0</c:v>
                </c:pt>
                <c:pt idx="360">
                  <c:v>11.0</c:v>
                </c:pt>
                <c:pt idx="361">
                  <c:v>10.0</c:v>
                </c:pt>
                <c:pt idx="362">
                  <c:v>11.0</c:v>
                </c:pt>
                <c:pt idx="363">
                  <c:v>10.0</c:v>
                </c:pt>
                <c:pt idx="364">
                  <c:v>11.0</c:v>
                </c:pt>
                <c:pt idx="365">
                  <c:v>10.0</c:v>
                </c:pt>
                <c:pt idx="366">
                  <c:v>11.0</c:v>
                </c:pt>
                <c:pt idx="367">
                  <c:v>10.0</c:v>
                </c:pt>
                <c:pt idx="368">
                  <c:v>11.0</c:v>
                </c:pt>
                <c:pt idx="369">
                  <c:v>10.0</c:v>
                </c:pt>
                <c:pt idx="370">
                  <c:v>11.0</c:v>
                </c:pt>
                <c:pt idx="371">
                  <c:v>10.0</c:v>
                </c:pt>
                <c:pt idx="372">
                  <c:v>11.0</c:v>
                </c:pt>
                <c:pt idx="373">
                  <c:v>10.0</c:v>
                </c:pt>
                <c:pt idx="374">
                  <c:v>11.0</c:v>
                </c:pt>
                <c:pt idx="375">
                  <c:v>10.0</c:v>
                </c:pt>
                <c:pt idx="376">
                  <c:v>11.0</c:v>
                </c:pt>
                <c:pt idx="377">
                  <c:v>10.0</c:v>
                </c:pt>
                <c:pt idx="378">
                  <c:v>11.0</c:v>
                </c:pt>
                <c:pt idx="379">
                  <c:v>10.0</c:v>
                </c:pt>
                <c:pt idx="380">
                  <c:v>11.0</c:v>
                </c:pt>
                <c:pt idx="381">
                  <c:v>10.0</c:v>
                </c:pt>
                <c:pt idx="382">
                  <c:v>11.0</c:v>
                </c:pt>
                <c:pt idx="383">
                  <c:v>10.0</c:v>
                </c:pt>
                <c:pt idx="384">
                  <c:v>11.0</c:v>
                </c:pt>
                <c:pt idx="385">
                  <c:v>10.0</c:v>
                </c:pt>
                <c:pt idx="386">
                  <c:v>11.0</c:v>
                </c:pt>
                <c:pt idx="387">
                  <c:v>10.0</c:v>
                </c:pt>
                <c:pt idx="388">
                  <c:v>11.0</c:v>
                </c:pt>
                <c:pt idx="389">
                  <c:v>10.0</c:v>
                </c:pt>
                <c:pt idx="390">
                  <c:v>11.0</c:v>
                </c:pt>
                <c:pt idx="391">
                  <c:v>10.0</c:v>
                </c:pt>
                <c:pt idx="392">
                  <c:v>11.0</c:v>
                </c:pt>
                <c:pt idx="393">
                  <c:v>10.0</c:v>
                </c:pt>
                <c:pt idx="394">
                  <c:v>11.0</c:v>
                </c:pt>
                <c:pt idx="395">
                  <c:v>10.0</c:v>
                </c:pt>
                <c:pt idx="396">
                  <c:v>11.0</c:v>
                </c:pt>
                <c:pt idx="397">
                  <c:v>10.0</c:v>
                </c:pt>
                <c:pt idx="398">
                  <c:v>11.0</c:v>
                </c:pt>
                <c:pt idx="399">
                  <c:v>10.0</c:v>
                </c:pt>
                <c:pt idx="400">
                  <c:v>11.0</c:v>
                </c:pt>
                <c:pt idx="401">
                  <c:v>10.0</c:v>
                </c:pt>
                <c:pt idx="402">
                  <c:v>11.0</c:v>
                </c:pt>
                <c:pt idx="403">
                  <c:v>10.0</c:v>
                </c:pt>
                <c:pt idx="404">
                  <c:v>11.0</c:v>
                </c:pt>
                <c:pt idx="405">
                  <c:v>10.0</c:v>
                </c:pt>
                <c:pt idx="406">
                  <c:v>11.0</c:v>
                </c:pt>
                <c:pt idx="407">
                  <c:v>10.0</c:v>
                </c:pt>
                <c:pt idx="408">
                  <c:v>11.0</c:v>
                </c:pt>
                <c:pt idx="409">
                  <c:v>10.0</c:v>
                </c:pt>
                <c:pt idx="410">
                  <c:v>11.0</c:v>
                </c:pt>
                <c:pt idx="411">
                  <c:v>10.0</c:v>
                </c:pt>
                <c:pt idx="412">
                  <c:v>11.0</c:v>
                </c:pt>
                <c:pt idx="413">
                  <c:v>10.0</c:v>
                </c:pt>
                <c:pt idx="414">
                  <c:v>11.0</c:v>
                </c:pt>
                <c:pt idx="415">
                  <c:v>10.0</c:v>
                </c:pt>
                <c:pt idx="416">
                  <c:v>11.0</c:v>
                </c:pt>
                <c:pt idx="417">
                  <c:v>10.0</c:v>
                </c:pt>
                <c:pt idx="418">
                  <c:v>11.0</c:v>
                </c:pt>
                <c:pt idx="419">
                  <c:v>10.0</c:v>
                </c:pt>
                <c:pt idx="420">
                  <c:v>11.0</c:v>
                </c:pt>
                <c:pt idx="421">
                  <c:v>10.0</c:v>
                </c:pt>
                <c:pt idx="422">
                  <c:v>11.0</c:v>
                </c:pt>
                <c:pt idx="423">
                  <c:v>10.0</c:v>
                </c:pt>
                <c:pt idx="424">
                  <c:v>11.0</c:v>
                </c:pt>
                <c:pt idx="425">
                  <c:v>10.0</c:v>
                </c:pt>
                <c:pt idx="426">
                  <c:v>11.0</c:v>
                </c:pt>
                <c:pt idx="427">
                  <c:v>10.0</c:v>
                </c:pt>
                <c:pt idx="428">
                  <c:v>11.0</c:v>
                </c:pt>
                <c:pt idx="429">
                  <c:v>10.0</c:v>
                </c:pt>
                <c:pt idx="430">
                  <c:v>11.0</c:v>
                </c:pt>
                <c:pt idx="431">
                  <c:v>10.0</c:v>
                </c:pt>
                <c:pt idx="432">
                  <c:v>11.0</c:v>
                </c:pt>
                <c:pt idx="433">
                  <c:v>10.0</c:v>
                </c:pt>
                <c:pt idx="434">
                  <c:v>11.0</c:v>
                </c:pt>
                <c:pt idx="435">
                  <c:v>10.0</c:v>
                </c:pt>
                <c:pt idx="436">
                  <c:v>11.0</c:v>
                </c:pt>
                <c:pt idx="437">
                  <c:v>10.0</c:v>
                </c:pt>
                <c:pt idx="438">
                  <c:v>11.0</c:v>
                </c:pt>
                <c:pt idx="439">
                  <c:v>10.0</c:v>
                </c:pt>
                <c:pt idx="440">
                  <c:v>11.0</c:v>
                </c:pt>
                <c:pt idx="441">
                  <c:v>10.0</c:v>
                </c:pt>
                <c:pt idx="442">
                  <c:v>11.0</c:v>
                </c:pt>
                <c:pt idx="443">
                  <c:v>10.0</c:v>
                </c:pt>
                <c:pt idx="444">
                  <c:v>11.0</c:v>
                </c:pt>
                <c:pt idx="445">
                  <c:v>10.0</c:v>
                </c:pt>
                <c:pt idx="446">
                  <c:v>11.0</c:v>
                </c:pt>
                <c:pt idx="447">
                  <c:v>10.0</c:v>
                </c:pt>
                <c:pt idx="448">
                  <c:v>11.0</c:v>
                </c:pt>
                <c:pt idx="449">
                  <c:v>10.0</c:v>
                </c:pt>
                <c:pt idx="450">
                  <c:v>11.0</c:v>
                </c:pt>
                <c:pt idx="451">
                  <c:v>10.0</c:v>
                </c:pt>
                <c:pt idx="452">
                  <c:v>11.0</c:v>
                </c:pt>
                <c:pt idx="453">
                  <c:v>10.0</c:v>
                </c:pt>
                <c:pt idx="454">
                  <c:v>11.0</c:v>
                </c:pt>
                <c:pt idx="455">
                  <c:v>10.0</c:v>
                </c:pt>
                <c:pt idx="456">
                  <c:v>11.0</c:v>
                </c:pt>
                <c:pt idx="457">
                  <c:v>10.0</c:v>
                </c:pt>
                <c:pt idx="458">
                  <c:v>11.0</c:v>
                </c:pt>
                <c:pt idx="459">
                  <c:v>10.0</c:v>
                </c:pt>
                <c:pt idx="460">
                  <c:v>11.0</c:v>
                </c:pt>
                <c:pt idx="461">
                  <c:v>10.0</c:v>
                </c:pt>
                <c:pt idx="462">
                  <c:v>11.0</c:v>
                </c:pt>
                <c:pt idx="463">
                  <c:v>10.0</c:v>
                </c:pt>
                <c:pt idx="464">
                  <c:v>11.0</c:v>
                </c:pt>
                <c:pt idx="465">
                  <c:v>10.0</c:v>
                </c:pt>
                <c:pt idx="466">
                  <c:v>11.0</c:v>
                </c:pt>
                <c:pt idx="467">
                  <c:v>10.0</c:v>
                </c:pt>
                <c:pt idx="468">
                  <c:v>11.0</c:v>
                </c:pt>
                <c:pt idx="469">
                  <c:v>10.0</c:v>
                </c:pt>
                <c:pt idx="470">
                  <c:v>11.0</c:v>
                </c:pt>
                <c:pt idx="471">
                  <c:v>10.0</c:v>
                </c:pt>
                <c:pt idx="472">
                  <c:v>11.0</c:v>
                </c:pt>
                <c:pt idx="473">
                  <c:v>10.0</c:v>
                </c:pt>
                <c:pt idx="474">
                  <c:v>11.0</c:v>
                </c:pt>
                <c:pt idx="475">
                  <c:v>10.0</c:v>
                </c:pt>
                <c:pt idx="476">
                  <c:v>11.0</c:v>
                </c:pt>
                <c:pt idx="477">
                  <c:v>10.0</c:v>
                </c:pt>
                <c:pt idx="478">
                  <c:v>11.0</c:v>
                </c:pt>
                <c:pt idx="479">
                  <c:v>10.0</c:v>
                </c:pt>
                <c:pt idx="480">
                  <c:v>11.0</c:v>
                </c:pt>
                <c:pt idx="481">
                  <c:v>10.0</c:v>
                </c:pt>
                <c:pt idx="482">
                  <c:v>11.0</c:v>
                </c:pt>
                <c:pt idx="483">
                  <c:v>10.0</c:v>
                </c:pt>
                <c:pt idx="484">
                  <c:v>11.0</c:v>
                </c:pt>
                <c:pt idx="485">
                  <c:v>10.0</c:v>
                </c:pt>
                <c:pt idx="486">
                  <c:v>11.0</c:v>
                </c:pt>
                <c:pt idx="487">
                  <c:v>10.0</c:v>
                </c:pt>
                <c:pt idx="488">
                  <c:v>11.0</c:v>
                </c:pt>
                <c:pt idx="489">
                  <c:v>10.0</c:v>
                </c:pt>
                <c:pt idx="490">
                  <c:v>11.0</c:v>
                </c:pt>
                <c:pt idx="491">
                  <c:v>10.0</c:v>
                </c:pt>
                <c:pt idx="492">
                  <c:v>11.0</c:v>
                </c:pt>
                <c:pt idx="493">
                  <c:v>10.0</c:v>
                </c:pt>
                <c:pt idx="494">
                  <c:v>11.0</c:v>
                </c:pt>
                <c:pt idx="495">
                  <c:v>10.0</c:v>
                </c:pt>
                <c:pt idx="496">
                  <c:v>11.0</c:v>
                </c:pt>
                <c:pt idx="497">
                  <c:v>10.0</c:v>
                </c:pt>
                <c:pt idx="498">
                  <c:v>11.0</c:v>
                </c:pt>
                <c:pt idx="499">
                  <c:v>10.0</c:v>
                </c:pt>
                <c:pt idx="500">
                  <c:v>11.0</c:v>
                </c:pt>
                <c:pt idx="501">
                  <c:v>10.0</c:v>
                </c:pt>
                <c:pt idx="502">
                  <c:v>11.0</c:v>
                </c:pt>
                <c:pt idx="503">
                  <c:v>10.0</c:v>
                </c:pt>
                <c:pt idx="504">
                  <c:v>11.0</c:v>
                </c:pt>
                <c:pt idx="505">
                  <c:v>10.0</c:v>
                </c:pt>
                <c:pt idx="506">
                  <c:v>11.0</c:v>
                </c:pt>
                <c:pt idx="507">
                  <c:v>10.0</c:v>
                </c:pt>
                <c:pt idx="508">
                  <c:v>11.0</c:v>
                </c:pt>
                <c:pt idx="509">
                  <c:v>10.0</c:v>
                </c:pt>
                <c:pt idx="510">
                  <c:v>11.0</c:v>
                </c:pt>
                <c:pt idx="511">
                  <c:v>10.0</c:v>
                </c:pt>
                <c:pt idx="512">
                  <c:v>11.0</c:v>
                </c:pt>
                <c:pt idx="513">
                  <c:v>10.0</c:v>
                </c:pt>
                <c:pt idx="514">
                  <c:v>11.0</c:v>
                </c:pt>
                <c:pt idx="515">
                  <c:v>10.0</c:v>
                </c:pt>
                <c:pt idx="516">
                  <c:v>11.0</c:v>
                </c:pt>
                <c:pt idx="517">
                  <c:v>10.0</c:v>
                </c:pt>
                <c:pt idx="518">
                  <c:v>11.0</c:v>
                </c:pt>
                <c:pt idx="519">
                  <c:v>10.0</c:v>
                </c:pt>
                <c:pt idx="520">
                  <c:v>11.0</c:v>
                </c:pt>
                <c:pt idx="521">
                  <c:v>10.0</c:v>
                </c:pt>
                <c:pt idx="522">
                  <c:v>11.0</c:v>
                </c:pt>
                <c:pt idx="523">
                  <c:v>10.0</c:v>
                </c:pt>
                <c:pt idx="524">
                  <c:v>11.0</c:v>
                </c:pt>
                <c:pt idx="525">
                  <c:v>10.0</c:v>
                </c:pt>
                <c:pt idx="526">
                  <c:v>11.0</c:v>
                </c:pt>
                <c:pt idx="527">
                  <c:v>10.0</c:v>
                </c:pt>
                <c:pt idx="528">
                  <c:v>11.0</c:v>
                </c:pt>
                <c:pt idx="529">
                  <c:v>10.0</c:v>
                </c:pt>
                <c:pt idx="530">
                  <c:v>11.0</c:v>
                </c:pt>
                <c:pt idx="531">
                  <c:v>10.0</c:v>
                </c:pt>
                <c:pt idx="532">
                  <c:v>11.0</c:v>
                </c:pt>
                <c:pt idx="533">
                  <c:v>10.0</c:v>
                </c:pt>
                <c:pt idx="534">
                  <c:v>11.0</c:v>
                </c:pt>
                <c:pt idx="535">
                  <c:v>10.0</c:v>
                </c:pt>
                <c:pt idx="536">
                  <c:v>11.0</c:v>
                </c:pt>
                <c:pt idx="537">
                  <c:v>10.0</c:v>
                </c:pt>
                <c:pt idx="538">
                  <c:v>11.0</c:v>
                </c:pt>
                <c:pt idx="539">
                  <c:v>10.0</c:v>
                </c:pt>
                <c:pt idx="540">
                  <c:v>11.0</c:v>
                </c:pt>
                <c:pt idx="541">
                  <c:v>10.0</c:v>
                </c:pt>
                <c:pt idx="542">
                  <c:v>11.0</c:v>
                </c:pt>
                <c:pt idx="543">
                  <c:v>10.0</c:v>
                </c:pt>
                <c:pt idx="544">
                  <c:v>11.0</c:v>
                </c:pt>
                <c:pt idx="545">
                  <c:v>10.0</c:v>
                </c:pt>
                <c:pt idx="546">
                  <c:v>11.0</c:v>
                </c:pt>
                <c:pt idx="547">
                  <c:v>10.0</c:v>
                </c:pt>
                <c:pt idx="548">
                  <c:v>11.0</c:v>
                </c:pt>
                <c:pt idx="549">
                  <c:v>10.0</c:v>
                </c:pt>
                <c:pt idx="550">
                  <c:v>11.0</c:v>
                </c:pt>
                <c:pt idx="551">
                  <c:v>10.0</c:v>
                </c:pt>
                <c:pt idx="552">
                  <c:v>11.0</c:v>
                </c:pt>
                <c:pt idx="553">
                  <c:v>10.0</c:v>
                </c:pt>
                <c:pt idx="554">
                  <c:v>11.0</c:v>
                </c:pt>
                <c:pt idx="555">
                  <c:v>10.0</c:v>
                </c:pt>
                <c:pt idx="556">
                  <c:v>11.0</c:v>
                </c:pt>
                <c:pt idx="557">
                  <c:v>10.0</c:v>
                </c:pt>
                <c:pt idx="558">
                  <c:v>11.0</c:v>
                </c:pt>
                <c:pt idx="559">
                  <c:v>10.0</c:v>
                </c:pt>
                <c:pt idx="560">
                  <c:v>11.0</c:v>
                </c:pt>
                <c:pt idx="561">
                  <c:v>10.0</c:v>
                </c:pt>
                <c:pt idx="562">
                  <c:v>11.0</c:v>
                </c:pt>
                <c:pt idx="563">
                  <c:v>10.0</c:v>
                </c:pt>
                <c:pt idx="564">
                  <c:v>11.0</c:v>
                </c:pt>
                <c:pt idx="565">
                  <c:v>10.0</c:v>
                </c:pt>
                <c:pt idx="566">
                  <c:v>11.0</c:v>
                </c:pt>
                <c:pt idx="567">
                  <c:v>10.0</c:v>
                </c:pt>
                <c:pt idx="568">
                  <c:v>11.0</c:v>
                </c:pt>
                <c:pt idx="569">
                  <c:v>10.0</c:v>
                </c:pt>
                <c:pt idx="570">
                  <c:v>11.0</c:v>
                </c:pt>
                <c:pt idx="571">
                  <c:v>10.0</c:v>
                </c:pt>
                <c:pt idx="572">
                  <c:v>11.0</c:v>
                </c:pt>
                <c:pt idx="573">
                  <c:v>10.0</c:v>
                </c:pt>
                <c:pt idx="574">
                  <c:v>11.0</c:v>
                </c:pt>
                <c:pt idx="575">
                  <c:v>10.0</c:v>
                </c:pt>
                <c:pt idx="576">
                  <c:v>11.0</c:v>
                </c:pt>
                <c:pt idx="577">
                  <c:v>10.0</c:v>
                </c:pt>
                <c:pt idx="578">
                  <c:v>11.0</c:v>
                </c:pt>
                <c:pt idx="579">
                  <c:v>10.0</c:v>
                </c:pt>
                <c:pt idx="580">
                  <c:v>11.0</c:v>
                </c:pt>
                <c:pt idx="581">
                  <c:v>10.0</c:v>
                </c:pt>
                <c:pt idx="582">
                  <c:v>11.0</c:v>
                </c:pt>
                <c:pt idx="583">
                  <c:v>10.0</c:v>
                </c:pt>
                <c:pt idx="584">
                  <c:v>11.0</c:v>
                </c:pt>
                <c:pt idx="585">
                  <c:v>10.0</c:v>
                </c:pt>
                <c:pt idx="586">
                  <c:v>11.0</c:v>
                </c:pt>
                <c:pt idx="587">
                  <c:v>10.0</c:v>
                </c:pt>
                <c:pt idx="588">
                  <c:v>11.0</c:v>
                </c:pt>
                <c:pt idx="589">
                  <c:v>10.0</c:v>
                </c:pt>
                <c:pt idx="590">
                  <c:v>11.0</c:v>
                </c:pt>
                <c:pt idx="591">
                  <c:v>10.0</c:v>
                </c:pt>
                <c:pt idx="592">
                  <c:v>11.0</c:v>
                </c:pt>
                <c:pt idx="593">
                  <c:v>10.0</c:v>
                </c:pt>
                <c:pt idx="594">
                  <c:v>11.0</c:v>
                </c:pt>
                <c:pt idx="595">
                  <c:v>10.0</c:v>
                </c:pt>
                <c:pt idx="596">
                  <c:v>11.0</c:v>
                </c:pt>
                <c:pt idx="597">
                  <c:v>10.0</c:v>
                </c:pt>
                <c:pt idx="598">
                  <c:v>11.0</c:v>
                </c:pt>
                <c:pt idx="599">
                  <c:v>10.0</c:v>
                </c:pt>
                <c:pt idx="600">
                  <c:v>11.0</c:v>
                </c:pt>
                <c:pt idx="601">
                  <c:v>10.0</c:v>
                </c:pt>
                <c:pt idx="602">
                  <c:v>11.0</c:v>
                </c:pt>
                <c:pt idx="603">
                  <c:v>10.0</c:v>
                </c:pt>
                <c:pt idx="604">
                  <c:v>11.0</c:v>
                </c:pt>
                <c:pt idx="605">
                  <c:v>10.0</c:v>
                </c:pt>
                <c:pt idx="606">
                  <c:v>11.0</c:v>
                </c:pt>
                <c:pt idx="607">
                  <c:v>10.0</c:v>
                </c:pt>
                <c:pt idx="608">
                  <c:v>11.0</c:v>
                </c:pt>
                <c:pt idx="609">
                  <c:v>10.0</c:v>
                </c:pt>
                <c:pt idx="610">
                  <c:v>11.0</c:v>
                </c:pt>
                <c:pt idx="611">
                  <c:v>10.0</c:v>
                </c:pt>
                <c:pt idx="612">
                  <c:v>11.0</c:v>
                </c:pt>
                <c:pt idx="613">
                  <c:v>10.0</c:v>
                </c:pt>
                <c:pt idx="614">
                  <c:v>11.0</c:v>
                </c:pt>
                <c:pt idx="615">
                  <c:v>10.0</c:v>
                </c:pt>
                <c:pt idx="616">
                  <c:v>11.0</c:v>
                </c:pt>
                <c:pt idx="617">
                  <c:v>10.0</c:v>
                </c:pt>
                <c:pt idx="618">
                  <c:v>11.0</c:v>
                </c:pt>
                <c:pt idx="619">
                  <c:v>10.0</c:v>
                </c:pt>
                <c:pt idx="620">
                  <c:v>11.0</c:v>
                </c:pt>
                <c:pt idx="621">
                  <c:v>10.0</c:v>
                </c:pt>
                <c:pt idx="622">
                  <c:v>11.0</c:v>
                </c:pt>
                <c:pt idx="623">
                  <c:v>10.0</c:v>
                </c:pt>
                <c:pt idx="624">
                  <c:v>11.0</c:v>
                </c:pt>
                <c:pt idx="625">
                  <c:v>10.0</c:v>
                </c:pt>
                <c:pt idx="626">
                  <c:v>11.0</c:v>
                </c:pt>
                <c:pt idx="627">
                  <c:v>10.0</c:v>
                </c:pt>
                <c:pt idx="628">
                  <c:v>11.0</c:v>
                </c:pt>
                <c:pt idx="629">
                  <c:v>10.0</c:v>
                </c:pt>
                <c:pt idx="630">
                  <c:v>11.0</c:v>
                </c:pt>
                <c:pt idx="631">
                  <c:v>10.0</c:v>
                </c:pt>
                <c:pt idx="632">
                  <c:v>11.0</c:v>
                </c:pt>
                <c:pt idx="633">
                  <c:v>10.0</c:v>
                </c:pt>
                <c:pt idx="634">
                  <c:v>11.0</c:v>
                </c:pt>
                <c:pt idx="635">
                  <c:v>10.0</c:v>
                </c:pt>
                <c:pt idx="636">
                  <c:v>11.0</c:v>
                </c:pt>
                <c:pt idx="637">
                  <c:v>10.0</c:v>
                </c:pt>
                <c:pt idx="638">
                  <c:v>11.0</c:v>
                </c:pt>
                <c:pt idx="639">
                  <c:v>10.0</c:v>
                </c:pt>
                <c:pt idx="640">
                  <c:v>11.0</c:v>
                </c:pt>
                <c:pt idx="641">
                  <c:v>10.0</c:v>
                </c:pt>
                <c:pt idx="642">
                  <c:v>11.0</c:v>
                </c:pt>
                <c:pt idx="643">
                  <c:v>10.0</c:v>
                </c:pt>
                <c:pt idx="644">
                  <c:v>11.0</c:v>
                </c:pt>
                <c:pt idx="645">
                  <c:v>10.0</c:v>
                </c:pt>
                <c:pt idx="646">
                  <c:v>11.0</c:v>
                </c:pt>
                <c:pt idx="647">
                  <c:v>10.0</c:v>
                </c:pt>
                <c:pt idx="648">
                  <c:v>11.0</c:v>
                </c:pt>
                <c:pt idx="649">
                  <c:v>10.0</c:v>
                </c:pt>
                <c:pt idx="650">
                  <c:v>11.0</c:v>
                </c:pt>
                <c:pt idx="651">
                  <c:v>10.0</c:v>
                </c:pt>
                <c:pt idx="652">
                  <c:v>11.0</c:v>
                </c:pt>
                <c:pt idx="653">
                  <c:v>10.0</c:v>
                </c:pt>
                <c:pt idx="654">
                  <c:v>11.0</c:v>
                </c:pt>
                <c:pt idx="655">
                  <c:v>10.0</c:v>
                </c:pt>
                <c:pt idx="656">
                  <c:v>11.0</c:v>
                </c:pt>
                <c:pt idx="657">
                  <c:v>10.0</c:v>
                </c:pt>
                <c:pt idx="658">
                  <c:v>11.0</c:v>
                </c:pt>
                <c:pt idx="659">
                  <c:v>10.0</c:v>
                </c:pt>
                <c:pt idx="660">
                  <c:v>11.0</c:v>
                </c:pt>
                <c:pt idx="661">
                  <c:v>10.0</c:v>
                </c:pt>
                <c:pt idx="662">
                  <c:v>11.0</c:v>
                </c:pt>
                <c:pt idx="663">
                  <c:v>10.0</c:v>
                </c:pt>
                <c:pt idx="664">
                  <c:v>11.0</c:v>
                </c:pt>
                <c:pt idx="665">
                  <c:v>10.0</c:v>
                </c:pt>
                <c:pt idx="666">
                  <c:v>11.0</c:v>
                </c:pt>
                <c:pt idx="667">
                  <c:v>10.0</c:v>
                </c:pt>
                <c:pt idx="668">
                  <c:v>11.0</c:v>
                </c:pt>
                <c:pt idx="669">
                  <c:v>10.0</c:v>
                </c:pt>
                <c:pt idx="670">
                  <c:v>11.0</c:v>
                </c:pt>
                <c:pt idx="671">
                  <c:v>10.0</c:v>
                </c:pt>
                <c:pt idx="672">
                  <c:v>11.0</c:v>
                </c:pt>
                <c:pt idx="673">
                  <c:v>10.0</c:v>
                </c:pt>
                <c:pt idx="674">
                  <c:v>11.0</c:v>
                </c:pt>
                <c:pt idx="675">
                  <c:v>10.0</c:v>
                </c:pt>
                <c:pt idx="676">
                  <c:v>11.0</c:v>
                </c:pt>
                <c:pt idx="677">
                  <c:v>10.0</c:v>
                </c:pt>
                <c:pt idx="678">
                  <c:v>11.0</c:v>
                </c:pt>
                <c:pt idx="679">
                  <c:v>10.0</c:v>
                </c:pt>
                <c:pt idx="680">
                  <c:v>11.0</c:v>
                </c:pt>
                <c:pt idx="681">
                  <c:v>10.0</c:v>
                </c:pt>
                <c:pt idx="682">
                  <c:v>11.0</c:v>
                </c:pt>
                <c:pt idx="683">
                  <c:v>10.0</c:v>
                </c:pt>
                <c:pt idx="684">
                  <c:v>11.0</c:v>
                </c:pt>
                <c:pt idx="685">
                  <c:v>10.0</c:v>
                </c:pt>
                <c:pt idx="686">
                  <c:v>11.0</c:v>
                </c:pt>
                <c:pt idx="687">
                  <c:v>10.0</c:v>
                </c:pt>
                <c:pt idx="688">
                  <c:v>11.0</c:v>
                </c:pt>
                <c:pt idx="689">
                  <c:v>10.0</c:v>
                </c:pt>
                <c:pt idx="690">
                  <c:v>11.0</c:v>
                </c:pt>
                <c:pt idx="691">
                  <c:v>10.0</c:v>
                </c:pt>
                <c:pt idx="692">
                  <c:v>11.0</c:v>
                </c:pt>
                <c:pt idx="693">
                  <c:v>10.0</c:v>
                </c:pt>
                <c:pt idx="694">
                  <c:v>11.0</c:v>
                </c:pt>
                <c:pt idx="695">
                  <c:v>10.0</c:v>
                </c:pt>
                <c:pt idx="696">
                  <c:v>11.0</c:v>
                </c:pt>
                <c:pt idx="697">
                  <c:v>10.0</c:v>
                </c:pt>
                <c:pt idx="698">
                  <c:v>11.0</c:v>
                </c:pt>
                <c:pt idx="699">
                  <c:v>10.0</c:v>
                </c:pt>
              </c:numCache>
            </c:numRef>
          </c:yVal>
          <c:smooth val="0"/>
          <c:extLst xmlns:c16r2="http://schemas.microsoft.com/office/drawing/2015/06/chart">
            <c:ext xmlns:c16="http://schemas.microsoft.com/office/drawing/2014/chart" uri="{C3380CC4-5D6E-409C-BE32-E72D297353CC}">
              <c16:uniqueId val="{00000008-1877-4E46-8DD4-CAD361396DAE}"/>
            </c:ext>
          </c:extLst>
        </c:ser>
        <c:ser>
          <c:idx val="20"/>
          <c:order val="9"/>
          <c:spPr>
            <a:ln w="19050" cap="rnd">
              <a:solidFill>
                <a:schemeClr val="accent3">
                  <a:lumMod val="80000"/>
                </a:schemeClr>
              </a:solidFill>
              <a:round/>
            </a:ln>
            <a:effectLst/>
          </c:spPr>
          <c:marker>
            <c:symbol val="circle"/>
            <c:size val="5"/>
            <c:spPr>
              <a:solidFill>
                <a:schemeClr val="accent3">
                  <a:lumMod val="80000"/>
                </a:schemeClr>
              </a:solidFill>
              <a:ln w="9525">
                <a:solidFill>
                  <a:schemeClr val="accent3">
                    <a:lumMod val="80000"/>
                  </a:schemeClr>
                </a:solidFill>
              </a:ln>
              <a:effectLst/>
            </c:spPr>
          </c:marker>
          <c:xVal>
            <c:numLit>
              <c:formatCode>General</c:formatCode>
              <c:ptCount val="23"/>
              <c:pt idx="0">
                <c:v>3.9</c:v>
              </c:pt>
              <c:pt idx="1">
                <c:v>4.1</c:v>
              </c:pt>
              <c:pt idx="2">
                <c:v>4.0</c:v>
              </c:pt>
              <c:pt idx="3">
                <c:v>4.0</c:v>
              </c:pt>
              <c:pt idx="4">
                <c:v>3.75</c:v>
              </c:pt>
              <c:pt idx="5">
                <c:v>4.25</c:v>
              </c:pt>
              <c:pt idx="6">
                <c:v>4.25</c:v>
              </c:pt>
              <c:pt idx="7">
                <c:v>4.25</c:v>
              </c:pt>
              <c:pt idx="8">
                <c:v>4.25</c:v>
              </c:pt>
              <c:pt idx="9">
                <c:v>4.25</c:v>
              </c:pt>
              <c:pt idx="10">
                <c:v>4.0</c:v>
              </c:pt>
              <c:pt idx="11">
                <c:v>4.0</c:v>
              </c:pt>
              <c:pt idx="12">
                <c:v>4.1</c:v>
              </c:pt>
              <c:pt idx="13">
                <c:v>3.9</c:v>
              </c:pt>
              <c:pt idx="14">
                <c:v>4.0</c:v>
              </c:pt>
              <c:pt idx="15">
                <c:v>4.0</c:v>
              </c:pt>
              <c:pt idx="16">
                <c:v>3.75</c:v>
              </c:pt>
              <c:pt idx="17">
                <c:v>3.75</c:v>
              </c:pt>
              <c:pt idx="18">
                <c:v>3.75</c:v>
              </c:pt>
              <c:pt idx="19">
                <c:v>4.25</c:v>
              </c:pt>
              <c:pt idx="20">
                <c:v>3.75</c:v>
              </c:pt>
              <c:pt idx="21">
                <c:v>3.75</c:v>
              </c:pt>
              <c:pt idx="22">
                <c:v>3.75</c:v>
              </c:pt>
            </c:numLit>
          </c:xVal>
          <c:yVal>
            <c:numLit>
              <c:formatCode>General</c:formatCode>
              <c:ptCount val="23"/>
              <c:pt idx="0">
                <c:v>12.0</c:v>
              </c:pt>
              <c:pt idx="1">
                <c:v>12.0</c:v>
              </c:pt>
              <c:pt idx="2">
                <c:v>12.0</c:v>
              </c:pt>
              <c:pt idx="3">
                <c:v>11.0</c:v>
              </c:pt>
              <c:pt idx="4">
                <c:v>11.0</c:v>
              </c:pt>
              <c:pt idx="5">
                <c:v>11.0</c:v>
              </c:pt>
              <c:pt idx="6">
                <c:v>11.0</c:v>
              </c:pt>
              <c:pt idx="7">
                <c:v>10.0</c:v>
              </c:pt>
              <c:pt idx="8">
                <c:v>10.0</c:v>
              </c:pt>
              <c:pt idx="9">
                <c:v>10.0</c:v>
              </c:pt>
              <c:pt idx="10">
                <c:v>10.0</c:v>
              </c:pt>
              <c:pt idx="11">
                <c:v>9.0</c:v>
              </c:pt>
              <c:pt idx="12">
                <c:v>9.0</c:v>
              </c:pt>
              <c:pt idx="13">
                <c:v>9.0</c:v>
              </c:pt>
              <c:pt idx="14">
                <c:v>9.0</c:v>
              </c:pt>
              <c:pt idx="15">
                <c:v>10.0</c:v>
              </c:pt>
              <c:pt idx="16">
                <c:v>10.0</c:v>
              </c:pt>
              <c:pt idx="17">
                <c:v>10.0</c:v>
              </c:pt>
              <c:pt idx="18">
                <c:v>10.0</c:v>
              </c:pt>
              <c:pt idx="19">
                <c:v>10.0</c:v>
              </c:pt>
              <c:pt idx="20">
                <c:v>10.0</c:v>
              </c:pt>
              <c:pt idx="21">
                <c:v>11.0</c:v>
              </c:pt>
              <c:pt idx="22">
                <c:v>11.0</c:v>
              </c:pt>
            </c:numLit>
          </c:yVal>
          <c:smooth val="0"/>
          <c:extLst xmlns:c16r2="http://schemas.microsoft.com/office/drawing/2015/06/chart">
            <c:ext xmlns:c16="http://schemas.microsoft.com/office/drawing/2014/chart" uri="{C3380CC4-5D6E-409C-BE32-E72D297353CC}">
              <c16:uniqueId val="{00000009-1877-4E46-8DD4-CAD361396DAE}"/>
            </c:ext>
          </c:extLst>
        </c:ser>
        <c:ser>
          <c:idx val="21"/>
          <c:order val="10"/>
          <c:spPr>
            <a:ln w="25400" cap="rnd">
              <a:noFill/>
              <a:round/>
            </a:ln>
            <a:effectLst/>
          </c:spPr>
          <c:marker>
            <c:symbol val="circle"/>
            <c:size val="5"/>
            <c:spPr>
              <a:solidFill>
                <a:schemeClr val="accent4">
                  <a:lumMod val="80000"/>
                </a:schemeClr>
              </a:solidFill>
              <a:ln w="9525">
                <a:solidFill>
                  <a:schemeClr val="accent4">
                    <a:lumMod val="80000"/>
                  </a:schemeClr>
                </a:solidFill>
              </a:ln>
              <a:effectLst/>
            </c:spPr>
          </c:marker>
          <c:xVal>
            <c:numLit>
              <c:formatCode>General</c:formatCode>
              <c:ptCount val="4"/>
              <c:pt idx="0">
                <c:v>1.0</c:v>
              </c:pt>
              <c:pt idx="1">
                <c:v>2.0</c:v>
              </c:pt>
              <c:pt idx="2">
                <c:v>3.0</c:v>
              </c:pt>
              <c:pt idx="3">
                <c:v>4.0</c:v>
              </c:pt>
            </c:numLit>
          </c:xVal>
          <c:yVal>
            <c:numLit>
              <c:formatCode>General</c:formatCode>
              <c:ptCount val="4"/>
              <c:pt idx="0">
                <c:v>-8.95</c:v>
              </c:pt>
              <c:pt idx="1">
                <c:v>-8.95</c:v>
              </c:pt>
              <c:pt idx="2">
                <c:v>-8.95</c:v>
              </c:pt>
              <c:pt idx="3">
                <c:v>-8.95</c:v>
              </c:pt>
            </c:numLit>
          </c:yVal>
          <c:smooth val="0"/>
          <c:extLst xmlns:c16r2="http://schemas.microsoft.com/office/drawing/2015/06/chart">
            <c:ext xmlns:c16="http://schemas.microsoft.com/office/drawing/2014/chart" uri="{C3380CC4-5D6E-409C-BE32-E72D297353CC}">
              <c16:uniqueId val="{0000000A-1877-4E46-8DD4-CAD361396DAE}"/>
            </c:ext>
          </c:extLst>
        </c:ser>
        <c:ser>
          <c:idx val="0"/>
          <c:order val="11"/>
          <c:tx>
            <c:v>Moyenne</c:v>
          </c:tx>
          <c:spPr>
            <a:ln w="25400" cap="rnd">
              <a:noFill/>
              <a:round/>
            </a:ln>
            <a:effectLst/>
          </c:spPr>
          <c:marker>
            <c:symbol val="circle"/>
            <c:size val="5"/>
            <c:spPr>
              <a:solidFill>
                <a:schemeClr val="accent1"/>
              </a:solidFill>
              <a:ln w="9525">
                <a:solidFill>
                  <a:schemeClr val="accent1"/>
                </a:solidFill>
              </a:ln>
              <a:effectLst/>
            </c:spPr>
          </c:marker>
          <c:xVal>
            <c:numLit>
              <c:formatCode>General</c:formatCode>
              <c:ptCount val="4"/>
              <c:pt idx="0">
                <c:v>1.0</c:v>
              </c:pt>
              <c:pt idx="1">
                <c:v>2.0</c:v>
              </c:pt>
              <c:pt idx="2">
                <c:v>3.0</c:v>
              </c:pt>
              <c:pt idx="3">
                <c:v>4.0</c:v>
              </c:pt>
            </c:numLit>
          </c:xVal>
          <c:yVal>
            <c:numLit>
              <c:formatCode>General</c:formatCode>
              <c:ptCount val="4"/>
              <c:pt idx="0">
                <c:v>6.464139176103726</c:v>
              </c:pt>
              <c:pt idx="1">
                <c:v>10.51657639914656</c:v>
              </c:pt>
              <c:pt idx="2">
                <c:v>6.0</c:v>
              </c:pt>
              <c:pt idx="3">
                <c:v>10.50340136054422</c:v>
              </c:pt>
            </c:numLit>
          </c:yVal>
          <c:smooth val="0"/>
          <c:extLst xmlns:c16r2="http://schemas.microsoft.com/office/drawing/2015/06/chart">
            <c:ext xmlns:c16="http://schemas.microsoft.com/office/drawing/2014/chart" uri="{C3380CC4-5D6E-409C-BE32-E72D297353CC}">
              <c16:uniqueId val="{0000000B-1877-4E46-8DD4-CAD361396DAE}"/>
            </c:ext>
          </c:extLst>
        </c:ser>
        <c:ser>
          <c:idx val="1"/>
          <c:order val="12"/>
          <c:tx>
            <c:v>Minimum/Maximum</c:v>
          </c:tx>
          <c:spPr>
            <a:ln w="25400" cap="rnd">
              <a:noFill/>
              <a:round/>
            </a:ln>
            <a:effectLst/>
          </c:spPr>
          <c:marker>
            <c:symbol val="circle"/>
            <c:size val="5"/>
            <c:spPr>
              <a:solidFill>
                <a:schemeClr val="accent2"/>
              </a:solidFill>
              <a:ln w="9525">
                <a:solidFill>
                  <a:schemeClr val="accent2"/>
                </a:solidFill>
              </a:ln>
              <a:effectLst/>
            </c:spPr>
          </c:marker>
          <c:xVal>
            <c:numLit>
              <c:formatCode>General</c:formatCode>
              <c:ptCount val="8"/>
              <c:pt idx="0">
                <c:v>1.0</c:v>
              </c:pt>
              <c:pt idx="1">
                <c:v>1.0</c:v>
              </c:pt>
              <c:pt idx="2">
                <c:v>2.0</c:v>
              </c:pt>
              <c:pt idx="3">
                <c:v>2.0</c:v>
              </c:pt>
              <c:pt idx="4">
                <c:v>3.0</c:v>
              </c:pt>
              <c:pt idx="5">
                <c:v>3.0</c:v>
              </c:pt>
              <c:pt idx="6">
                <c:v>4.0</c:v>
              </c:pt>
              <c:pt idx="7">
                <c:v>4.0</c:v>
              </c:pt>
            </c:numLit>
          </c:xVal>
          <c:yVal>
            <c:numLit>
              <c:formatCode>General</c:formatCode>
              <c:ptCount val="8"/>
              <c:pt idx="0">
                <c:v>-7.0</c:v>
              </c:pt>
              <c:pt idx="1">
                <c:v>22.0</c:v>
              </c:pt>
              <c:pt idx="2">
                <c:v>-6.0</c:v>
              </c:pt>
              <c:pt idx="3">
                <c:v>23.0</c:v>
              </c:pt>
              <c:pt idx="4">
                <c:v>-6.0</c:v>
              </c:pt>
              <c:pt idx="5">
                <c:v>19.0</c:v>
              </c:pt>
              <c:pt idx="6">
                <c:v>1.0</c:v>
              </c:pt>
              <c:pt idx="7">
                <c:v>17.0</c:v>
              </c:pt>
            </c:numLit>
          </c:yVal>
          <c:smooth val="0"/>
          <c:extLst xmlns:c16r2="http://schemas.microsoft.com/office/drawing/2015/06/chart">
            <c:ext xmlns:c16="http://schemas.microsoft.com/office/drawing/2014/chart" uri="{C3380CC4-5D6E-409C-BE32-E72D297353CC}">
              <c16:uniqueId val="{0000000C-1877-4E46-8DD4-CAD361396DAE}"/>
            </c:ext>
          </c:extLst>
        </c:ser>
        <c:ser>
          <c:idx val="2"/>
          <c:order val="13"/>
          <c:tx>
            <c:v/>
          </c:tx>
          <c:spPr>
            <a:ln w="19050" cap="rnd">
              <a:solidFill>
                <a:schemeClr val="accent1">
                  <a:lumMod val="75000"/>
                </a:schemeClr>
              </a:solidFill>
              <a:round/>
            </a:ln>
            <a:effectLst/>
          </c:spPr>
          <c:marker>
            <c:symbol val="none"/>
          </c:marker>
          <c:xVal>
            <c:numRef>
              <c:f>Desc1!xdata2</c:f>
              <c:numCache>
                <c:formatCode>General</c:formatCode>
                <c:ptCount val="700"/>
                <c:pt idx="0">
                  <c:v>1.25</c:v>
                </c:pt>
                <c:pt idx="1">
                  <c:v>1.2492846924</c:v>
                </c:pt>
                <c:pt idx="2">
                  <c:v>1.2485693848</c:v>
                </c:pt>
                <c:pt idx="3">
                  <c:v>1.2478540772</c:v>
                </c:pt>
                <c:pt idx="4">
                  <c:v>1.2471387696</c:v>
                </c:pt>
                <c:pt idx="5">
                  <c:v>1.246423462</c:v>
                </c:pt>
                <c:pt idx="6">
                  <c:v>1.2457081544</c:v>
                </c:pt>
                <c:pt idx="7">
                  <c:v>1.2449928468</c:v>
                </c:pt>
                <c:pt idx="8">
                  <c:v>1.2442775392</c:v>
                </c:pt>
                <c:pt idx="9">
                  <c:v>1.2435622316</c:v>
                </c:pt>
                <c:pt idx="10">
                  <c:v>1.242846924</c:v>
                </c:pt>
                <c:pt idx="11">
                  <c:v>1.2421316164</c:v>
                </c:pt>
                <c:pt idx="12">
                  <c:v>1.2414163088</c:v>
                </c:pt>
                <c:pt idx="13">
                  <c:v>1.2407010012</c:v>
                </c:pt>
                <c:pt idx="14">
                  <c:v>1.2399856936</c:v>
                </c:pt>
                <c:pt idx="15">
                  <c:v>1.239270386</c:v>
                </c:pt>
                <c:pt idx="16">
                  <c:v>1.2385550784</c:v>
                </c:pt>
                <c:pt idx="17">
                  <c:v>1.2378397708</c:v>
                </c:pt>
                <c:pt idx="18">
                  <c:v>1.2371244632</c:v>
                </c:pt>
                <c:pt idx="19">
                  <c:v>1.2364091556</c:v>
                </c:pt>
                <c:pt idx="20">
                  <c:v>1.235693847999999</c:v>
                </c:pt>
                <c:pt idx="21">
                  <c:v>1.2349785404</c:v>
                </c:pt>
                <c:pt idx="22">
                  <c:v>1.2342632328</c:v>
                </c:pt>
                <c:pt idx="23">
                  <c:v>1.2335479252</c:v>
                </c:pt>
                <c:pt idx="24">
                  <c:v>1.2328326176</c:v>
                </c:pt>
                <c:pt idx="25">
                  <c:v>1.23211731</c:v>
                </c:pt>
                <c:pt idx="26">
                  <c:v>1.2314020024</c:v>
                </c:pt>
                <c:pt idx="27">
                  <c:v>1.2306866948</c:v>
                </c:pt>
                <c:pt idx="28">
                  <c:v>1.2299713872</c:v>
                </c:pt>
                <c:pt idx="29">
                  <c:v>1.2292560796</c:v>
                </c:pt>
                <c:pt idx="30">
                  <c:v>1.228540772</c:v>
                </c:pt>
                <c:pt idx="31">
                  <c:v>1.2278254644</c:v>
                </c:pt>
                <c:pt idx="32">
                  <c:v>1.2271101568</c:v>
                </c:pt>
                <c:pt idx="33">
                  <c:v>1.2263948492</c:v>
                </c:pt>
                <c:pt idx="34">
                  <c:v>1.2256795416</c:v>
                </c:pt>
                <c:pt idx="35">
                  <c:v>1.224964234</c:v>
                </c:pt>
                <c:pt idx="36">
                  <c:v>1.2242489264</c:v>
                </c:pt>
                <c:pt idx="37">
                  <c:v>1.223533618799999</c:v>
                </c:pt>
                <c:pt idx="38">
                  <c:v>1.2228183112</c:v>
                </c:pt>
                <c:pt idx="39">
                  <c:v>1.2221030036</c:v>
                </c:pt>
                <c:pt idx="40">
                  <c:v>1.221387696</c:v>
                </c:pt>
                <c:pt idx="41">
                  <c:v>1.2206723884</c:v>
                </c:pt>
                <c:pt idx="42">
                  <c:v>1.2199570808</c:v>
                </c:pt>
                <c:pt idx="43">
                  <c:v>1.2192417732</c:v>
                </c:pt>
                <c:pt idx="44">
                  <c:v>1.2185264656</c:v>
                </c:pt>
                <c:pt idx="45">
                  <c:v>1.217811157999999</c:v>
                </c:pt>
                <c:pt idx="46">
                  <c:v>1.2170958504</c:v>
                </c:pt>
                <c:pt idx="47">
                  <c:v>1.2163805428</c:v>
                </c:pt>
                <c:pt idx="48">
                  <c:v>1.215665235199999</c:v>
                </c:pt>
                <c:pt idx="49">
                  <c:v>1.2149499276</c:v>
                </c:pt>
                <c:pt idx="50">
                  <c:v>1.21423462</c:v>
                </c:pt>
                <c:pt idx="51">
                  <c:v>1.2135193124</c:v>
                </c:pt>
                <c:pt idx="52">
                  <c:v>1.2128040048</c:v>
                </c:pt>
                <c:pt idx="53">
                  <c:v>1.2120886972</c:v>
                </c:pt>
                <c:pt idx="54">
                  <c:v>1.2113733896</c:v>
                </c:pt>
                <c:pt idx="55">
                  <c:v>1.210658082</c:v>
                </c:pt>
                <c:pt idx="56">
                  <c:v>1.2099427744</c:v>
                </c:pt>
                <c:pt idx="57">
                  <c:v>1.2092274668</c:v>
                </c:pt>
                <c:pt idx="58">
                  <c:v>1.2085121592</c:v>
                </c:pt>
                <c:pt idx="59">
                  <c:v>1.207796851599999</c:v>
                </c:pt>
                <c:pt idx="60">
                  <c:v>1.207081544</c:v>
                </c:pt>
                <c:pt idx="61">
                  <c:v>1.2063662364</c:v>
                </c:pt>
                <c:pt idx="62">
                  <c:v>1.2056509288</c:v>
                </c:pt>
                <c:pt idx="63">
                  <c:v>1.2049356212</c:v>
                </c:pt>
                <c:pt idx="64">
                  <c:v>1.2042203136</c:v>
                </c:pt>
                <c:pt idx="65">
                  <c:v>1.203505006</c:v>
                </c:pt>
                <c:pt idx="66">
                  <c:v>1.202789698399999</c:v>
                </c:pt>
                <c:pt idx="67">
                  <c:v>1.2020743908</c:v>
                </c:pt>
                <c:pt idx="68">
                  <c:v>1.2013590832</c:v>
                </c:pt>
                <c:pt idx="69">
                  <c:v>1.2006437756</c:v>
                </c:pt>
                <c:pt idx="70">
                  <c:v>1.199928468</c:v>
                </c:pt>
                <c:pt idx="71">
                  <c:v>1.1992131604</c:v>
                </c:pt>
                <c:pt idx="72">
                  <c:v>1.1984978528</c:v>
                </c:pt>
                <c:pt idx="73">
                  <c:v>1.1977825452</c:v>
                </c:pt>
                <c:pt idx="74">
                  <c:v>1.1970672376</c:v>
                </c:pt>
                <c:pt idx="75">
                  <c:v>1.19635193</c:v>
                </c:pt>
                <c:pt idx="76">
                  <c:v>1.1956366224</c:v>
                </c:pt>
                <c:pt idx="77">
                  <c:v>1.1949213148</c:v>
                </c:pt>
                <c:pt idx="78">
                  <c:v>1.1942060072</c:v>
                </c:pt>
                <c:pt idx="79">
                  <c:v>1.1934906996</c:v>
                </c:pt>
                <c:pt idx="80">
                  <c:v>1.192775392</c:v>
                </c:pt>
                <c:pt idx="81">
                  <c:v>1.1920600844</c:v>
                </c:pt>
                <c:pt idx="82">
                  <c:v>1.1913447768</c:v>
                </c:pt>
                <c:pt idx="83">
                  <c:v>1.1906294692</c:v>
                </c:pt>
                <c:pt idx="84">
                  <c:v>1.1899141616</c:v>
                </c:pt>
                <c:pt idx="85">
                  <c:v>1.189198854</c:v>
                </c:pt>
                <c:pt idx="86">
                  <c:v>1.1884835464</c:v>
                </c:pt>
                <c:pt idx="87">
                  <c:v>1.1877682388</c:v>
                </c:pt>
                <c:pt idx="88">
                  <c:v>1.1870529312</c:v>
                </c:pt>
                <c:pt idx="89">
                  <c:v>1.1863376236</c:v>
                </c:pt>
                <c:pt idx="90">
                  <c:v>1.185622316</c:v>
                </c:pt>
                <c:pt idx="91">
                  <c:v>1.1849070084</c:v>
                </c:pt>
                <c:pt idx="92">
                  <c:v>1.1841917008</c:v>
                </c:pt>
                <c:pt idx="93">
                  <c:v>1.1834763932</c:v>
                </c:pt>
                <c:pt idx="94">
                  <c:v>1.1827610856</c:v>
                </c:pt>
                <c:pt idx="95">
                  <c:v>1.182045778</c:v>
                </c:pt>
                <c:pt idx="96">
                  <c:v>1.1813304704</c:v>
                </c:pt>
                <c:pt idx="97">
                  <c:v>1.1806151628</c:v>
                </c:pt>
                <c:pt idx="98">
                  <c:v>1.1798998552</c:v>
                </c:pt>
                <c:pt idx="99">
                  <c:v>1.1791845476</c:v>
                </c:pt>
                <c:pt idx="100">
                  <c:v>1.17846924</c:v>
                </c:pt>
                <c:pt idx="101">
                  <c:v>1.1777539324</c:v>
                </c:pt>
                <c:pt idx="102">
                  <c:v>1.1770386248</c:v>
                </c:pt>
                <c:pt idx="103">
                  <c:v>1.1763233172</c:v>
                </c:pt>
                <c:pt idx="104">
                  <c:v>1.1756080096</c:v>
                </c:pt>
                <c:pt idx="105">
                  <c:v>1.174892702</c:v>
                </c:pt>
                <c:pt idx="106">
                  <c:v>1.1741773944</c:v>
                </c:pt>
                <c:pt idx="107">
                  <c:v>1.1734620868</c:v>
                </c:pt>
                <c:pt idx="108">
                  <c:v>1.1727467792</c:v>
                </c:pt>
                <c:pt idx="109">
                  <c:v>1.1720314716</c:v>
                </c:pt>
                <c:pt idx="110">
                  <c:v>1.171316164</c:v>
                </c:pt>
                <c:pt idx="111">
                  <c:v>1.1706008564</c:v>
                </c:pt>
                <c:pt idx="112">
                  <c:v>1.1698855488</c:v>
                </c:pt>
                <c:pt idx="113">
                  <c:v>1.1691702412</c:v>
                </c:pt>
                <c:pt idx="114">
                  <c:v>1.1684549336</c:v>
                </c:pt>
                <c:pt idx="115">
                  <c:v>1.167739626</c:v>
                </c:pt>
                <c:pt idx="116">
                  <c:v>1.1670243184</c:v>
                </c:pt>
                <c:pt idx="117">
                  <c:v>1.1663090108</c:v>
                </c:pt>
                <c:pt idx="118">
                  <c:v>1.1655937032</c:v>
                </c:pt>
                <c:pt idx="119">
                  <c:v>1.1648783956</c:v>
                </c:pt>
                <c:pt idx="120">
                  <c:v>1.164163088</c:v>
                </c:pt>
                <c:pt idx="121">
                  <c:v>1.1634477804</c:v>
                </c:pt>
                <c:pt idx="122">
                  <c:v>1.1627324728</c:v>
                </c:pt>
                <c:pt idx="123">
                  <c:v>1.1620171652</c:v>
                </c:pt>
                <c:pt idx="124">
                  <c:v>1.1613018576</c:v>
                </c:pt>
                <c:pt idx="125">
                  <c:v>1.16058655</c:v>
                </c:pt>
                <c:pt idx="126">
                  <c:v>1.159871242399999</c:v>
                </c:pt>
                <c:pt idx="127">
                  <c:v>1.1591559348</c:v>
                </c:pt>
                <c:pt idx="128">
                  <c:v>1.1584406272</c:v>
                </c:pt>
                <c:pt idx="129">
                  <c:v>1.1577253196</c:v>
                </c:pt>
                <c:pt idx="130">
                  <c:v>1.157010012</c:v>
                </c:pt>
                <c:pt idx="131">
                  <c:v>1.1562947044</c:v>
                </c:pt>
                <c:pt idx="132">
                  <c:v>1.1555793968</c:v>
                </c:pt>
                <c:pt idx="133">
                  <c:v>1.1548640892</c:v>
                </c:pt>
                <c:pt idx="134">
                  <c:v>1.1541487816</c:v>
                </c:pt>
                <c:pt idx="135">
                  <c:v>1.153433474</c:v>
                </c:pt>
                <c:pt idx="136">
                  <c:v>1.1527181664</c:v>
                </c:pt>
                <c:pt idx="137">
                  <c:v>1.1520028588</c:v>
                </c:pt>
                <c:pt idx="138">
                  <c:v>1.1512875512</c:v>
                </c:pt>
                <c:pt idx="139">
                  <c:v>1.1505722436</c:v>
                </c:pt>
                <c:pt idx="140">
                  <c:v>1.149856936</c:v>
                </c:pt>
                <c:pt idx="141">
                  <c:v>1.1491416284</c:v>
                </c:pt>
                <c:pt idx="142">
                  <c:v>1.1484263208</c:v>
                </c:pt>
                <c:pt idx="143">
                  <c:v>1.1477110132</c:v>
                </c:pt>
                <c:pt idx="144">
                  <c:v>1.1469957056</c:v>
                </c:pt>
                <c:pt idx="145">
                  <c:v>1.146280398</c:v>
                </c:pt>
                <c:pt idx="146">
                  <c:v>1.1455650904</c:v>
                </c:pt>
                <c:pt idx="147">
                  <c:v>1.1448497828</c:v>
                </c:pt>
                <c:pt idx="148">
                  <c:v>1.1441344752</c:v>
                </c:pt>
                <c:pt idx="149">
                  <c:v>1.1434191676</c:v>
                </c:pt>
                <c:pt idx="150">
                  <c:v>1.14270386</c:v>
                </c:pt>
                <c:pt idx="151">
                  <c:v>1.1419885524</c:v>
                </c:pt>
                <c:pt idx="152">
                  <c:v>1.1412732448</c:v>
                </c:pt>
                <c:pt idx="153">
                  <c:v>1.1405579372</c:v>
                </c:pt>
                <c:pt idx="154">
                  <c:v>1.1398426296</c:v>
                </c:pt>
                <c:pt idx="155">
                  <c:v>1.139127322</c:v>
                </c:pt>
                <c:pt idx="156">
                  <c:v>1.1384120144</c:v>
                </c:pt>
                <c:pt idx="157">
                  <c:v>1.1376967068</c:v>
                </c:pt>
                <c:pt idx="158">
                  <c:v>1.1369813992</c:v>
                </c:pt>
                <c:pt idx="159">
                  <c:v>1.1362660916</c:v>
                </c:pt>
                <c:pt idx="160">
                  <c:v>1.135550784</c:v>
                </c:pt>
                <c:pt idx="161">
                  <c:v>1.1348354764</c:v>
                </c:pt>
                <c:pt idx="162">
                  <c:v>1.1341201688</c:v>
                </c:pt>
                <c:pt idx="163">
                  <c:v>1.1334048612</c:v>
                </c:pt>
                <c:pt idx="164">
                  <c:v>1.1326895536</c:v>
                </c:pt>
                <c:pt idx="165">
                  <c:v>1.131974246</c:v>
                </c:pt>
                <c:pt idx="166">
                  <c:v>1.1312589384</c:v>
                </c:pt>
                <c:pt idx="167">
                  <c:v>1.1305436308</c:v>
                </c:pt>
                <c:pt idx="168">
                  <c:v>1.1298283232</c:v>
                </c:pt>
                <c:pt idx="169">
                  <c:v>1.1291130156</c:v>
                </c:pt>
                <c:pt idx="170">
                  <c:v>1.128397708</c:v>
                </c:pt>
                <c:pt idx="171">
                  <c:v>1.1276824004</c:v>
                </c:pt>
                <c:pt idx="172">
                  <c:v>1.1269670928</c:v>
                </c:pt>
                <c:pt idx="173">
                  <c:v>1.1262517852</c:v>
                </c:pt>
                <c:pt idx="174">
                  <c:v>1.1255364776</c:v>
                </c:pt>
                <c:pt idx="175">
                  <c:v>1.12482117</c:v>
                </c:pt>
                <c:pt idx="176">
                  <c:v>1.1241058624</c:v>
                </c:pt>
                <c:pt idx="177">
                  <c:v>1.1233905548</c:v>
                </c:pt>
                <c:pt idx="178">
                  <c:v>1.1226752472</c:v>
                </c:pt>
                <c:pt idx="179">
                  <c:v>1.1219599396</c:v>
                </c:pt>
                <c:pt idx="180">
                  <c:v>1.121244632</c:v>
                </c:pt>
                <c:pt idx="181">
                  <c:v>1.1205293244</c:v>
                </c:pt>
                <c:pt idx="182">
                  <c:v>1.1198140168</c:v>
                </c:pt>
                <c:pt idx="183">
                  <c:v>1.1190987092</c:v>
                </c:pt>
                <c:pt idx="184">
                  <c:v>1.1183834016</c:v>
                </c:pt>
                <c:pt idx="185">
                  <c:v>1.117668094</c:v>
                </c:pt>
                <c:pt idx="186">
                  <c:v>1.1169527864</c:v>
                </c:pt>
                <c:pt idx="187">
                  <c:v>1.1162374788</c:v>
                </c:pt>
                <c:pt idx="188">
                  <c:v>1.1155221712</c:v>
                </c:pt>
                <c:pt idx="189">
                  <c:v>1.1148068636</c:v>
                </c:pt>
                <c:pt idx="190">
                  <c:v>1.114091556</c:v>
                </c:pt>
                <c:pt idx="191">
                  <c:v>1.1133762484</c:v>
                </c:pt>
                <c:pt idx="192">
                  <c:v>1.1126609408</c:v>
                </c:pt>
                <c:pt idx="193">
                  <c:v>1.1119456332</c:v>
                </c:pt>
                <c:pt idx="194">
                  <c:v>1.1112303256</c:v>
                </c:pt>
                <c:pt idx="195">
                  <c:v>1.110515018</c:v>
                </c:pt>
                <c:pt idx="196">
                  <c:v>1.109799710399999</c:v>
                </c:pt>
                <c:pt idx="197">
                  <c:v>1.1090844028</c:v>
                </c:pt>
                <c:pt idx="198">
                  <c:v>1.1083690952</c:v>
                </c:pt>
                <c:pt idx="199">
                  <c:v>1.1076537876</c:v>
                </c:pt>
                <c:pt idx="200">
                  <c:v>1.10693848</c:v>
                </c:pt>
                <c:pt idx="201">
                  <c:v>1.1062231724</c:v>
                </c:pt>
                <c:pt idx="202">
                  <c:v>1.1055078648</c:v>
                </c:pt>
                <c:pt idx="203">
                  <c:v>1.1047925572</c:v>
                </c:pt>
                <c:pt idx="204">
                  <c:v>1.1040772496</c:v>
                </c:pt>
                <c:pt idx="205">
                  <c:v>1.103361942</c:v>
                </c:pt>
                <c:pt idx="206">
                  <c:v>1.1026466344</c:v>
                </c:pt>
                <c:pt idx="207">
                  <c:v>1.1019313268</c:v>
                </c:pt>
                <c:pt idx="208">
                  <c:v>1.1012160192</c:v>
                </c:pt>
                <c:pt idx="209">
                  <c:v>1.1005007116</c:v>
                </c:pt>
                <c:pt idx="210">
                  <c:v>1.099785404</c:v>
                </c:pt>
                <c:pt idx="211">
                  <c:v>1.0990700964</c:v>
                </c:pt>
                <c:pt idx="212">
                  <c:v>1.0983547888</c:v>
                </c:pt>
                <c:pt idx="213">
                  <c:v>1.0976394812</c:v>
                </c:pt>
                <c:pt idx="214">
                  <c:v>1.0969241736</c:v>
                </c:pt>
                <c:pt idx="215">
                  <c:v>1.096208866</c:v>
                </c:pt>
                <c:pt idx="216">
                  <c:v>1.0954935584</c:v>
                </c:pt>
                <c:pt idx="217">
                  <c:v>1.0947782508</c:v>
                </c:pt>
                <c:pt idx="218">
                  <c:v>1.0940629432</c:v>
                </c:pt>
                <c:pt idx="219">
                  <c:v>1.0933476356</c:v>
                </c:pt>
                <c:pt idx="220">
                  <c:v>1.092632328</c:v>
                </c:pt>
                <c:pt idx="221">
                  <c:v>1.0919170204</c:v>
                </c:pt>
                <c:pt idx="222">
                  <c:v>1.0912017128</c:v>
                </c:pt>
                <c:pt idx="223">
                  <c:v>1.0904864052</c:v>
                </c:pt>
                <c:pt idx="224">
                  <c:v>1.089771097599999</c:v>
                </c:pt>
                <c:pt idx="225">
                  <c:v>1.08905579</c:v>
                </c:pt>
                <c:pt idx="226">
                  <c:v>1.0883404824</c:v>
                </c:pt>
                <c:pt idx="227">
                  <c:v>1.0876251748</c:v>
                </c:pt>
                <c:pt idx="228">
                  <c:v>1.0869098672</c:v>
                </c:pt>
                <c:pt idx="229">
                  <c:v>1.0861945596</c:v>
                </c:pt>
                <c:pt idx="230">
                  <c:v>1.085479252</c:v>
                </c:pt>
                <c:pt idx="231">
                  <c:v>1.0847639444</c:v>
                </c:pt>
                <c:pt idx="232">
                  <c:v>1.0840486368</c:v>
                </c:pt>
                <c:pt idx="233">
                  <c:v>1.0833333292</c:v>
                </c:pt>
                <c:pt idx="234">
                  <c:v>1.0826180216</c:v>
                </c:pt>
                <c:pt idx="235">
                  <c:v>1.081902714</c:v>
                </c:pt>
                <c:pt idx="236">
                  <c:v>1.0811874064</c:v>
                </c:pt>
                <c:pt idx="237">
                  <c:v>1.0804720988</c:v>
                </c:pt>
                <c:pt idx="238">
                  <c:v>1.0797567912</c:v>
                </c:pt>
                <c:pt idx="239">
                  <c:v>1.0790414836</c:v>
                </c:pt>
                <c:pt idx="240">
                  <c:v>1.078326176</c:v>
                </c:pt>
                <c:pt idx="241">
                  <c:v>1.0776108684</c:v>
                </c:pt>
                <c:pt idx="242">
                  <c:v>1.0768955608</c:v>
                </c:pt>
                <c:pt idx="243">
                  <c:v>1.0761802532</c:v>
                </c:pt>
                <c:pt idx="244">
                  <c:v>1.0754649456</c:v>
                </c:pt>
                <c:pt idx="245">
                  <c:v>1.074749638</c:v>
                </c:pt>
                <c:pt idx="246">
                  <c:v>1.0740343304</c:v>
                </c:pt>
                <c:pt idx="247">
                  <c:v>1.0733190228</c:v>
                </c:pt>
                <c:pt idx="248">
                  <c:v>1.0726037152</c:v>
                </c:pt>
                <c:pt idx="249">
                  <c:v>1.0718884076</c:v>
                </c:pt>
                <c:pt idx="250">
                  <c:v>1.0711731</c:v>
                </c:pt>
                <c:pt idx="251">
                  <c:v>1.0704577924</c:v>
                </c:pt>
                <c:pt idx="252">
                  <c:v>1.0697424848</c:v>
                </c:pt>
                <c:pt idx="253">
                  <c:v>1.0690271772</c:v>
                </c:pt>
                <c:pt idx="254">
                  <c:v>1.0683118696</c:v>
                </c:pt>
                <c:pt idx="255">
                  <c:v>1.067596562</c:v>
                </c:pt>
                <c:pt idx="256">
                  <c:v>1.0668812544</c:v>
                </c:pt>
                <c:pt idx="257">
                  <c:v>1.0661659468</c:v>
                </c:pt>
                <c:pt idx="258">
                  <c:v>1.0654506392</c:v>
                </c:pt>
                <c:pt idx="259">
                  <c:v>1.0647353316</c:v>
                </c:pt>
                <c:pt idx="260">
                  <c:v>1.064020024</c:v>
                </c:pt>
                <c:pt idx="261">
                  <c:v>1.0633047164</c:v>
                </c:pt>
                <c:pt idx="262">
                  <c:v>1.0625894088</c:v>
                </c:pt>
                <c:pt idx="263">
                  <c:v>1.0618741012</c:v>
                </c:pt>
                <c:pt idx="264">
                  <c:v>1.0611587936</c:v>
                </c:pt>
                <c:pt idx="265">
                  <c:v>1.060443486</c:v>
                </c:pt>
                <c:pt idx="266">
                  <c:v>1.0597281784</c:v>
                </c:pt>
                <c:pt idx="267">
                  <c:v>1.0590128708</c:v>
                </c:pt>
                <c:pt idx="268">
                  <c:v>1.0582975632</c:v>
                </c:pt>
                <c:pt idx="269">
                  <c:v>1.0575822556</c:v>
                </c:pt>
                <c:pt idx="270">
                  <c:v>1.056866948</c:v>
                </c:pt>
                <c:pt idx="271">
                  <c:v>1.0561516404</c:v>
                </c:pt>
                <c:pt idx="272">
                  <c:v>1.0554363328</c:v>
                </c:pt>
                <c:pt idx="273">
                  <c:v>1.0547210252</c:v>
                </c:pt>
                <c:pt idx="274">
                  <c:v>1.0540057176</c:v>
                </c:pt>
                <c:pt idx="275">
                  <c:v>1.05329041</c:v>
                </c:pt>
                <c:pt idx="276">
                  <c:v>1.0525751024</c:v>
                </c:pt>
                <c:pt idx="277">
                  <c:v>1.0518597948</c:v>
                </c:pt>
                <c:pt idx="278">
                  <c:v>1.0511444872</c:v>
                </c:pt>
                <c:pt idx="279">
                  <c:v>1.0504291796</c:v>
                </c:pt>
                <c:pt idx="280">
                  <c:v>1.049713872</c:v>
                </c:pt>
                <c:pt idx="281">
                  <c:v>1.0489985644</c:v>
                </c:pt>
                <c:pt idx="282">
                  <c:v>1.0482832568</c:v>
                </c:pt>
                <c:pt idx="283">
                  <c:v>1.0475679492</c:v>
                </c:pt>
                <c:pt idx="284">
                  <c:v>1.0468526416</c:v>
                </c:pt>
                <c:pt idx="285">
                  <c:v>1.046137334</c:v>
                </c:pt>
                <c:pt idx="286">
                  <c:v>1.0454220264</c:v>
                </c:pt>
                <c:pt idx="287">
                  <c:v>1.0447067188</c:v>
                </c:pt>
                <c:pt idx="288">
                  <c:v>1.043991411199999</c:v>
                </c:pt>
                <c:pt idx="289">
                  <c:v>1.0432761036</c:v>
                </c:pt>
                <c:pt idx="290">
                  <c:v>1.042560796</c:v>
                </c:pt>
                <c:pt idx="291">
                  <c:v>1.0418454884</c:v>
                </c:pt>
                <c:pt idx="292">
                  <c:v>1.0411301808</c:v>
                </c:pt>
                <c:pt idx="293">
                  <c:v>1.0404148732</c:v>
                </c:pt>
                <c:pt idx="294">
                  <c:v>1.0396995656</c:v>
                </c:pt>
                <c:pt idx="295">
                  <c:v>1.038984257999999</c:v>
                </c:pt>
                <c:pt idx="296">
                  <c:v>1.0382689504</c:v>
                </c:pt>
                <c:pt idx="297">
                  <c:v>1.0375536428</c:v>
                </c:pt>
                <c:pt idx="298">
                  <c:v>1.0368383352</c:v>
                </c:pt>
                <c:pt idx="299">
                  <c:v>1.0361230276</c:v>
                </c:pt>
                <c:pt idx="300">
                  <c:v>1.03540772</c:v>
                </c:pt>
                <c:pt idx="301">
                  <c:v>1.0346924124</c:v>
                </c:pt>
                <c:pt idx="302">
                  <c:v>1.0339771048</c:v>
                </c:pt>
                <c:pt idx="303">
                  <c:v>1.0332617972</c:v>
                </c:pt>
                <c:pt idx="304">
                  <c:v>1.0325464896</c:v>
                </c:pt>
                <c:pt idx="305">
                  <c:v>1.031831182</c:v>
                </c:pt>
                <c:pt idx="306">
                  <c:v>1.0311158744</c:v>
                </c:pt>
                <c:pt idx="307">
                  <c:v>1.0304005668</c:v>
                </c:pt>
                <c:pt idx="308">
                  <c:v>1.0296852592</c:v>
                </c:pt>
                <c:pt idx="309">
                  <c:v>1.0289699516</c:v>
                </c:pt>
                <c:pt idx="310">
                  <c:v>1.028254644</c:v>
                </c:pt>
                <c:pt idx="311">
                  <c:v>1.0275393364</c:v>
                </c:pt>
                <c:pt idx="312">
                  <c:v>1.0268240288</c:v>
                </c:pt>
                <c:pt idx="313">
                  <c:v>1.0261087212</c:v>
                </c:pt>
                <c:pt idx="314">
                  <c:v>1.0253934136</c:v>
                </c:pt>
                <c:pt idx="315">
                  <c:v>1.024678106</c:v>
                </c:pt>
                <c:pt idx="316">
                  <c:v>1.023962798399999</c:v>
                </c:pt>
                <c:pt idx="317">
                  <c:v>1.0232474908</c:v>
                </c:pt>
                <c:pt idx="318">
                  <c:v>1.0225321832</c:v>
                </c:pt>
                <c:pt idx="319">
                  <c:v>1.0218168756</c:v>
                </c:pt>
                <c:pt idx="320">
                  <c:v>1.021101568</c:v>
                </c:pt>
                <c:pt idx="321">
                  <c:v>1.0203862604</c:v>
                </c:pt>
                <c:pt idx="322">
                  <c:v>1.0196709528</c:v>
                </c:pt>
                <c:pt idx="323">
                  <c:v>1.0189556452</c:v>
                </c:pt>
                <c:pt idx="324">
                  <c:v>1.0182403376</c:v>
                </c:pt>
                <c:pt idx="325">
                  <c:v>1.01752503</c:v>
                </c:pt>
                <c:pt idx="326">
                  <c:v>1.0168097224</c:v>
                </c:pt>
                <c:pt idx="327">
                  <c:v>1.0160944148</c:v>
                </c:pt>
                <c:pt idx="328">
                  <c:v>1.0153791072</c:v>
                </c:pt>
                <c:pt idx="329">
                  <c:v>1.0146637996</c:v>
                </c:pt>
                <c:pt idx="330">
                  <c:v>1.013948492</c:v>
                </c:pt>
                <c:pt idx="331">
                  <c:v>1.0132331844</c:v>
                </c:pt>
                <c:pt idx="332">
                  <c:v>1.0125178768</c:v>
                </c:pt>
                <c:pt idx="333">
                  <c:v>1.0118025692</c:v>
                </c:pt>
                <c:pt idx="334">
                  <c:v>1.0110872616</c:v>
                </c:pt>
                <c:pt idx="335">
                  <c:v>1.010371954</c:v>
                </c:pt>
                <c:pt idx="336">
                  <c:v>1.0096566464</c:v>
                </c:pt>
                <c:pt idx="337">
                  <c:v>1.0089413388</c:v>
                </c:pt>
                <c:pt idx="338">
                  <c:v>1.0082260312</c:v>
                </c:pt>
                <c:pt idx="339">
                  <c:v>1.0075107236</c:v>
                </c:pt>
                <c:pt idx="340">
                  <c:v>1.006795416</c:v>
                </c:pt>
                <c:pt idx="341">
                  <c:v>1.0060801084</c:v>
                </c:pt>
                <c:pt idx="342">
                  <c:v>1.0053648008</c:v>
                </c:pt>
                <c:pt idx="343">
                  <c:v>1.0046494932</c:v>
                </c:pt>
                <c:pt idx="344">
                  <c:v>1.003934185599999</c:v>
                </c:pt>
                <c:pt idx="345">
                  <c:v>1.003218878</c:v>
                </c:pt>
                <c:pt idx="346">
                  <c:v>1.0025035704</c:v>
                </c:pt>
                <c:pt idx="347">
                  <c:v>1.0017882628</c:v>
                </c:pt>
                <c:pt idx="348">
                  <c:v>1.0010729552</c:v>
                </c:pt>
                <c:pt idx="349">
                  <c:v>1.0003576476</c:v>
                </c:pt>
                <c:pt idx="350">
                  <c:v>0.99964234</c:v>
                </c:pt>
                <c:pt idx="351">
                  <c:v>0.9989270324</c:v>
                </c:pt>
                <c:pt idx="352">
                  <c:v>0.9982117248</c:v>
                </c:pt>
                <c:pt idx="353">
                  <c:v>0.9974964172</c:v>
                </c:pt>
                <c:pt idx="354">
                  <c:v>0.9967811096</c:v>
                </c:pt>
                <c:pt idx="355">
                  <c:v>0.996065802</c:v>
                </c:pt>
                <c:pt idx="356">
                  <c:v>0.9953504944</c:v>
                </c:pt>
                <c:pt idx="357">
                  <c:v>0.9946351868</c:v>
                </c:pt>
                <c:pt idx="358">
                  <c:v>0.9939198792</c:v>
                </c:pt>
                <c:pt idx="359">
                  <c:v>0.9932045716</c:v>
                </c:pt>
                <c:pt idx="360">
                  <c:v>0.992489264</c:v>
                </c:pt>
                <c:pt idx="361">
                  <c:v>0.9917739564</c:v>
                </c:pt>
                <c:pt idx="362">
                  <c:v>0.9910586488</c:v>
                </c:pt>
                <c:pt idx="363">
                  <c:v>0.9903433412</c:v>
                </c:pt>
                <c:pt idx="364">
                  <c:v>0.9896280336</c:v>
                </c:pt>
                <c:pt idx="365">
                  <c:v>0.988912726</c:v>
                </c:pt>
                <c:pt idx="366">
                  <c:v>0.9881974184</c:v>
                </c:pt>
                <c:pt idx="367">
                  <c:v>0.9874821108</c:v>
                </c:pt>
                <c:pt idx="368">
                  <c:v>0.9867668032</c:v>
                </c:pt>
                <c:pt idx="369">
                  <c:v>0.9860514956</c:v>
                </c:pt>
                <c:pt idx="370">
                  <c:v>0.985336188</c:v>
                </c:pt>
                <c:pt idx="371">
                  <c:v>0.9846208804</c:v>
                </c:pt>
                <c:pt idx="372">
                  <c:v>0.9839055728</c:v>
                </c:pt>
                <c:pt idx="373">
                  <c:v>0.9831902652</c:v>
                </c:pt>
                <c:pt idx="374">
                  <c:v>0.9824749576</c:v>
                </c:pt>
                <c:pt idx="375">
                  <c:v>0.98175965</c:v>
                </c:pt>
                <c:pt idx="376">
                  <c:v>0.9810443424</c:v>
                </c:pt>
                <c:pt idx="377">
                  <c:v>0.9803290348</c:v>
                </c:pt>
                <c:pt idx="378">
                  <c:v>0.9796137272</c:v>
                </c:pt>
                <c:pt idx="379">
                  <c:v>0.9788984196</c:v>
                </c:pt>
                <c:pt idx="380">
                  <c:v>0.978183112</c:v>
                </c:pt>
                <c:pt idx="381">
                  <c:v>0.9774678044</c:v>
                </c:pt>
                <c:pt idx="382">
                  <c:v>0.9767524968</c:v>
                </c:pt>
                <c:pt idx="383">
                  <c:v>0.9760371892</c:v>
                </c:pt>
                <c:pt idx="384">
                  <c:v>0.9753218816</c:v>
                </c:pt>
                <c:pt idx="385">
                  <c:v>0.974606574</c:v>
                </c:pt>
                <c:pt idx="386">
                  <c:v>0.9738912664</c:v>
                </c:pt>
                <c:pt idx="387">
                  <c:v>0.9731759588</c:v>
                </c:pt>
                <c:pt idx="388">
                  <c:v>0.9724606512</c:v>
                </c:pt>
                <c:pt idx="389">
                  <c:v>0.9717453436</c:v>
                </c:pt>
                <c:pt idx="390">
                  <c:v>0.971030036</c:v>
                </c:pt>
                <c:pt idx="391">
                  <c:v>0.9703147284</c:v>
                </c:pt>
                <c:pt idx="392">
                  <c:v>0.9695994208</c:v>
                </c:pt>
                <c:pt idx="393">
                  <c:v>0.9688841132</c:v>
                </c:pt>
                <c:pt idx="394">
                  <c:v>0.9681688056</c:v>
                </c:pt>
                <c:pt idx="395">
                  <c:v>0.967453498</c:v>
                </c:pt>
                <c:pt idx="396">
                  <c:v>0.9667381904</c:v>
                </c:pt>
                <c:pt idx="397">
                  <c:v>0.9660228828</c:v>
                </c:pt>
                <c:pt idx="398">
                  <c:v>0.9653075752</c:v>
                </c:pt>
                <c:pt idx="399">
                  <c:v>0.9645922676</c:v>
                </c:pt>
                <c:pt idx="400">
                  <c:v>0.96387696</c:v>
                </c:pt>
                <c:pt idx="401">
                  <c:v>0.9631616524</c:v>
                </c:pt>
                <c:pt idx="402">
                  <c:v>0.9624463448</c:v>
                </c:pt>
                <c:pt idx="403">
                  <c:v>0.9617310372</c:v>
                </c:pt>
                <c:pt idx="404">
                  <c:v>0.9610157296</c:v>
                </c:pt>
                <c:pt idx="405">
                  <c:v>0.960300422</c:v>
                </c:pt>
                <c:pt idx="406">
                  <c:v>0.9595851144</c:v>
                </c:pt>
                <c:pt idx="407">
                  <c:v>0.9588698068</c:v>
                </c:pt>
                <c:pt idx="408">
                  <c:v>0.9581544992</c:v>
                </c:pt>
                <c:pt idx="409">
                  <c:v>0.9574391916</c:v>
                </c:pt>
                <c:pt idx="410">
                  <c:v>0.956723884</c:v>
                </c:pt>
                <c:pt idx="411">
                  <c:v>0.9560085764</c:v>
                </c:pt>
                <c:pt idx="412">
                  <c:v>0.9552932688</c:v>
                </c:pt>
                <c:pt idx="413">
                  <c:v>0.9545779612</c:v>
                </c:pt>
                <c:pt idx="414">
                  <c:v>0.9538626536</c:v>
                </c:pt>
                <c:pt idx="415">
                  <c:v>0.953147346</c:v>
                </c:pt>
                <c:pt idx="416">
                  <c:v>0.9524320384</c:v>
                </c:pt>
                <c:pt idx="417">
                  <c:v>0.9517167308</c:v>
                </c:pt>
                <c:pt idx="418">
                  <c:v>0.9510014232</c:v>
                </c:pt>
                <c:pt idx="419">
                  <c:v>0.9502861156</c:v>
                </c:pt>
                <c:pt idx="420">
                  <c:v>0.949570808</c:v>
                </c:pt>
                <c:pt idx="421">
                  <c:v>0.9488555004</c:v>
                </c:pt>
                <c:pt idx="422">
                  <c:v>0.9481401928</c:v>
                </c:pt>
                <c:pt idx="423">
                  <c:v>0.9474248852</c:v>
                </c:pt>
                <c:pt idx="424">
                  <c:v>0.9467095776</c:v>
                </c:pt>
                <c:pt idx="425">
                  <c:v>0.94599427</c:v>
                </c:pt>
                <c:pt idx="426">
                  <c:v>0.9452789624</c:v>
                </c:pt>
                <c:pt idx="427">
                  <c:v>0.9445636548</c:v>
                </c:pt>
                <c:pt idx="428">
                  <c:v>0.9438483472</c:v>
                </c:pt>
                <c:pt idx="429">
                  <c:v>0.9431330396</c:v>
                </c:pt>
                <c:pt idx="430">
                  <c:v>0.942417732</c:v>
                </c:pt>
                <c:pt idx="431">
                  <c:v>0.9417024244</c:v>
                </c:pt>
                <c:pt idx="432">
                  <c:v>0.9409871168</c:v>
                </c:pt>
                <c:pt idx="433">
                  <c:v>0.9402718092</c:v>
                </c:pt>
                <c:pt idx="434">
                  <c:v>0.9395565016</c:v>
                </c:pt>
                <c:pt idx="435">
                  <c:v>0.938841194</c:v>
                </c:pt>
                <c:pt idx="436">
                  <c:v>0.9381258864</c:v>
                </c:pt>
                <c:pt idx="437">
                  <c:v>0.9374105788</c:v>
                </c:pt>
                <c:pt idx="438">
                  <c:v>0.9366952712</c:v>
                </c:pt>
                <c:pt idx="439">
                  <c:v>0.9359799636</c:v>
                </c:pt>
                <c:pt idx="440">
                  <c:v>0.935264656</c:v>
                </c:pt>
                <c:pt idx="441">
                  <c:v>0.9345493484</c:v>
                </c:pt>
                <c:pt idx="442">
                  <c:v>0.9338340408</c:v>
                </c:pt>
                <c:pt idx="443">
                  <c:v>0.9331187332</c:v>
                </c:pt>
                <c:pt idx="444">
                  <c:v>0.9324034256</c:v>
                </c:pt>
                <c:pt idx="445">
                  <c:v>0.931688118</c:v>
                </c:pt>
                <c:pt idx="446">
                  <c:v>0.9309728104</c:v>
                </c:pt>
                <c:pt idx="447">
                  <c:v>0.9302575028</c:v>
                </c:pt>
                <c:pt idx="448">
                  <c:v>0.9295421952</c:v>
                </c:pt>
                <c:pt idx="449">
                  <c:v>0.9288268876</c:v>
                </c:pt>
                <c:pt idx="450">
                  <c:v>0.92811158</c:v>
                </c:pt>
                <c:pt idx="451">
                  <c:v>0.9273962724</c:v>
                </c:pt>
                <c:pt idx="452">
                  <c:v>0.9266809648</c:v>
                </c:pt>
                <c:pt idx="453">
                  <c:v>0.9259656572</c:v>
                </c:pt>
                <c:pt idx="454">
                  <c:v>0.9252503496</c:v>
                </c:pt>
                <c:pt idx="455">
                  <c:v>0.924535042</c:v>
                </c:pt>
                <c:pt idx="456">
                  <c:v>0.9238197344</c:v>
                </c:pt>
                <c:pt idx="457">
                  <c:v>0.9231044268</c:v>
                </c:pt>
                <c:pt idx="458">
                  <c:v>0.9223891192</c:v>
                </c:pt>
                <c:pt idx="459">
                  <c:v>0.9216738116</c:v>
                </c:pt>
                <c:pt idx="460">
                  <c:v>0.920958504</c:v>
                </c:pt>
                <c:pt idx="461">
                  <c:v>0.9202431964</c:v>
                </c:pt>
                <c:pt idx="462">
                  <c:v>0.9195278888</c:v>
                </c:pt>
                <c:pt idx="463">
                  <c:v>0.9188125812</c:v>
                </c:pt>
                <c:pt idx="464">
                  <c:v>0.9180972736</c:v>
                </c:pt>
                <c:pt idx="465">
                  <c:v>0.917381966</c:v>
                </c:pt>
                <c:pt idx="466">
                  <c:v>0.9166666584</c:v>
                </c:pt>
                <c:pt idx="467">
                  <c:v>0.9159513508</c:v>
                </c:pt>
                <c:pt idx="468">
                  <c:v>0.9152360432</c:v>
                </c:pt>
                <c:pt idx="469">
                  <c:v>0.9145207356</c:v>
                </c:pt>
                <c:pt idx="470">
                  <c:v>0.913805428</c:v>
                </c:pt>
                <c:pt idx="471">
                  <c:v>0.9130901204</c:v>
                </c:pt>
                <c:pt idx="472">
                  <c:v>0.9123748128</c:v>
                </c:pt>
                <c:pt idx="473">
                  <c:v>0.9116595052</c:v>
                </c:pt>
                <c:pt idx="474">
                  <c:v>0.9109441976</c:v>
                </c:pt>
                <c:pt idx="475">
                  <c:v>0.91022889</c:v>
                </c:pt>
                <c:pt idx="476">
                  <c:v>0.9095135824</c:v>
                </c:pt>
                <c:pt idx="477">
                  <c:v>0.9087982748</c:v>
                </c:pt>
                <c:pt idx="478">
                  <c:v>0.9080829672</c:v>
                </c:pt>
                <c:pt idx="479">
                  <c:v>0.9073676596</c:v>
                </c:pt>
                <c:pt idx="480">
                  <c:v>0.906652352</c:v>
                </c:pt>
                <c:pt idx="481">
                  <c:v>0.9059370444</c:v>
                </c:pt>
                <c:pt idx="482">
                  <c:v>0.9052217368</c:v>
                </c:pt>
                <c:pt idx="483">
                  <c:v>0.9045064292</c:v>
                </c:pt>
                <c:pt idx="484">
                  <c:v>0.9037911216</c:v>
                </c:pt>
                <c:pt idx="485">
                  <c:v>0.903075814</c:v>
                </c:pt>
                <c:pt idx="486">
                  <c:v>0.9023605064</c:v>
                </c:pt>
                <c:pt idx="487">
                  <c:v>0.9016451988</c:v>
                </c:pt>
                <c:pt idx="488">
                  <c:v>0.9009298912</c:v>
                </c:pt>
                <c:pt idx="489">
                  <c:v>0.9002145836</c:v>
                </c:pt>
                <c:pt idx="490">
                  <c:v>0.899499276</c:v>
                </c:pt>
                <c:pt idx="491">
                  <c:v>0.8987839684</c:v>
                </c:pt>
                <c:pt idx="492">
                  <c:v>0.8980686608</c:v>
                </c:pt>
                <c:pt idx="493">
                  <c:v>0.8973533532</c:v>
                </c:pt>
                <c:pt idx="494">
                  <c:v>0.8966380456</c:v>
                </c:pt>
                <c:pt idx="495">
                  <c:v>0.895922738</c:v>
                </c:pt>
                <c:pt idx="496">
                  <c:v>0.8952074304</c:v>
                </c:pt>
                <c:pt idx="497">
                  <c:v>0.8944921228</c:v>
                </c:pt>
                <c:pt idx="498">
                  <c:v>0.8937768152</c:v>
                </c:pt>
                <c:pt idx="499">
                  <c:v>0.8930615076</c:v>
                </c:pt>
                <c:pt idx="500">
                  <c:v>0.8923462</c:v>
                </c:pt>
                <c:pt idx="501">
                  <c:v>0.8916308924</c:v>
                </c:pt>
                <c:pt idx="502">
                  <c:v>0.8909155848</c:v>
                </c:pt>
                <c:pt idx="503">
                  <c:v>0.8902002772</c:v>
                </c:pt>
                <c:pt idx="504">
                  <c:v>0.8894849696</c:v>
                </c:pt>
                <c:pt idx="505">
                  <c:v>0.888769662</c:v>
                </c:pt>
                <c:pt idx="506">
                  <c:v>0.8880543544</c:v>
                </c:pt>
                <c:pt idx="507">
                  <c:v>0.8873390468</c:v>
                </c:pt>
                <c:pt idx="508">
                  <c:v>0.8866237392</c:v>
                </c:pt>
                <c:pt idx="509">
                  <c:v>0.8859084316</c:v>
                </c:pt>
                <c:pt idx="510">
                  <c:v>0.885193124</c:v>
                </c:pt>
                <c:pt idx="511">
                  <c:v>0.8844778164</c:v>
                </c:pt>
                <c:pt idx="512">
                  <c:v>0.8837625088</c:v>
                </c:pt>
                <c:pt idx="513">
                  <c:v>0.8830472012</c:v>
                </c:pt>
                <c:pt idx="514">
                  <c:v>0.8823318936</c:v>
                </c:pt>
                <c:pt idx="515">
                  <c:v>0.881616586</c:v>
                </c:pt>
                <c:pt idx="516">
                  <c:v>0.8809012784</c:v>
                </c:pt>
                <c:pt idx="517">
                  <c:v>0.8801859708</c:v>
                </c:pt>
                <c:pt idx="518">
                  <c:v>0.8794706632</c:v>
                </c:pt>
                <c:pt idx="519">
                  <c:v>0.8787553556</c:v>
                </c:pt>
                <c:pt idx="520">
                  <c:v>0.878040048</c:v>
                </c:pt>
                <c:pt idx="521">
                  <c:v>0.8773247404</c:v>
                </c:pt>
                <c:pt idx="522">
                  <c:v>0.8766094328</c:v>
                </c:pt>
                <c:pt idx="523">
                  <c:v>0.8758941252</c:v>
                </c:pt>
                <c:pt idx="524">
                  <c:v>0.8751788176</c:v>
                </c:pt>
                <c:pt idx="525">
                  <c:v>0.87446351</c:v>
                </c:pt>
                <c:pt idx="526">
                  <c:v>0.8737482024</c:v>
                </c:pt>
                <c:pt idx="527">
                  <c:v>0.8730328948</c:v>
                </c:pt>
                <c:pt idx="528">
                  <c:v>0.8723175872</c:v>
                </c:pt>
                <c:pt idx="529">
                  <c:v>0.8716022796</c:v>
                </c:pt>
                <c:pt idx="530">
                  <c:v>0.870886972</c:v>
                </c:pt>
                <c:pt idx="531">
                  <c:v>0.8701716644</c:v>
                </c:pt>
                <c:pt idx="532">
                  <c:v>0.8694563568</c:v>
                </c:pt>
                <c:pt idx="533">
                  <c:v>0.8687410492</c:v>
                </c:pt>
                <c:pt idx="534">
                  <c:v>0.8680257416</c:v>
                </c:pt>
                <c:pt idx="535">
                  <c:v>0.867310434</c:v>
                </c:pt>
                <c:pt idx="536">
                  <c:v>0.8665951264</c:v>
                </c:pt>
                <c:pt idx="537">
                  <c:v>0.8658798188</c:v>
                </c:pt>
                <c:pt idx="538">
                  <c:v>0.8651645112</c:v>
                </c:pt>
                <c:pt idx="539">
                  <c:v>0.8644492036</c:v>
                </c:pt>
                <c:pt idx="540">
                  <c:v>0.863733896</c:v>
                </c:pt>
                <c:pt idx="541">
                  <c:v>0.8630185884</c:v>
                </c:pt>
                <c:pt idx="542">
                  <c:v>0.8623032808</c:v>
                </c:pt>
                <c:pt idx="543">
                  <c:v>0.8615879732</c:v>
                </c:pt>
                <c:pt idx="544">
                  <c:v>0.8608726656</c:v>
                </c:pt>
                <c:pt idx="545">
                  <c:v>0.860157358</c:v>
                </c:pt>
                <c:pt idx="546">
                  <c:v>0.8594420504</c:v>
                </c:pt>
                <c:pt idx="547">
                  <c:v>0.8587267428</c:v>
                </c:pt>
                <c:pt idx="548">
                  <c:v>0.8580114352</c:v>
                </c:pt>
                <c:pt idx="549">
                  <c:v>0.8572961276</c:v>
                </c:pt>
                <c:pt idx="550">
                  <c:v>0.85658082</c:v>
                </c:pt>
                <c:pt idx="551">
                  <c:v>0.8558655124</c:v>
                </c:pt>
                <c:pt idx="552">
                  <c:v>0.8551502048</c:v>
                </c:pt>
                <c:pt idx="553">
                  <c:v>0.8544348972</c:v>
                </c:pt>
                <c:pt idx="554">
                  <c:v>0.8537195896</c:v>
                </c:pt>
                <c:pt idx="555">
                  <c:v>0.853004282</c:v>
                </c:pt>
                <c:pt idx="556">
                  <c:v>0.8522889744</c:v>
                </c:pt>
                <c:pt idx="557">
                  <c:v>0.8515736668</c:v>
                </c:pt>
                <c:pt idx="558">
                  <c:v>0.8508583592</c:v>
                </c:pt>
                <c:pt idx="559">
                  <c:v>0.8501430516</c:v>
                </c:pt>
                <c:pt idx="560">
                  <c:v>0.849427744</c:v>
                </c:pt>
                <c:pt idx="561">
                  <c:v>0.8487124364</c:v>
                </c:pt>
                <c:pt idx="562">
                  <c:v>0.8479971288</c:v>
                </c:pt>
                <c:pt idx="563">
                  <c:v>0.8472818212</c:v>
                </c:pt>
                <c:pt idx="564">
                  <c:v>0.8465665136</c:v>
                </c:pt>
                <c:pt idx="565">
                  <c:v>0.845851206</c:v>
                </c:pt>
                <c:pt idx="566">
                  <c:v>0.8451358984</c:v>
                </c:pt>
                <c:pt idx="567">
                  <c:v>0.8444205908</c:v>
                </c:pt>
                <c:pt idx="568">
                  <c:v>0.8437052832</c:v>
                </c:pt>
                <c:pt idx="569">
                  <c:v>0.8429899756</c:v>
                </c:pt>
                <c:pt idx="570">
                  <c:v>0.842274668</c:v>
                </c:pt>
                <c:pt idx="571">
                  <c:v>0.8415593604</c:v>
                </c:pt>
                <c:pt idx="572">
                  <c:v>0.8408440528</c:v>
                </c:pt>
                <c:pt idx="573">
                  <c:v>0.8401287452</c:v>
                </c:pt>
                <c:pt idx="574">
                  <c:v>0.8394134376</c:v>
                </c:pt>
                <c:pt idx="575">
                  <c:v>0.83869813</c:v>
                </c:pt>
                <c:pt idx="576">
                  <c:v>0.8379828224</c:v>
                </c:pt>
                <c:pt idx="577">
                  <c:v>0.8372675148</c:v>
                </c:pt>
                <c:pt idx="578">
                  <c:v>0.8365522072</c:v>
                </c:pt>
                <c:pt idx="579">
                  <c:v>0.8358368996</c:v>
                </c:pt>
                <c:pt idx="580">
                  <c:v>0.835121592</c:v>
                </c:pt>
                <c:pt idx="581">
                  <c:v>0.8344062844</c:v>
                </c:pt>
                <c:pt idx="582">
                  <c:v>0.8336909768</c:v>
                </c:pt>
                <c:pt idx="583">
                  <c:v>0.8329756692</c:v>
                </c:pt>
                <c:pt idx="584">
                  <c:v>0.8322603616</c:v>
                </c:pt>
                <c:pt idx="585">
                  <c:v>0.831545054</c:v>
                </c:pt>
                <c:pt idx="586">
                  <c:v>0.8308297464</c:v>
                </c:pt>
                <c:pt idx="587">
                  <c:v>0.8301144388</c:v>
                </c:pt>
                <c:pt idx="588">
                  <c:v>0.8293991312</c:v>
                </c:pt>
                <c:pt idx="589">
                  <c:v>0.8286838236</c:v>
                </c:pt>
                <c:pt idx="590">
                  <c:v>0.827968516</c:v>
                </c:pt>
                <c:pt idx="591">
                  <c:v>0.8272532084</c:v>
                </c:pt>
                <c:pt idx="592">
                  <c:v>0.8265379008</c:v>
                </c:pt>
                <c:pt idx="593">
                  <c:v>0.8258225932</c:v>
                </c:pt>
                <c:pt idx="594">
                  <c:v>0.8251072856</c:v>
                </c:pt>
                <c:pt idx="595">
                  <c:v>0.824391978</c:v>
                </c:pt>
                <c:pt idx="596">
                  <c:v>0.8236766704</c:v>
                </c:pt>
                <c:pt idx="597">
                  <c:v>0.8229613628</c:v>
                </c:pt>
                <c:pt idx="598">
                  <c:v>0.8222460552</c:v>
                </c:pt>
                <c:pt idx="599">
                  <c:v>0.8215307476</c:v>
                </c:pt>
                <c:pt idx="600">
                  <c:v>0.82081544</c:v>
                </c:pt>
                <c:pt idx="601">
                  <c:v>0.8201001324</c:v>
                </c:pt>
                <c:pt idx="602">
                  <c:v>0.8193848248</c:v>
                </c:pt>
                <c:pt idx="603">
                  <c:v>0.8186695172</c:v>
                </c:pt>
                <c:pt idx="604">
                  <c:v>0.8179542096</c:v>
                </c:pt>
                <c:pt idx="605">
                  <c:v>0.817238902</c:v>
                </c:pt>
                <c:pt idx="606">
                  <c:v>0.8165235944</c:v>
                </c:pt>
                <c:pt idx="607">
                  <c:v>0.8158082868</c:v>
                </c:pt>
                <c:pt idx="608">
                  <c:v>0.8150929792</c:v>
                </c:pt>
                <c:pt idx="609">
                  <c:v>0.8143776716</c:v>
                </c:pt>
                <c:pt idx="610">
                  <c:v>0.813662364</c:v>
                </c:pt>
                <c:pt idx="611">
                  <c:v>0.8129470564</c:v>
                </c:pt>
                <c:pt idx="612">
                  <c:v>0.8122317488</c:v>
                </c:pt>
                <c:pt idx="613">
                  <c:v>0.8115164412</c:v>
                </c:pt>
                <c:pt idx="614">
                  <c:v>0.8108011336</c:v>
                </c:pt>
                <c:pt idx="615">
                  <c:v>0.810085826</c:v>
                </c:pt>
                <c:pt idx="616">
                  <c:v>0.8093705184</c:v>
                </c:pt>
                <c:pt idx="617">
                  <c:v>0.8086552108</c:v>
                </c:pt>
                <c:pt idx="618">
                  <c:v>0.8079399032</c:v>
                </c:pt>
                <c:pt idx="619">
                  <c:v>0.8072245956</c:v>
                </c:pt>
                <c:pt idx="620">
                  <c:v>0.806509288</c:v>
                </c:pt>
                <c:pt idx="621">
                  <c:v>0.8057939804</c:v>
                </c:pt>
                <c:pt idx="622">
                  <c:v>0.8050786728</c:v>
                </c:pt>
                <c:pt idx="623">
                  <c:v>0.8043633652</c:v>
                </c:pt>
                <c:pt idx="624">
                  <c:v>0.8036480576</c:v>
                </c:pt>
                <c:pt idx="625">
                  <c:v>0.80293275</c:v>
                </c:pt>
                <c:pt idx="626">
                  <c:v>0.8022174424</c:v>
                </c:pt>
                <c:pt idx="627">
                  <c:v>0.8015021348</c:v>
                </c:pt>
                <c:pt idx="628">
                  <c:v>0.8007868272</c:v>
                </c:pt>
                <c:pt idx="629">
                  <c:v>0.8000715196</c:v>
                </c:pt>
                <c:pt idx="630">
                  <c:v>0.799356212</c:v>
                </c:pt>
                <c:pt idx="631">
                  <c:v>0.7986409044</c:v>
                </c:pt>
                <c:pt idx="632">
                  <c:v>0.7979255968</c:v>
                </c:pt>
                <c:pt idx="633">
                  <c:v>0.7972102892</c:v>
                </c:pt>
                <c:pt idx="634">
                  <c:v>0.7964949816</c:v>
                </c:pt>
                <c:pt idx="635">
                  <c:v>0.795779674</c:v>
                </c:pt>
                <c:pt idx="636">
                  <c:v>0.7950643664</c:v>
                </c:pt>
                <c:pt idx="637">
                  <c:v>0.7943490588</c:v>
                </c:pt>
                <c:pt idx="638">
                  <c:v>0.7936337512</c:v>
                </c:pt>
                <c:pt idx="639">
                  <c:v>0.7929184436</c:v>
                </c:pt>
                <c:pt idx="640">
                  <c:v>0.792203136</c:v>
                </c:pt>
                <c:pt idx="641">
                  <c:v>0.7914878284</c:v>
                </c:pt>
                <c:pt idx="642">
                  <c:v>0.7907725208</c:v>
                </c:pt>
                <c:pt idx="643">
                  <c:v>0.7900572132</c:v>
                </c:pt>
                <c:pt idx="644">
                  <c:v>0.7893419056</c:v>
                </c:pt>
                <c:pt idx="645">
                  <c:v>0.788626598</c:v>
                </c:pt>
                <c:pt idx="646">
                  <c:v>0.7879112904</c:v>
                </c:pt>
                <c:pt idx="647">
                  <c:v>0.7871959828</c:v>
                </c:pt>
                <c:pt idx="648">
                  <c:v>0.7864806752</c:v>
                </c:pt>
                <c:pt idx="649">
                  <c:v>0.7857653676</c:v>
                </c:pt>
                <c:pt idx="650">
                  <c:v>0.78505006</c:v>
                </c:pt>
                <c:pt idx="651">
                  <c:v>0.7843347524</c:v>
                </c:pt>
                <c:pt idx="652">
                  <c:v>0.7836194448</c:v>
                </c:pt>
                <c:pt idx="653">
                  <c:v>0.7829041372</c:v>
                </c:pt>
                <c:pt idx="654">
                  <c:v>0.7821888296</c:v>
                </c:pt>
                <c:pt idx="655">
                  <c:v>0.781473522</c:v>
                </c:pt>
                <c:pt idx="656">
                  <c:v>0.7807582144</c:v>
                </c:pt>
                <c:pt idx="657">
                  <c:v>0.7800429068</c:v>
                </c:pt>
                <c:pt idx="658">
                  <c:v>0.7793275992</c:v>
                </c:pt>
                <c:pt idx="659">
                  <c:v>0.7786122916</c:v>
                </c:pt>
                <c:pt idx="660">
                  <c:v>0.777896984</c:v>
                </c:pt>
                <c:pt idx="661">
                  <c:v>0.7771816764</c:v>
                </c:pt>
                <c:pt idx="662">
                  <c:v>0.7764663688</c:v>
                </c:pt>
                <c:pt idx="663">
                  <c:v>0.7757510612</c:v>
                </c:pt>
                <c:pt idx="664">
                  <c:v>0.7750357536</c:v>
                </c:pt>
                <c:pt idx="665">
                  <c:v>0.774320446</c:v>
                </c:pt>
                <c:pt idx="666">
                  <c:v>0.7736051384</c:v>
                </c:pt>
                <c:pt idx="667">
                  <c:v>0.7728898308</c:v>
                </c:pt>
                <c:pt idx="668">
                  <c:v>0.7721745232</c:v>
                </c:pt>
                <c:pt idx="669">
                  <c:v>0.7714592156</c:v>
                </c:pt>
                <c:pt idx="670">
                  <c:v>0.770743908</c:v>
                </c:pt>
                <c:pt idx="671">
                  <c:v>0.7700286004</c:v>
                </c:pt>
                <c:pt idx="672">
                  <c:v>0.7693132928</c:v>
                </c:pt>
                <c:pt idx="673">
                  <c:v>0.7685979852</c:v>
                </c:pt>
                <c:pt idx="674">
                  <c:v>0.7678826776</c:v>
                </c:pt>
                <c:pt idx="675">
                  <c:v>0.76716737</c:v>
                </c:pt>
                <c:pt idx="676">
                  <c:v>0.7664520624</c:v>
                </c:pt>
                <c:pt idx="677">
                  <c:v>0.7657367548</c:v>
                </c:pt>
                <c:pt idx="678">
                  <c:v>0.7650214472</c:v>
                </c:pt>
                <c:pt idx="679">
                  <c:v>0.7643061396</c:v>
                </c:pt>
                <c:pt idx="680">
                  <c:v>0.763590832</c:v>
                </c:pt>
                <c:pt idx="681">
                  <c:v>0.7628755244</c:v>
                </c:pt>
                <c:pt idx="682">
                  <c:v>0.7621602168</c:v>
                </c:pt>
                <c:pt idx="683">
                  <c:v>0.7614449092</c:v>
                </c:pt>
                <c:pt idx="684">
                  <c:v>0.7607296016</c:v>
                </c:pt>
                <c:pt idx="685">
                  <c:v>0.760014294</c:v>
                </c:pt>
                <c:pt idx="686">
                  <c:v>0.7592989864</c:v>
                </c:pt>
                <c:pt idx="687">
                  <c:v>0.7585836788</c:v>
                </c:pt>
                <c:pt idx="688">
                  <c:v>0.7578683712</c:v>
                </c:pt>
                <c:pt idx="689">
                  <c:v>0.7571530636</c:v>
                </c:pt>
                <c:pt idx="690">
                  <c:v>0.756437756</c:v>
                </c:pt>
                <c:pt idx="691">
                  <c:v>0.7557224484</c:v>
                </c:pt>
                <c:pt idx="692">
                  <c:v>0.7550071408</c:v>
                </c:pt>
                <c:pt idx="693">
                  <c:v>0.7542918332</c:v>
                </c:pt>
                <c:pt idx="694">
                  <c:v>0.7535765256</c:v>
                </c:pt>
                <c:pt idx="695">
                  <c:v>0.752861218</c:v>
                </c:pt>
                <c:pt idx="696">
                  <c:v>0.7521459104</c:v>
                </c:pt>
                <c:pt idx="697">
                  <c:v>0.7514306028</c:v>
                </c:pt>
                <c:pt idx="698">
                  <c:v>0.7507152952</c:v>
                </c:pt>
                <c:pt idx="699">
                  <c:v>0.7499999876</c:v>
                </c:pt>
              </c:numCache>
            </c:numRef>
          </c:xVal>
          <c:yVal>
            <c:numRef>
              <c:f>Desc1!ydata3</c:f>
              <c:numCache>
                <c:formatCode>General</c:formatCode>
                <c:ptCount val="700"/>
                <c:pt idx="0">
                  <c:v>7.0</c:v>
                </c:pt>
                <c:pt idx="1">
                  <c:v>6.0</c:v>
                </c:pt>
                <c:pt idx="2">
                  <c:v>7.0</c:v>
                </c:pt>
                <c:pt idx="3">
                  <c:v>6.0</c:v>
                </c:pt>
                <c:pt idx="4">
                  <c:v>7.0</c:v>
                </c:pt>
                <c:pt idx="5">
                  <c:v>6.0</c:v>
                </c:pt>
                <c:pt idx="6">
                  <c:v>7.0</c:v>
                </c:pt>
                <c:pt idx="7">
                  <c:v>6.0</c:v>
                </c:pt>
                <c:pt idx="8">
                  <c:v>7.0</c:v>
                </c:pt>
                <c:pt idx="9">
                  <c:v>6.0</c:v>
                </c:pt>
                <c:pt idx="10">
                  <c:v>7.0</c:v>
                </c:pt>
                <c:pt idx="11">
                  <c:v>6.0</c:v>
                </c:pt>
                <c:pt idx="12">
                  <c:v>7.0</c:v>
                </c:pt>
                <c:pt idx="13">
                  <c:v>6.0</c:v>
                </c:pt>
                <c:pt idx="14">
                  <c:v>7.0</c:v>
                </c:pt>
                <c:pt idx="15">
                  <c:v>6.0</c:v>
                </c:pt>
                <c:pt idx="16">
                  <c:v>7.0</c:v>
                </c:pt>
                <c:pt idx="17">
                  <c:v>6.0</c:v>
                </c:pt>
                <c:pt idx="18">
                  <c:v>7.0</c:v>
                </c:pt>
                <c:pt idx="19">
                  <c:v>6.0</c:v>
                </c:pt>
                <c:pt idx="20">
                  <c:v>7.0</c:v>
                </c:pt>
                <c:pt idx="21">
                  <c:v>6.0</c:v>
                </c:pt>
                <c:pt idx="22">
                  <c:v>7.0</c:v>
                </c:pt>
                <c:pt idx="23">
                  <c:v>6.0</c:v>
                </c:pt>
                <c:pt idx="24">
                  <c:v>7.0</c:v>
                </c:pt>
                <c:pt idx="25">
                  <c:v>6.0</c:v>
                </c:pt>
                <c:pt idx="26">
                  <c:v>7.0</c:v>
                </c:pt>
                <c:pt idx="27">
                  <c:v>6.0</c:v>
                </c:pt>
                <c:pt idx="28">
                  <c:v>7.0</c:v>
                </c:pt>
                <c:pt idx="29">
                  <c:v>6.0</c:v>
                </c:pt>
                <c:pt idx="30">
                  <c:v>7.0</c:v>
                </c:pt>
                <c:pt idx="31">
                  <c:v>6.0</c:v>
                </c:pt>
                <c:pt idx="32">
                  <c:v>7.0</c:v>
                </c:pt>
                <c:pt idx="33">
                  <c:v>6.0</c:v>
                </c:pt>
                <c:pt idx="34">
                  <c:v>7.0</c:v>
                </c:pt>
                <c:pt idx="35">
                  <c:v>6.0</c:v>
                </c:pt>
                <c:pt idx="36">
                  <c:v>7.0</c:v>
                </c:pt>
                <c:pt idx="37">
                  <c:v>6.0</c:v>
                </c:pt>
                <c:pt idx="38">
                  <c:v>7.0</c:v>
                </c:pt>
                <c:pt idx="39">
                  <c:v>6.0</c:v>
                </c:pt>
                <c:pt idx="40">
                  <c:v>7.0</c:v>
                </c:pt>
                <c:pt idx="41">
                  <c:v>6.0</c:v>
                </c:pt>
                <c:pt idx="42">
                  <c:v>7.0</c:v>
                </c:pt>
                <c:pt idx="43">
                  <c:v>6.0</c:v>
                </c:pt>
                <c:pt idx="44">
                  <c:v>7.0</c:v>
                </c:pt>
                <c:pt idx="45">
                  <c:v>6.0</c:v>
                </c:pt>
                <c:pt idx="46">
                  <c:v>7.0</c:v>
                </c:pt>
                <c:pt idx="47">
                  <c:v>6.0</c:v>
                </c:pt>
                <c:pt idx="48">
                  <c:v>7.0</c:v>
                </c:pt>
                <c:pt idx="49">
                  <c:v>6.0</c:v>
                </c:pt>
                <c:pt idx="50">
                  <c:v>7.0</c:v>
                </c:pt>
                <c:pt idx="51">
                  <c:v>6.0</c:v>
                </c:pt>
                <c:pt idx="52">
                  <c:v>7.0</c:v>
                </c:pt>
                <c:pt idx="53">
                  <c:v>6.0</c:v>
                </c:pt>
                <c:pt idx="54">
                  <c:v>7.0</c:v>
                </c:pt>
                <c:pt idx="55">
                  <c:v>6.0</c:v>
                </c:pt>
                <c:pt idx="56">
                  <c:v>7.0</c:v>
                </c:pt>
                <c:pt idx="57">
                  <c:v>6.0</c:v>
                </c:pt>
                <c:pt idx="58">
                  <c:v>7.0</c:v>
                </c:pt>
                <c:pt idx="59">
                  <c:v>6.0</c:v>
                </c:pt>
                <c:pt idx="60">
                  <c:v>7.0</c:v>
                </c:pt>
                <c:pt idx="61">
                  <c:v>6.0</c:v>
                </c:pt>
                <c:pt idx="62">
                  <c:v>7.0</c:v>
                </c:pt>
                <c:pt idx="63">
                  <c:v>6.0</c:v>
                </c:pt>
                <c:pt idx="64">
                  <c:v>7.0</c:v>
                </c:pt>
                <c:pt idx="65">
                  <c:v>6.0</c:v>
                </c:pt>
                <c:pt idx="66">
                  <c:v>7.0</c:v>
                </c:pt>
                <c:pt idx="67">
                  <c:v>6.0</c:v>
                </c:pt>
                <c:pt idx="68">
                  <c:v>7.0</c:v>
                </c:pt>
                <c:pt idx="69">
                  <c:v>6.0</c:v>
                </c:pt>
                <c:pt idx="70">
                  <c:v>7.0</c:v>
                </c:pt>
                <c:pt idx="71">
                  <c:v>6.0</c:v>
                </c:pt>
                <c:pt idx="72">
                  <c:v>7.0</c:v>
                </c:pt>
                <c:pt idx="73">
                  <c:v>6.0</c:v>
                </c:pt>
                <c:pt idx="74">
                  <c:v>7.0</c:v>
                </c:pt>
                <c:pt idx="75">
                  <c:v>6.0</c:v>
                </c:pt>
                <c:pt idx="76">
                  <c:v>7.0</c:v>
                </c:pt>
                <c:pt idx="77">
                  <c:v>6.0</c:v>
                </c:pt>
                <c:pt idx="78">
                  <c:v>7.0</c:v>
                </c:pt>
                <c:pt idx="79">
                  <c:v>6.0</c:v>
                </c:pt>
                <c:pt idx="80">
                  <c:v>7.0</c:v>
                </c:pt>
                <c:pt idx="81">
                  <c:v>6.0</c:v>
                </c:pt>
                <c:pt idx="82">
                  <c:v>7.0</c:v>
                </c:pt>
                <c:pt idx="83">
                  <c:v>6.0</c:v>
                </c:pt>
                <c:pt idx="84">
                  <c:v>7.0</c:v>
                </c:pt>
                <c:pt idx="85">
                  <c:v>6.0</c:v>
                </c:pt>
                <c:pt idx="86">
                  <c:v>7.0</c:v>
                </c:pt>
                <c:pt idx="87">
                  <c:v>6.0</c:v>
                </c:pt>
                <c:pt idx="88">
                  <c:v>7.0</c:v>
                </c:pt>
                <c:pt idx="89">
                  <c:v>6.0</c:v>
                </c:pt>
                <c:pt idx="90">
                  <c:v>7.0</c:v>
                </c:pt>
                <c:pt idx="91">
                  <c:v>6.0</c:v>
                </c:pt>
                <c:pt idx="92">
                  <c:v>7.0</c:v>
                </c:pt>
                <c:pt idx="93">
                  <c:v>6.0</c:v>
                </c:pt>
                <c:pt idx="94">
                  <c:v>7.0</c:v>
                </c:pt>
                <c:pt idx="95">
                  <c:v>6.0</c:v>
                </c:pt>
                <c:pt idx="96">
                  <c:v>7.0</c:v>
                </c:pt>
                <c:pt idx="97">
                  <c:v>6.0</c:v>
                </c:pt>
                <c:pt idx="98">
                  <c:v>7.0</c:v>
                </c:pt>
                <c:pt idx="99">
                  <c:v>6.0</c:v>
                </c:pt>
                <c:pt idx="100">
                  <c:v>7.0</c:v>
                </c:pt>
                <c:pt idx="101">
                  <c:v>6.0</c:v>
                </c:pt>
                <c:pt idx="102">
                  <c:v>7.0</c:v>
                </c:pt>
                <c:pt idx="103">
                  <c:v>6.0</c:v>
                </c:pt>
                <c:pt idx="104">
                  <c:v>7.0</c:v>
                </c:pt>
                <c:pt idx="105">
                  <c:v>6.0</c:v>
                </c:pt>
                <c:pt idx="106">
                  <c:v>7.0</c:v>
                </c:pt>
                <c:pt idx="107">
                  <c:v>6.0</c:v>
                </c:pt>
                <c:pt idx="108">
                  <c:v>7.0</c:v>
                </c:pt>
                <c:pt idx="109">
                  <c:v>6.0</c:v>
                </c:pt>
                <c:pt idx="110">
                  <c:v>7.0</c:v>
                </c:pt>
                <c:pt idx="111">
                  <c:v>6.0</c:v>
                </c:pt>
                <c:pt idx="112">
                  <c:v>7.0</c:v>
                </c:pt>
                <c:pt idx="113">
                  <c:v>6.0</c:v>
                </c:pt>
                <c:pt idx="114">
                  <c:v>7.0</c:v>
                </c:pt>
                <c:pt idx="115">
                  <c:v>6.0</c:v>
                </c:pt>
                <c:pt idx="116">
                  <c:v>7.0</c:v>
                </c:pt>
                <c:pt idx="117">
                  <c:v>6.0</c:v>
                </c:pt>
                <c:pt idx="118">
                  <c:v>7.0</c:v>
                </c:pt>
                <c:pt idx="119">
                  <c:v>6.0</c:v>
                </c:pt>
                <c:pt idx="120">
                  <c:v>7.0</c:v>
                </c:pt>
                <c:pt idx="121">
                  <c:v>6.0</c:v>
                </c:pt>
                <c:pt idx="122">
                  <c:v>7.0</c:v>
                </c:pt>
                <c:pt idx="123">
                  <c:v>6.0</c:v>
                </c:pt>
                <c:pt idx="124">
                  <c:v>7.0</c:v>
                </c:pt>
                <c:pt idx="125">
                  <c:v>6.0</c:v>
                </c:pt>
                <c:pt idx="126">
                  <c:v>7.0</c:v>
                </c:pt>
                <c:pt idx="127">
                  <c:v>6.0</c:v>
                </c:pt>
                <c:pt idx="128">
                  <c:v>7.0</c:v>
                </c:pt>
                <c:pt idx="129">
                  <c:v>6.0</c:v>
                </c:pt>
                <c:pt idx="130">
                  <c:v>7.0</c:v>
                </c:pt>
                <c:pt idx="131">
                  <c:v>6.0</c:v>
                </c:pt>
                <c:pt idx="132">
                  <c:v>7.0</c:v>
                </c:pt>
                <c:pt idx="133">
                  <c:v>6.0</c:v>
                </c:pt>
                <c:pt idx="134">
                  <c:v>7.0</c:v>
                </c:pt>
                <c:pt idx="135">
                  <c:v>6.0</c:v>
                </c:pt>
                <c:pt idx="136">
                  <c:v>7.0</c:v>
                </c:pt>
                <c:pt idx="137">
                  <c:v>6.0</c:v>
                </c:pt>
                <c:pt idx="138">
                  <c:v>7.0</c:v>
                </c:pt>
                <c:pt idx="139">
                  <c:v>6.0</c:v>
                </c:pt>
                <c:pt idx="140">
                  <c:v>7.0</c:v>
                </c:pt>
                <c:pt idx="141">
                  <c:v>6.0</c:v>
                </c:pt>
                <c:pt idx="142">
                  <c:v>7.0</c:v>
                </c:pt>
                <c:pt idx="143">
                  <c:v>6.0</c:v>
                </c:pt>
                <c:pt idx="144">
                  <c:v>7.0</c:v>
                </c:pt>
                <c:pt idx="145">
                  <c:v>6.0</c:v>
                </c:pt>
                <c:pt idx="146">
                  <c:v>7.0</c:v>
                </c:pt>
                <c:pt idx="147">
                  <c:v>6.0</c:v>
                </c:pt>
                <c:pt idx="148">
                  <c:v>7.0</c:v>
                </c:pt>
                <c:pt idx="149">
                  <c:v>6.0</c:v>
                </c:pt>
                <c:pt idx="150">
                  <c:v>7.0</c:v>
                </c:pt>
                <c:pt idx="151">
                  <c:v>6.0</c:v>
                </c:pt>
                <c:pt idx="152">
                  <c:v>7.0</c:v>
                </c:pt>
                <c:pt idx="153">
                  <c:v>6.0</c:v>
                </c:pt>
                <c:pt idx="154">
                  <c:v>7.0</c:v>
                </c:pt>
                <c:pt idx="155">
                  <c:v>6.0</c:v>
                </c:pt>
                <c:pt idx="156">
                  <c:v>7.0</c:v>
                </c:pt>
                <c:pt idx="157">
                  <c:v>6.0</c:v>
                </c:pt>
                <c:pt idx="158">
                  <c:v>7.0</c:v>
                </c:pt>
                <c:pt idx="159">
                  <c:v>6.0</c:v>
                </c:pt>
                <c:pt idx="160">
                  <c:v>7.0</c:v>
                </c:pt>
                <c:pt idx="161">
                  <c:v>6.0</c:v>
                </c:pt>
                <c:pt idx="162">
                  <c:v>7.0</c:v>
                </c:pt>
                <c:pt idx="163">
                  <c:v>6.0</c:v>
                </c:pt>
                <c:pt idx="164">
                  <c:v>7.0</c:v>
                </c:pt>
                <c:pt idx="165">
                  <c:v>6.0</c:v>
                </c:pt>
                <c:pt idx="166">
                  <c:v>7.0</c:v>
                </c:pt>
                <c:pt idx="167">
                  <c:v>6.0</c:v>
                </c:pt>
                <c:pt idx="168">
                  <c:v>7.0</c:v>
                </c:pt>
                <c:pt idx="169">
                  <c:v>6.0</c:v>
                </c:pt>
                <c:pt idx="170">
                  <c:v>7.0</c:v>
                </c:pt>
                <c:pt idx="171">
                  <c:v>6.0</c:v>
                </c:pt>
                <c:pt idx="172">
                  <c:v>7.0</c:v>
                </c:pt>
                <c:pt idx="173">
                  <c:v>6.0</c:v>
                </c:pt>
                <c:pt idx="174">
                  <c:v>7.0</c:v>
                </c:pt>
                <c:pt idx="175">
                  <c:v>6.0</c:v>
                </c:pt>
                <c:pt idx="176">
                  <c:v>7.0</c:v>
                </c:pt>
                <c:pt idx="177">
                  <c:v>6.0</c:v>
                </c:pt>
                <c:pt idx="178">
                  <c:v>7.0</c:v>
                </c:pt>
                <c:pt idx="179">
                  <c:v>6.0</c:v>
                </c:pt>
                <c:pt idx="180">
                  <c:v>7.0</c:v>
                </c:pt>
                <c:pt idx="181">
                  <c:v>6.0</c:v>
                </c:pt>
                <c:pt idx="182">
                  <c:v>7.0</c:v>
                </c:pt>
                <c:pt idx="183">
                  <c:v>6.0</c:v>
                </c:pt>
                <c:pt idx="184">
                  <c:v>7.0</c:v>
                </c:pt>
                <c:pt idx="185">
                  <c:v>6.0</c:v>
                </c:pt>
                <c:pt idx="186">
                  <c:v>7.0</c:v>
                </c:pt>
                <c:pt idx="187">
                  <c:v>6.0</c:v>
                </c:pt>
                <c:pt idx="188">
                  <c:v>7.0</c:v>
                </c:pt>
                <c:pt idx="189">
                  <c:v>6.0</c:v>
                </c:pt>
                <c:pt idx="190">
                  <c:v>7.0</c:v>
                </c:pt>
                <c:pt idx="191">
                  <c:v>6.0</c:v>
                </c:pt>
                <c:pt idx="192">
                  <c:v>7.0</c:v>
                </c:pt>
                <c:pt idx="193">
                  <c:v>6.0</c:v>
                </c:pt>
                <c:pt idx="194">
                  <c:v>7.0</c:v>
                </c:pt>
                <c:pt idx="195">
                  <c:v>6.0</c:v>
                </c:pt>
                <c:pt idx="196">
                  <c:v>7.0</c:v>
                </c:pt>
                <c:pt idx="197">
                  <c:v>6.0</c:v>
                </c:pt>
                <c:pt idx="198">
                  <c:v>7.0</c:v>
                </c:pt>
                <c:pt idx="199">
                  <c:v>6.0</c:v>
                </c:pt>
                <c:pt idx="200">
                  <c:v>7.0</c:v>
                </c:pt>
                <c:pt idx="201">
                  <c:v>6.0</c:v>
                </c:pt>
                <c:pt idx="202">
                  <c:v>7.0</c:v>
                </c:pt>
                <c:pt idx="203">
                  <c:v>6.0</c:v>
                </c:pt>
                <c:pt idx="204">
                  <c:v>7.0</c:v>
                </c:pt>
                <c:pt idx="205">
                  <c:v>6.0</c:v>
                </c:pt>
                <c:pt idx="206">
                  <c:v>7.0</c:v>
                </c:pt>
                <c:pt idx="207">
                  <c:v>6.0</c:v>
                </c:pt>
                <c:pt idx="208">
                  <c:v>7.0</c:v>
                </c:pt>
                <c:pt idx="209">
                  <c:v>6.0</c:v>
                </c:pt>
                <c:pt idx="210">
                  <c:v>7.0</c:v>
                </c:pt>
                <c:pt idx="211">
                  <c:v>6.0</c:v>
                </c:pt>
                <c:pt idx="212">
                  <c:v>7.0</c:v>
                </c:pt>
                <c:pt idx="213">
                  <c:v>6.0</c:v>
                </c:pt>
                <c:pt idx="214">
                  <c:v>7.0</c:v>
                </c:pt>
                <c:pt idx="215">
                  <c:v>6.0</c:v>
                </c:pt>
                <c:pt idx="216">
                  <c:v>7.0</c:v>
                </c:pt>
                <c:pt idx="217">
                  <c:v>6.0</c:v>
                </c:pt>
                <c:pt idx="218">
                  <c:v>7.0</c:v>
                </c:pt>
                <c:pt idx="219">
                  <c:v>6.0</c:v>
                </c:pt>
                <c:pt idx="220">
                  <c:v>7.0</c:v>
                </c:pt>
                <c:pt idx="221">
                  <c:v>6.0</c:v>
                </c:pt>
                <c:pt idx="222">
                  <c:v>7.0</c:v>
                </c:pt>
                <c:pt idx="223">
                  <c:v>6.0</c:v>
                </c:pt>
                <c:pt idx="224">
                  <c:v>7.0</c:v>
                </c:pt>
                <c:pt idx="225">
                  <c:v>6.0</c:v>
                </c:pt>
                <c:pt idx="226">
                  <c:v>7.0</c:v>
                </c:pt>
                <c:pt idx="227">
                  <c:v>6.0</c:v>
                </c:pt>
                <c:pt idx="228">
                  <c:v>7.0</c:v>
                </c:pt>
                <c:pt idx="229">
                  <c:v>6.0</c:v>
                </c:pt>
                <c:pt idx="230">
                  <c:v>7.0</c:v>
                </c:pt>
                <c:pt idx="231">
                  <c:v>6.0</c:v>
                </c:pt>
                <c:pt idx="232">
                  <c:v>7.0</c:v>
                </c:pt>
                <c:pt idx="233">
                  <c:v>6.0</c:v>
                </c:pt>
                <c:pt idx="234">
                  <c:v>7.0</c:v>
                </c:pt>
                <c:pt idx="235">
                  <c:v>6.0</c:v>
                </c:pt>
                <c:pt idx="236">
                  <c:v>7.0</c:v>
                </c:pt>
                <c:pt idx="237">
                  <c:v>6.0</c:v>
                </c:pt>
                <c:pt idx="238">
                  <c:v>7.0</c:v>
                </c:pt>
                <c:pt idx="239">
                  <c:v>6.0</c:v>
                </c:pt>
                <c:pt idx="240">
                  <c:v>7.0</c:v>
                </c:pt>
                <c:pt idx="241">
                  <c:v>6.0</c:v>
                </c:pt>
                <c:pt idx="242">
                  <c:v>7.0</c:v>
                </c:pt>
                <c:pt idx="243">
                  <c:v>6.0</c:v>
                </c:pt>
                <c:pt idx="244">
                  <c:v>7.0</c:v>
                </c:pt>
                <c:pt idx="245">
                  <c:v>6.0</c:v>
                </c:pt>
                <c:pt idx="246">
                  <c:v>7.0</c:v>
                </c:pt>
                <c:pt idx="247">
                  <c:v>6.0</c:v>
                </c:pt>
                <c:pt idx="248">
                  <c:v>7.0</c:v>
                </c:pt>
                <c:pt idx="249">
                  <c:v>6.0</c:v>
                </c:pt>
                <c:pt idx="250">
                  <c:v>7.0</c:v>
                </c:pt>
                <c:pt idx="251">
                  <c:v>6.0</c:v>
                </c:pt>
                <c:pt idx="252">
                  <c:v>7.0</c:v>
                </c:pt>
                <c:pt idx="253">
                  <c:v>6.0</c:v>
                </c:pt>
                <c:pt idx="254">
                  <c:v>7.0</c:v>
                </c:pt>
                <c:pt idx="255">
                  <c:v>6.0</c:v>
                </c:pt>
                <c:pt idx="256">
                  <c:v>7.0</c:v>
                </c:pt>
                <c:pt idx="257">
                  <c:v>6.0</c:v>
                </c:pt>
                <c:pt idx="258">
                  <c:v>7.0</c:v>
                </c:pt>
                <c:pt idx="259">
                  <c:v>6.0</c:v>
                </c:pt>
                <c:pt idx="260">
                  <c:v>7.0</c:v>
                </c:pt>
                <c:pt idx="261">
                  <c:v>6.0</c:v>
                </c:pt>
                <c:pt idx="262">
                  <c:v>7.0</c:v>
                </c:pt>
                <c:pt idx="263">
                  <c:v>6.0</c:v>
                </c:pt>
                <c:pt idx="264">
                  <c:v>7.0</c:v>
                </c:pt>
                <c:pt idx="265">
                  <c:v>6.0</c:v>
                </c:pt>
                <c:pt idx="266">
                  <c:v>7.0</c:v>
                </c:pt>
                <c:pt idx="267">
                  <c:v>6.0</c:v>
                </c:pt>
                <c:pt idx="268">
                  <c:v>7.0</c:v>
                </c:pt>
                <c:pt idx="269">
                  <c:v>6.0</c:v>
                </c:pt>
                <c:pt idx="270">
                  <c:v>7.0</c:v>
                </c:pt>
                <c:pt idx="271">
                  <c:v>6.0</c:v>
                </c:pt>
                <c:pt idx="272">
                  <c:v>7.0</c:v>
                </c:pt>
                <c:pt idx="273">
                  <c:v>6.0</c:v>
                </c:pt>
                <c:pt idx="274">
                  <c:v>7.0</c:v>
                </c:pt>
                <c:pt idx="275">
                  <c:v>6.0</c:v>
                </c:pt>
                <c:pt idx="276">
                  <c:v>7.0</c:v>
                </c:pt>
                <c:pt idx="277">
                  <c:v>6.0</c:v>
                </c:pt>
                <c:pt idx="278">
                  <c:v>7.0</c:v>
                </c:pt>
                <c:pt idx="279">
                  <c:v>6.0</c:v>
                </c:pt>
                <c:pt idx="280">
                  <c:v>7.0</c:v>
                </c:pt>
                <c:pt idx="281">
                  <c:v>6.0</c:v>
                </c:pt>
                <c:pt idx="282">
                  <c:v>7.0</c:v>
                </c:pt>
                <c:pt idx="283">
                  <c:v>6.0</c:v>
                </c:pt>
                <c:pt idx="284">
                  <c:v>7.0</c:v>
                </c:pt>
                <c:pt idx="285">
                  <c:v>6.0</c:v>
                </c:pt>
                <c:pt idx="286">
                  <c:v>7.0</c:v>
                </c:pt>
                <c:pt idx="287">
                  <c:v>6.0</c:v>
                </c:pt>
                <c:pt idx="288">
                  <c:v>7.0</c:v>
                </c:pt>
                <c:pt idx="289">
                  <c:v>6.0</c:v>
                </c:pt>
                <c:pt idx="290">
                  <c:v>7.0</c:v>
                </c:pt>
                <c:pt idx="291">
                  <c:v>6.0</c:v>
                </c:pt>
                <c:pt idx="292">
                  <c:v>7.0</c:v>
                </c:pt>
                <c:pt idx="293">
                  <c:v>6.0</c:v>
                </c:pt>
                <c:pt idx="294">
                  <c:v>7.0</c:v>
                </c:pt>
                <c:pt idx="295">
                  <c:v>6.0</c:v>
                </c:pt>
                <c:pt idx="296">
                  <c:v>7.0</c:v>
                </c:pt>
                <c:pt idx="297">
                  <c:v>6.0</c:v>
                </c:pt>
                <c:pt idx="298">
                  <c:v>7.0</c:v>
                </c:pt>
                <c:pt idx="299">
                  <c:v>6.0</c:v>
                </c:pt>
                <c:pt idx="300">
                  <c:v>7.0</c:v>
                </c:pt>
                <c:pt idx="301">
                  <c:v>6.0</c:v>
                </c:pt>
                <c:pt idx="302">
                  <c:v>7.0</c:v>
                </c:pt>
                <c:pt idx="303">
                  <c:v>6.0</c:v>
                </c:pt>
                <c:pt idx="304">
                  <c:v>7.0</c:v>
                </c:pt>
                <c:pt idx="305">
                  <c:v>6.0</c:v>
                </c:pt>
                <c:pt idx="306">
                  <c:v>7.0</c:v>
                </c:pt>
                <c:pt idx="307">
                  <c:v>6.0</c:v>
                </c:pt>
                <c:pt idx="308">
                  <c:v>7.0</c:v>
                </c:pt>
                <c:pt idx="309">
                  <c:v>6.0</c:v>
                </c:pt>
                <c:pt idx="310">
                  <c:v>7.0</c:v>
                </c:pt>
                <c:pt idx="311">
                  <c:v>6.0</c:v>
                </c:pt>
                <c:pt idx="312">
                  <c:v>7.0</c:v>
                </c:pt>
                <c:pt idx="313">
                  <c:v>6.0</c:v>
                </c:pt>
                <c:pt idx="314">
                  <c:v>7.0</c:v>
                </c:pt>
                <c:pt idx="315">
                  <c:v>6.0</c:v>
                </c:pt>
                <c:pt idx="316">
                  <c:v>7.0</c:v>
                </c:pt>
                <c:pt idx="317">
                  <c:v>6.0</c:v>
                </c:pt>
                <c:pt idx="318">
                  <c:v>7.0</c:v>
                </c:pt>
                <c:pt idx="319">
                  <c:v>6.0</c:v>
                </c:pt>
                <c:pt idx="320">
                  <c:v>7.0</c:v>
                </c:pt>
                <c:pt idx="321">
                  <c:v>6.0</c:v>
                </c:pt>
                <c:pt idx="322">
                  <c:v>7.0</c:v>
                </c:pt>
                <c:pt idx="323">
                  <c:v>6.0</c:v>
                </c:pt>
                <c:pt idx="324">
                  <c:v>7.0</c:v>
                </c:pt>
                <c:pt idx="325">
                  <c:v>6.0</c:v>
                </c:pt>
                <c:pt idx="326">
                  <c:v>7.0</c:v>
                </c:pt>
                <c:pt idx="327">
                  <c:v>6.0</c:v>
                </c:pt>
                <c:pt idx="328">
                  <c:v>7.0</c:v>
                </c:pt>
                <c:pt idx="329">
                  <c:v>6.0</c:v>
                </c:pt>
                <c:pt idx="330">
                  <c:v>7.0</c:v>
                </c:pt>
                <c:pt idx="331">
                  <c:v>6.0</c:v>
                </c:pt>
                <c:pt idx="332">
                  <c:v>7.0</c:v>
                </c:pt>
                <c:pt idx="333">
                  <c:v>6.0</c:v>
                </c:pt>
                <c:pt idx="334">
                  <c:v>7.0</c:v>
                </c:pt>
                <c:pt idx="335">
                  <c:v>6.0</c:v>
                </c:pt>
                <c:pt idx="336">
                  <c:v>7.0</c:v>
                </c:pt>
                <c:pt idx="337">
                  <c:v>6.0</c:v>
                </c:pt>
                <c:pt idx="338">
                  <c:v>7.0</c:v>
                </c:pt>
                <c:pt idx="339">
                  <c:v>6.0</c:v>
                </c:pt>
                <c:pt idx="340">
                  <c:v>7.0</c:v>
                </c:pt>
                <c:pt idx="341">
                  <c:v>6.0</c:v>
                </c:pt>
                <c:pt idx="342">
                  <c:v>7.0</c:v>
                </c:pt>
                <c:pt idx="343">
                  <c:v>6.0</c:v>
                </c:pt>
                <c:pt idx="344">
                  <c:v>7.0</c:v>
                </c:pt>
                <c:pt idx="345">
                  <c:v>6.0</c:v>
                </c:pt>
                <c:pt idx="346">
                  <c:v>7.0</c:v>
                </c:pt>
                <c:pt idx="347">
                  <c:v>6.0</c:v>
                </c:pt>
                <c:pt idx="348">
                  <c:v>7.0</c:v>
                </c:pt>
                <c:pt idx="349">
                  <c:v>6.0</c:v>
                </c:pt>
                <c:pt idx="350">
                  <c:v>7.0</c:v>
                </c:pt>
                <c:pt idx="351">
                  <c:v>6.0</c:v>
                </c:pt>
                <c:pt idx="352">
                  <c:v>7.0</c:v>
                </c:pt>
                <c:pt idx="353">
                  <c:v>6.0</c:v>
                </c:pt>
                <c:pt idx="354">
                  <c:v>7.0</c:v>
                </c:pt>
                <c:pt idx="355">
                  <c:v>6.0</c:v>
                </c:pt>
                <c:pt idx="356">
                  <c:v>7.0</c:v>
                </c:pt>
                <c:pt idx="357">
                  <c:v>6.0</c:v>
                </c:pt>
                <c:pt idx="358">
                  <c:v>7.0</c:v>
                </c:pt>
                <c:pt idx="359">
                  <c:v>6.0</c:v>
                </c:pt>
                <c:pt idx="360">
                  <c:v>7.0</c:v>
                </c:pt>
                <c:pt idx="361">
                  <c:v>6.0</c:v>
                </c:pt>
                <c:pt idx="362">
                  <c:v>7.0</c:v>
                </c:pt>
                <c:pt idx="363">
                  <c:v>6.0</c:v>
                </c:pt>
                <c:pt idx="364">
                  <c:v>7.0</c:v>
                </c:pt>
                <c:pt idx="365">
                  <c:v>6.0</c:v>
                </c:pt>
                <c:pt idx="366">
                  <c:v>7.0</c:v>
                </c:pt>
                <c:pt idx="367">
                  <c:v>6.0</c:v>
                </c:pt>
                <c:pt idx="368">
                  <c:v>7.0</c:v>
                </c:pt>
                <c:pt idx="369">
                  <c:v>6.0</c:v>
                </c:pt>
                <c:pt idx="370">
                  <c:v>7.0</c:v>
                </c:pt>
                <c:pt idx="371">
                  <c:v>6.0</c:v>
                </c:pt>
                <c:pt idx="372">
                  <c:v>7.0</c:v>
                </c:pt>
                <c:pt idx="373">
                  <c:v>6.0</c:v>
                </c:pt>
                <c:pt idx="374">
                  <c:v>7.0</c:v>
                </c:pt>
                <c:pt idx="375">
                  <c:v>6.0</c:v>
                </c:pt>
                <c:pt idx="376">
                  <c:v>7.0</c:v>
                </c:pt>
                <c:pt idx="377">
                  <c:v>6.0</c:v>
                </c:pt>
                <c:pt idx="378">
                  <c:v>7.0</c:v>
                </c:pt>
                <c:pt idx="379">
                  <c:v>6.0</c:v>
                </c:pt>
                <c:pt idx="380">
                  <c:v>7.0</c:v>
                </c:pt>
                <c:pt idx="381">
                  <c:v>6.0</c:v>
                </c:pt>
                <c:pt idx="382">
                  <c:v>7.0</c:v>
                </c:pt>
                <c:pt idx="383">
                  <c:v>6.0</c:v>
                </c:pt>
                <c:pt idx="384">
                  <c:v>7.0</c:v>
                </c:pt>
                <c:pt idx="385">
                  <c:v>6.0</c:v>
                </c:pt>
                <c:pt idx="386">
                  <c:v>7.0</c:v>
                </c:pt>
                <c:pt idx="387">
                  <c:v>6.0</c:v>
                </c:pt>
                <c:pt idx="388">
                  <c:v>7.0</c:v>
                </c:pt>
                <c:pt idx="389">
                  <c:v>6.0</c:v>
                </c:pt>
                <c:pt idx="390">
                  <c:v>7.0</c:v>
                </c:pt>
                <c:pt idx="391">
                  <c:v>6.0</c:v>
                </c:pt>
                <c:pt idx="392">
                  <c:v>7.0</c:v>
                </c:pt>
                <c:pt idx="393">
                  <c:v>6.0</c:v>
                </c:pt>
                <c:pt idx="394">
                  <c:v>7.0</c:v>
                </c:pt>
                <c:pt idx="395">
                  <c:v>6.0</c:v>
                </c:pt>
                <c:pt idx="396">
                  <c:v>7.0</c:v>
                </c:pt>
                <c:pt idx="397">
                  <c:v>6.0</c:v>
                </c:pt>
                <c:pt idx="398">
                  <c:v>7.0</c:v>
                </c:pt>
                <c:pt idx="399">
                  <c:v>6.0</c:v>
                </c:pt>
                <c:pt idx="400">
                  <c:v>7.0</c:v>
                </c:pt>
                <c:pt idx="401">
                  <c:v>6.0</c:v>
                </c:pt>
                <c:pt idx="402">
                  <c:v>7.0</c:v>
                </c:pt>
                <c:pt idx="403">
                  <c:v>6.0</c:v>
                </c:pt>
                <c:pt idx="404">
                  <c:v>7.0</c:v>
                </c:pt>
                <c:pt idx="405">
                  <c:v>6.0</c:v>
                </c:pt>
                <c:pt idx="406">
                  <c:v>7.0</c:v>
                </c:pt>
                <c:pt idx="407">
                  <c:v>6.0</c:v>
                </c:pt>
                <c:pt idx="408">
                  <c:v>7.0</c:v>
                </c:pt>
                <c:pt idx="409">
                  <c:v>6.0</c:v>
                </c:pt>
                <c:pt idx="410">
                  <c:v>7.0</c:v>
                </c:pt>
                <c:pt idx="411">
                  <c:v>6.0</c:v>
                </c:pt>
                <c:pt idx="412">
                  <c:v>7.0</c:v>
                </c:pt>
                <c:pt idx="413">
                  <c:v>6.0</c:v>
                </c:pt>
                <c:pt idx="414">
                  <c:v>7.0</c:v>
                </c:pt>
                <c:pt idx="415">
                  <c:v>6.0</c:v>
                </c:pt>
                <c:pt idx="416">
                  <c:v>7.0</c:v>
                </c:pt>
                <c:pt idx="417">
                  <c:v>6.0</c:v>
                </c:pt>
                <c:pt idx="418">
                  <c:v>7.0</c:v>
                </c:pt>
                <c:pt idx="419">
                  <c:v>6.0</c:v>
                </c:pt>
                <c:pt idx="420">
                  <c:v>7.0</c:v>
                </c:pt>
                <c:pt idx="421">
                  <c:v>6.0</c:v>
                </c:pt>
                <c:pt idx="422">
                  <c:v>7.0</c:v>
                </c:pt>
                <c:pt idx="423">
                  <c:v>6.0</c:v>
                </c:pt>
                <c:pt idx="424">
                  <c:v>7.0</c:v>
                </c:pt>
                <c:pt idx="425">
                  <c:v>6.0</c:v>
                </c:pt>
                <c:pt idx="426">
                  <c:v>7.0</c:v>
                </c:pt>
                <c:pt idx="427">
                  <c:v>6.0</c:v>
                </c:pt>
                <c:pt idx="428">
                  <c:v>7.0</c:v>
                </c:pt>
                <c:pt idx="429">
                  <c:v>6.0</c:v>
                </c:pt>
                <c:pt idx="430">
                  <c:v>7.0</c:v>
                </c:pt>
                <c:pt idx="431">
                  <c:v>6.0</c:v>
                </c:pt>
                <c:pt idx="432">
                  <c:v>7.0</c:v>
                </c:pt>
                <c:pt idx="433">
                  <c:v>6.0</c:v>
                </c:pt>
                <c:pt idx="434">
                  <c:v>7.0</c:v>
                </c:pt>
                <c:pt idx="435">
                  <c:v>6.0</c:v>
                </c:pt>
                <c:pt idx="436">
                  <c:v>7.0</c:v>
                </c:pt>
                <c:pt idx="437">
                  <c:v>6.0</c:v>
                </c:pt>
                <c:pt idx="438">
                  <c:v>7.0</c:v>
                </c:pt>
                <c:pt idx="439">
                  <c:v>6.0</c:v>
                </c:pt>
                <c:pt idx="440">
                  <c:v>7.0</c:v>
                </c:pt>
                <c:pt idx="441">
                  <c:v>6.0</c:v>
                </c:pt>
                <c:pt idx="442">
                  <c:v>7.0</c:v>
                </c:pt>
                <c:pt idx="443">
                  <c:v>6.0</c:v>
                </c:pt>
                <c:pt idx="444">
                  <c:v>7.0</c:v>
                </c:pt>
                <c:pt idx="445">
                  <c:v>6.0</c:v>
                </c:pt>
                <c:pt idx="446">
                  <c:v>7.0</c:v>
                </c:pt>
                <c:pt idx="447">
                  <c:v>6.0</c:v>
                </c:pt>
                <c:pt idx="448">
                  <c:v>7.0</c:v>
                </c:pt>
                <c:pt idx="449">
                  <c:v>6.0</c:v>
                </c:pt>
                <c:pt idx="450">
                  <c:v>7.0</c:v>
                </c:pt>
                <c:pt idx="451">
                  <c:v>6.0</c:v>
                </c:pt>
                <c:pt idx="452">
                  <c:v>7.0</c:v>
                </c:pt>
                <c:pt idx="453">
                  <c:v>6.0</c:v>
                </c:pt>
                <c:pt idx="454">
                  <c:v>7.0</c:v>
                </c:pt>
                <c:pt idx="455">
                  <c:v>6.0</c:v>
                </c:pt>
                <c:pt idx="456">
                  <c:v>7.0</c:v>
                </c:pt>
                <c:pt idx="457">
                  <c:v>6.0</c:v>
                </c:pt>
                <c:pt idx="458">
                  <c:v>7.0</c:v>
                </c:pt>
                <c:pt idx="459">
                  <c:v>6.0</c:v>
                </c:pt>
                <c:pt idx="460">
                  <c:v>7.0</c:v>
                </c:pt>
                <c:pt idx="461">
                  <c:v>6.0</c:v>
                </c:pt>
                <c:pt idx="462">
                  <c:v>7.0</c:v>
                </c:pt>
                <c:pt idx="463">
                  <c:v>6.0</c:v>
                </c:pt>
                <c:pt idx="464">
                  <c:v>7.0</c:v>
                </c:pt>
                <c:pt idx="465">
                  <c:v>6.0</c:v>
                </c:pt>
                <c:pt idx="466">
                  <c:v>7.0</c:v>
                </c:pt>
                <c:pt idx="467">
                  <c:v>6.0</c:v>
                </c:pt>
                <c:pt idx="468">
                  <c:v>7.0</c:v>
                </c:pt>
                <c:pt idx="469">
                  <c:v>6.0</c:v>
                </c:pt>
                <c:pt idx="470">
                  <c:v>7.0</c:v>
                </c:pt>
                <c:pt idx="471">
                  <c:v>6.0</c:v>
                </c:pt>
                <c:pt idx="472">
                  <c:v>7.0</c:v>
                </c:pt>
                <c:pt idx="473">
                  <c:v>6.0</c:v>
                </c:pt>
                <c:pt idx="474">
                  <c:v>7.0</c:v>
                </c:pt>
                <c:pt idx="475">
                  <c:v>6.0</c:v>
                </c:pt>
                <c:pt idx="476">
                  <c:v>7.0</c:v>
                </c:pt>
                <c:pt idx="477">
                  <c:v>6.0</c:v>
                </c:pt>
                <c:pt idx="478">
                  <c:v>7.0</c:v>
                </c:pt>
                <c:pt idx="479">
                  <c:v>6.0</c:v>
                </c:pt>
                <c:pt idx="480">
                  <c:v>7.0</c:v>
                </c:pt>
                <c:pt idx="481">
                  <c:v>6.0</c:v>
                </c:pt>
                <c:pt idx="482">
                  <c:v>7.0</c:v>
                </c:pt>
                <c:pt idx="483">
                  <c:v>6.0</c:v>
                </c:pt>
                <c:pt idx="484">
                  <c:v>7.0</c:v>
                </c:pt>
                <c:pt idx="485">
                  <c:v>6.0</c:v>
                </c:pt>
                <c:pt idx="486">
                  <c:v>7.0</c:v>
                </c:pt>
                <c:pt idx="487">
                  <c:v>6.0</c:v>
                </c:pt>
                <c:pt idx="488">
                  <c:v>7.0</c:v>
                </c:pt>
                <c:pt idx="489">
                  <c:v>6.0</c:v>
                </c:pt>
                <c:pt idx="490">
                  <c:v>7.0</c:v>
                </c:pt>
                <c:pt idx="491">
                  <c:v>6.0</c:v>
                </c:pt>
                <c:pt idx="492">
                  <c:v>7.0</c:v>
                </c:pt>
                <c:pt idx="493">
                  <c:v>6.0</c:v>
                </c:pt>
                <c:pt idx="494">
                  <c:v>7.0</c:v>
                </c:pt>
                <c:pt idx="495">
                  <c:v>6.0</c:v>
                </c:pt>
                <c:pt idx="496">
                  <c:v>7.0</c:v>
                </c:pt>
                <c:pt idx="497">
                  <c:v>6.0</c:v>
                </c:pt>
                <c:pt idx="498">
                  <c:v>7.0</c:v>
                </c:pt>
                <c:pt idx="499">
                  <c:v>6.0</c:v>
                </c:pt>
                <c:pt idx="500">
                  <c:v>7.0</c:v>
                </c:pt>
                <c:pt idx="501">
                  <c:v>6.0</c:v>
                </c:pt>
                <c:pt idx="502">
                  <c:v>7.0</c:v>
                </c:pt>
                <c:pt idx="503">
                  <c:v>6.0</c:v>
                </c:pt>
                <c:pt idx="504">
                  <c:v>7.0</c:v>
                </c:pt>
                <c:pt idx="505">
                  <c:v>6.0</c:v>
                </c:pt>
                <c:pt idx="506">
                  <c:v>7.0</c:v>
                </c:pt>
                <c:pt idx="507">
                  <c:v>6.0</c:v>
                </c:pt>
                <c:pt idx="508">
                  <c:v>7.0</c:v>
                </c:pt>
                <c:pt idx="509">
                  <c:v>6.0</c:v>
                </c:pt>
                <c:pt idx="510">
                  <c:v>7.0</c:v>
                </c:pt>
                <c:pt idx="511">
                  <c:v>6.0</c:v>
                </c:pt>
                <c:pt idx="512">
                  <c:v>7.0</c:v>
                </c:pt>
                <c:pt idx="513">
                  <c:v>6.0</c:v>
                </c:pt>
                <c:pt idx="514">
                  <c:v>7.0</c:v>
                </c:pt>
                <c:pt idx="515">
                  <c:v>6.0</c:v>
                </c:pt>
                <c:pt idx="516">
                  <c:v>7.0</c:v>
                </c:pt>
                <c:pt idx="517">
                  <c:v>6.0</c:v>
                </c:pt>
                <c:pt idx="518">
                  <c:v>7.0</c:v>
                </c:pt>
                <c:pt idx="519">
                  <c:v>6.0</c:v>
                </c:pt>
                <c:pt idx="520">
                  <c:v>7.0</c:v>
                </c:pt>
                <c:pt idx="521">
                  <c:v>6.0</c:v>
                </c:pt>
                <c:pt idx="522">
                  <c:v>7.0</c:v>
                </c:pt>
                <c:pt idx="523">
                  <c:v>6.0</c:v>
                </c:pt>
                <c:pt idx="524">
                  <c:v>7.0</c:v>
                </c:pt>
                <c:pt idx="525">
                  <c:v>6.0</c:v>
                </c:pt>
                <c:pt idx="526">
                  <c:v>7.0</c:v>
                </c:pt>
                <c:pt idx="527">
                  <c:v>6.0</c:v>
                </c:pt>
                <c:pt idx="528">
                  <c:v>7.0</c:v>
                </c:pt>
                <c:pt idx="529">
                  <c:v>6.0</c:v>
                </c:pt>
                <c:pt idx="530">
                  <c:v>7.0</c:v>
                </c:pt>
                <c:pt idx="531">
                  <c:v>6.0</c:v>
                </c:pt>
                <c:pt idx="532">
                  <c:v>7.0</c:v>
                </c:pt>
                <c:pt idx="533">
                  <c:v>6.0</c:v>
                </c:pt>
                <c:pt idx="534">
                  <c:v>7.0</c:v>
                </c:pt>
                <c:pt idx="535">
                  <c:v>6.0</c:v>
                </c:pt>
                <c:pt idx="536">
                  <c:v>7.0</c:v>
                </c:pt>
                <c:pt idx="537">
                  <c:v>6.0</c:v>
                </c:pt>
                <c:pt idx="538">
                  <c:v>7.0</c:v>
                </c:pt>
                <c:pt idx="539">
                  <c:v>6.0</c:v>
                </c:pt>
                <c:pt idx="540">
                  <c:v>7.0</c:v>
                </c:pt>
                <c:pt idx="541">
                  <c:v>6.0</c:v>
                </c:pt>
                <c:pt idx="542">
                  <c:v>7.0</c:v>
                </c:pt>
                <c:pt idx="543">
                  <c:v>6.0</c:v>
                </c:pt>
                <c:pt idx="544">
                  <c:v>7.0</c:v>
                </c:pt>
                <c:pt idx="545">
                  <c:v>6.0</c:v>
                </c:pt>
                <c:pt idx="546">
                  <c:v>7.0</c:v>
                </c:pt>
                <c:pt idx="547">
                  <c:v>6.0</c:v>
                </c:pt>
                <c:pt idx="548">
                  <c:v>7.0</c:v>
                </c:pt>
                <c:pt idx="549">
                  <c:v>6.0</c:v>
                </c:pt>
                <c:pt idx="550">
                  <c:v>7.0</c:v>
                </c:pt>
                <c:pt idx="551">
                  <c:v>6.0</c:v>
                </c:pt>
                <c:pt idx="552">
                  <c:v>7.0</c:v>
                </c:pt>
                <c:pt idx="553">
                  <c:v>6.0</c:v>
                </c:pt>
                <c:pt idx="554">
                  <c:v>7.0</c:v>
                </c:pt>
                <c:pt idx="555">
                  <c:v>6.0</c:v>
                </c:pt>
                <c:pt idx="556">
                  <c:v>7.0</c:v>
                </c:pt>
                <c:pt idx="557">
                  <c:v>6.0</c:v>
                </c:pt>
                <c:pt idx="558">
                  <c:v>7.0</c:v>
                </c:pt>
                <c:pt idx="559">
                  <c:v>6.0</c:v>
                </c:pt>
                <c:pt idx="560">
                  <c:v>7.0</c:v>
                </c:pt>
                <c:pt idx="561">
                  <c:v>6.0</c:v>
                </c:pt>
                <c:pt idx="562">
                  <c:v>7.0</c:v>
                </c:pt>
                <c:pt idx="563">
                  <c:v>6.0</c:v>
                </c:pt>
                <c:pt idx="564">
                  <c:v>7.0</c:v>
                </c:pt>
                <c:pt idx="565">
                  <c:v>6.0</c:v>
                </c:pt>
                <c:pt idx="566">
                  <c:v>7.0</c:v>
                </c:pt>
                <c:pt idx="567">
                  <c:v>6.0</c:v>
                </c:pt>
                <c:pt idx="568">
                  <c:v>7.0</c:v>
                </c:pt>
                <c:pt idx="569">
                  <c:v>6.0</c:v>
                </c:pt>
                <c:pt idx="570">
                  <c:v>7.0</c:v>
                </c:pt>
                <c:pt idx="571">
                  <c:v>6.0</c:v>
                </c:pt>
                <c:pt idx="572">
                  <c:v>7.0</c:v>
                </c:pt>
                <c:pt idx="573">
                  <c:v>6.0</c:v>
                </c:pt>
                <c:pt idx="574">
                  <c:v>7.0</c:v>
                </c:pt>
                <c:pt idx="575">
                  <c:v>6.0</c:v>
                </c:pt>
                <c:pt idx="576">
                  <c:v>7.0</c:v>
                </c:pt>
                <c:pt idx="577">
                  <c:v>6.0</c:v>
                </c:pt>
                <c:pt idx="578">
                  <c:v>7.0</c:v>
                </c:pt>
                <c:pt idx="579">
                  <c:v>6.0</c:v>
                </c:pt>
                <c:pt idx="580">
                  <c:v>7.0</c:v>
                </c:pt>
                <c:pt idx="581">
                  <c:v>6.0</c:v>
                </c:pt>
                <c:pt idx="582">
                  <c:v>7.0</c:v>
                </c:pt>
                <c:pt idx="583">
                  <c:v>6.0</c:v>
                </c:pt>
                <c:pt idx="584">
                  <c:v>7.0</c:v>
                </c:pt>
                <c:pt idx="585">
                  <c:v>6.0</c:v>
                </c:pt>
                <c:pt idx="586">
                  <c:v>7.0</c:v>
                </c:pt>
                <c:pt idx="587">
                  <c:v>6.0</c:v>
                </c:pt>
                <c:pt idx="588">
                  <c:v>7.0</c:v>
                </c:pt>
                <c:pt idx="589">
                  <c:v>6.0</c:v>
                </c:pt>
                <c:pt idx="590">
                  <c:v>7.0</c:v>
                </c:pt>
                <c:pt idx="591">
                  <c:v>6.0</c:v>
                </c:pt>
                <c:pt idx="592">
                  <c:v>7.0</c:v>
                </c:pt>
                <c:pt idx="593">
                  <c:v>6.0</c:v>
                </c:pt>
                <c:pt idx="594">
                  <c:v>7.0</c:v>
                </c:pt>
                <c:pt idx="595">
                  <c:v>6.0</c:v>
                </c:pt>
                <c:pt idx="596">
                  <c:v>7.0</c:v>
                </c:pt>
                <c:pt idx="597">
                  <c:v>6.0</c:v>
                </c:pt>
                <c:pt idx="598">
                  <c:v>7.0</c:v>
                </c:pt>
                <c:pt idx="599">
                  <c:v>6.0</c:v>
                </c:pt>
                <c:pt idx="600">
                  <c:v>7.0</c:v>
                </c:pt>
                <c:pt idx="601">
                  <c:v>6.0</c:v>
                </c:pt>
                <c:pt idx="602">
                  <c:v>7.0</c:v>
                </c:pt>
                <c:pt idx="603">
                  <c:v>6.0</c:v>
                </c:pt>
                <c:pt idx="604">
                  <c:v>7.0</c:v>
                </c:pt>
                <c:pt idx="605">
                  <c:v>6.0</c:v>
                </c:pt>
                <c:pt idx="606">
                  <c:v>7.0</c:v>
                </c:pt>
                <c:pt idx="607">
                  <c:v>6.0</c:v>
                </c:pt>
                <c:pt idx="608">
                  <c:v>7.0</c:v>
                </c:pt>
                <c:pt idx="609">
                  <c:v>6.0</c:v>
                </c:pt>
                <c:pt idx="610">
                  <c:v>7.0</c:v>
                </c:pt>
                <c:pt idx="611">
                  <c:v>6.0</c:v>
                </c:pt>
                <c:pt idx="612">
                  <c:v>7.0</c:v>
                </c:pt>
                <c:pt idx="613">
                  <c:v>6.0</c:v>
                </c:pt>
                <c:pt idx="614">
                  <c:v>7.0</c:v>
                </c:pt>
                <c:pt idx="615">
                  <c:v>6.0</c:v>
                </c:pt>
                <c:pt idx="616">
                  <c:v>7.0</c:v>
                </c:pt>
                <c:pt idx="617">
                  <c:v>6.0</c:v>
                </c:pt>
                <c:pt idx="618">
                  <c:v>7.0</c:v>
                </c:pt>
                <c:pt idx="619">
                  <c:v>6.0</c:v>
                </c:pt>
                <c:pt idx="620">
                  <c:v>7.0</c:v>
                </c:pt>
                <c:pt idx="621">
                  <c:v>6.0</c:v>
                </c:pt>
                <c:pt idx="622">
                  <c:v>7.0</c:v>
                </c:pt>
                <c:pt idx="623">
                  <c:v>6.0</c:v>
                </c:pt>
                <c:pt idx="624">
                  <c:v>7.0</c:v>
                </c:pt>
                <c:pt idx="625">
                  <c:v>6.0</c:v>
                </c:pt>
                <c:pt idx="626">
                  <c:v>7.0</c:v>
                </c:pt>
                <c:pt idx="627">
                  <c:v>6.0</c:v>
                </c:pt>
                <c:pt idx="628">
                  <c:v>7.0</c:v>
                </c:pt>
                <c:pt idx="629">
                  <c:v>6.0</c:v>
                </c:pt>
                <c:pt idx="630">
                  <c:v>7.0</c:v>
                </c:pt>
                <c:pt idx="631">
                  <c:v>6.0</c:v>
                </c:pt>
                <c:pt idx="632">
                  <c:v>7.0</c:v>
                </c:pt>
                <c:pt idx="633">
                  <c:v>6.0</c:v>
                </c:pt>
                <c:pt idx="634">
                  <c:v>7.0</c:v>
                </c:pt>
                <c:pt idx="635">
                  <c:v>6.0</c:v>
                </c:pt>
                <c:pt idx="636">
                  <c:v>7.0</c:v>
                </c:pt>
                <c:pt idx="637">
                  <c:v>6.0</c:v>
                </c:pt>
                <c:pt idx="638">
                  <c:v>7.0</c:v>
                </c:pt>
                <c:pt idx="639">
                  <c:v>6.0</c:v>
                </c:pt>
                <c:pt idx="640">
                  <c:v>7.0</c:v>
                </c:pt>
                <c:pt idx="641">
                  <c:v>6.0</c:v>
                </c:pt>
                <c:pt idx="642">
                  <c:v>7.0</c:v>
                </c:pt>
                <c:pt idx="643">
                  <c:v>6.0</c:v>
                </c:pt>
                <c:pt idx="644">
                  <c:v>7.0</c:v>
                </c:pt>
                <c:pt idx="645">
                  <c:v>6.0</c:v>
                </c:pt>
                <c:pt idx="646">
                  <c:v>7.0</c:v>
                </c:pt>
                <c:pt idx="647">
                  <c:v>6.0</c:v>
                </c:pt>
                <c:pt idx="648">
                  <c:v>7.0</c:v>
                </c:pt>
                <c:pt idx="649">
                  <c:v>6.0</c:v>
                </c:pt>
                <c:pt idx="650">
                  <c:v>7.0</c:v>
                </c:pt>
                <c:pt idx="651">
                  <c:v>6.0</c:v>
                </c:pt>
                <c:pt idx="652">
                  <c:v>7.0</c:v>
                </c:pt>
                <c:pt idx="653">
                  <c:v>6.0</c:v>
                </c:pt>
                <c:pt idx="654">
                  <c:v>7.0</c:v>
                </c:pt>
                <c:pt idx="655">
                  <c:v>6.0</c:v>
                </c:pt>
                <c:pt idx="656">
                  <c:v>7.0</c:v>
                </c:pt>
                <c:pt idx="657">
                  <c:v>6.0</c:v>
                </c:pt>
                <c:pt idx="658">
                  <c:v>7.0</c:v>
                </c:pt>
                <c:pt idx="659">
                  <c:v>6.0</c:v>
                </c:pt>
                <c:pt idx="660">
                  <c:v>7.0</c:v>
                </c:pt>
                <c:pt idx="661">
                  <c:v>6.0</c:v>
                </c:pt>
                <c:pt idx="662">
                  <c:v>7.0</c:v>
                </c:pt>
                <c:pt idx="663">
                  <c:v>6.0</c:v>
                </c:pt>
                <c:pt idx="664">
                  <c:v>7.0</c:v>
                </c:pt>
                <c:pt idx="665">
                  <c:v>6.0</c:v>
                </c:pt>
                <c:pt idx="666">
                  <c:v>7.0</c:v>
                </c:pt>
                <c:pt idx="667">
                  <c:v>6.0</c:v>
                </c:pt>
                <c:pt idx="668">
                  <c:v>7.0</c:v>
                </c:pt>
                <c:pt idx="669">
                  <c:v>6.0</c:v>
                </c:pt>
                <c:pt idx="670">
                  <c:v>7.0</c:v>
                </c:pt>
                <c:pt idx="671">
                  <c:v>6.0</c:v>
                </c:pt>
                <c:pt idx="672">
                  <c:v>7.0</c:v>
                </c:pt>
                <c:pt idx="673">
                  <c:v>6.0</c:v>
                </c:pt>
                <c:pt idx="674">
                  <c:v>7.0</c:v>
                </c:pt>
                <c:pt idx="675">
                  <c:v>6.0</c:v>
                </c:pt>
                <c:pt idx="676">
                  <c:v>7.0</c:v>
                </c:pt>
                <c:pt idx="677">
                  <c:v>6.0</c:v>
                </c:pt>
                <c:pt idx="678">
                  <c:v>7.0</c:v>
                </c:pt>
                <c:pt idx="679">
                  <c:v>6.0</c:v>
                </c:pt>
                <c:pt idx="680">
                  <c:v>7.0</c:v>
                </c:pt>
                <c:pt idx="681">
                  <c:v>6.0</c:v>
                </c:pt>
                <c:pt idx="682">
                  <c:v>7.0</c:v>
                </c:pt>
                <c:pt idx="683">
                  <c:v>6.0</c:v>
                </c:pt>
                <c:pt idx="684">
                  <c:v>7.0</c:v>
                </c:pt>
                <c:pt idx="685">
                  <c:v>6.0</c:v>
                </c:pt>
                <c:pt idx="686">
                  <c:v>7.0</c:v>
                </c:pt>
                <c:pt idx="687">
                  <c:v>6.0</c:v>
                </c:pt>
                <c:pt idx="688">
                  <c:v>7.0</c:v>
                </c:pt>
                <c:pt idx="689">
                  <c:v>6.0</c:v>
                </c:pt>
                <c:pt idx="690">
                  <c:v>7.0</c:v>
                </c:pt>
                <c:pt idx="691">
                  <c:v>6.0</c:v>
                </c:pt>
                <c:pt idx="692">
                  <c:v>7.0</c:v>
                </c:pt>
                <c:pt idx="693">
                  <c:v>6.0</c:v>
                </c:pt>
                <c:pt idx="694">
                  <c:v>7.0</c:v>
                </c:pt>
                <c:pt idx="695">
                  <c:v>6.0</c:v>
                </c:pt>
                <c:pt idx="696">
                  <c:v>7.0</c:v>
                </c:pt>
                <c:pt idx="697">
                  <c:v>6.0</c:v>
                </c:pt>
                <c:pt idx="698">
                  <c:v>7.0</c:v>
                </c:pt>
                <c:pt idx="699">
                  <c:v>6.0</c:v>
                </c:pt>
              </c:numCache>
            </c:numRef>
          </c:yVal>
          <c:smooth val="0"/>
          <c:extLst xmlns:c16r2="http://schemas.microsoft.com/office/drawing/2015/06/chart">
            <c:ext xmlns:c16="http://schemas.microsoft.com/office/drawing/2014/chart" uri="{C3380CC4-5D6E-409C-BE32-E72D297353CC}">
              <c16:uniqueId val="{0000000D-1877-4E46-8DD4-CAD361396DAE}"/>
            </c:ext>
          </c:extLst>
        </c:ser>
        <c:ser>
          <c:idx val="3"/>
          <c:order val="14"/>
          <c:tx>
            <c:v/>
          </c:tx>
          <c:spPr>
            <a:ln w="19050" cap="rnd">
              <a:solidFill>
                <a:schemeClr val="accent4"/>
              </a:solidFill>
              <a:round/>
            </a:ln>
            <a:effectLst/>
          </c:spPr>
          <c:marker>
            <c:symbol val="none"/>
          </c:marker>
          <c:xVal>
            <c:numLit>
              <c:formatCode>General</c:formatCode>
              <c:ptCount val="23"/>
              <c:pt idx="0">
                <c:v>0.9</c:v>
              </c:pt>
              <c:pt idx="1">
                <c:v>1.1</c:v>
              </c:pt>
              <c:pt idx="2">
                <c:v>1.0</c:v>
              </c:pt>
              <c:pt idx="3">
                <c:v>1.0</c:v>
              </c:pt>
              <c:pt idx="4">
                <c:v>0.75</c:v>
              </c:pt>
              <c:pt idx="5">
                <c:v>1.25</c:v>
              </c:pt>
              <c:pt idx="6">
                <c:v>1.25</c:v>
              </c:pt>
              <c:pt idx="7">
                <c:v>1.25</c:v>
              </c:pt>
              <c:pt idx="8">
                <c:v>1.25</c:v>
              </c:pt>
              <c:pt idx="9">
                <c:v>1.25</c:v>
              </c:pt>
              <c:pt idx="10">
                <c:v>1.0</c:v>
              </c:pt>
              <c:pt idx="11">
                <c:v>1.0</c:v>
              </c:pt>
              <c:pt idx="12">
                <c:v>1.1</c:v>
              </c:pt>
              <c:pt idx="13">
                <c:v>0.9</c:v>
              </c:pt>
              <c:pt idx="14">
                <c:v>1.0</c:v>
              </c:pt>
              <c:pt idx="15">
                <c:v>1.0</c:v>
              </c:pt>
              <c:pt idx="16">
                <c:v>0.75</c:v>
              </c:pt>
              <c:pt idx="17">
                <c:v>0.75</c:v>
              </c:pt>
              <c:pt idx="18">
                <c:v>0.75</c:v>
              </c:pt>
              <c:pt idx="19">
                <c:v>1.25</c:v>
              </c:pt>
              <c:pt idx="20">
                <c:v>0.75</c:v>
              </c:pt>
              <c:pt idx="21">
                <c:v>0.75</c:v>
              </c:pt>
              <c:pt idx="22">
                <c:v>0.75</c:v>
              </c:pt>
            </c:numLit>
          </c:xVal>
          <c:yVal>
            <c:numLit>
              <c:formatCode>General</c:formatCode>
              <c:ptCount val="23"/>
              <c:pt idx="0">
                <c:v>8.0</c:v>
              </c:pt>
              <c:pt idx="1">
                <c:v>8.0</c:v>
              </c:pt>
              <c:pt idx="2">
                <c:v>8.0</c:v>
              </c:pt>
              <c:pt idx="3">
                <c:v>7.0</c:v>
              </c:pt>
              <c:pt idx="4">
                <c:v>7.0</c:v>
              </c:pt>
              <c:pt idx="5">
                <c:v>7.0</c:v>
              </c:pt>
              <c:pt idx="6">
                <c:v>7.0</c:v>
              </c:pt>
              <c:pt idx="7">
                <c:v>7.0</c:v>
              </c:pt>
              <c:pt idx="8">
                <c:v>6.0</c:v>
              </c:pt>
              <c:pt idx="9">
                <c:v>6.0</c:v>
              </c:pt>
              <c:pt idx="10">
                <c:v>6.0</c:v>
              </c:pt>
              <c:pt idx="11">
                <c:v>5.0</c:v>
              </c:pt>
              <c:pt idx="12">
                <c:v>5.0</c:v>
              </c:pt>
              <c:pt idx="13">
                <c:v>5.0</c:v>
              </c:pt>
              <c:pt idx="14">
                <c:v>5.0</c:v>
              </c:pt>
              <c:pt idx="15">
                <c:v>6.0</c:v>
              </c:pt>
              <c:pt idx="16">
                <c:v>6.0</c:v>
              </c:pt>
              <c:pt idx="17">
                <c:v>6.0</c:v>
              </c:pt>
              <c:pt idx="18">
                <c:v>7.0</c:v>
              </c:pt>
              <c:pt idx="19">
                <c:v>7.0</c:v>
              </c:pt>
              <c:pt idx="20">
                <c:v>7.0</c:v>
              </c:pt>
              <c:pt idx="21">
                <c:v>7.0</c:v>
              </c:pt>
              <c:pt idx="22">
                <c:v>7.0</c:v>
              </c:pt>
            </c:numLit>
          </c:yVal>
          <c:smooth val="0"/>
          <c:extLst xmlns:c16r2="http://schemas.microsoft.com/office/drawing/2015/06/chart">
            <c:ext xmlns:c16="http://schemas.microsoft.com/office/drawing/2014/chart" uri="{C3380CC4-5D6E-409C-BE32-E72D297353CC}">
              <c16:uniqueId val="{0000000E-1877-4E46-8DD4-CAD361396DAE}"/>
            </c:ext>
          </c:extLst>
        </c:ser>
        <c:ser>
          <c:idx val="4"/>
          <c:order val="15"/>
          <c:tx>
            <c:v/>
          </c:tx>
          <c:spPr>
            <a:ln w="19050" cap="rnd">
              <a:solidFill>
                <a:schemeClr val="accent1">
                  <a:lumMod val="50000"/>
                </a:schemeClr>
              </a:solidFill>
              <a:round/>
            </a:ln>
            <a:effectLst/>
          </c:spPr>
          <c:marker>
            <c:symbol val="none"/>
          </c:marker>
          <c:xVal>
            <c:numRef>
              <c:f>Desc1!xdata5</c:f>
              <c:numCache>
                <c:formatCode>General</c:formatCode>
                <c:ptCount val="700"/>
                <c:pt idx="0">
                  <c:v>2.25</c:v>
                </c:pt>
                <c:pt idx="1">
                  <c:v>2.2492846924</c:v>
                </c:pt>
                <c:pt idx="2">
                  <c:v>2.2485693848</c:v>
                </c:pt>
                <c:pt idx="3">
                  <c:v>2.2478540772</c:v>
                </c:pt>
                <c:pt idx="4">
                  <c:v>2.2471387696</c:v>
                </c:pt>
                <c:pt idx="5">
                  <c:v>2.246423462</c:v>
                </c:pt>
                <c:pt idx="6">
                  <c:v>2.2457081544</c:v>
                </c:pt>
                <c:pt idx="7">
                  <c:v>2.2449928468</c:v>
                </c:pt>
                <c:pt idx="8">
                  <c:v>2.2442775392</c:v>
                </c:pt>
                <c:pt idx="9">
                  <c:v>2.2435622316</c:v>
                </c:pt>
                <c:pt idx="10">
                  <c:v>2.242846923999998</c:v>
                </c:pt>
                <c:pt idx="11">
                  <c:v>2.2421316164</c:v>
                </c:pt>
                <c:pt idx="12">
                  <c:v>2.2414163088</c:v>
                </c:pt>
                <c:pt idx="13">
                  <c:v>2.2407010012</c:v>
                </c:pt>
                <c:pt idx="14">
                  <c:v>2.2399856936</c:v>
                </c:pt>
                <c:pt idx="15">
                  <c:v>2.239270386</c:v>
                </c:pt>
                <c:pt idx="16">
                  <c:v>2.2385550784</c:v>
                </c:pt>
                <c:pt idx="17">
                  <c:v>2.2378397708</c:v>
                </c:pt>
                <c:pt idx="18">
                  <c:v>2.2371244632</c:v>
                </c:pt>
                <c:pt idx="19">
                  <c:v>2.2364091556</c:v>
                </c:pt>
                <c:pt idx="20">
                  <c:v>2.235693848</c:v>
                </c:pt>
                <c:pt idx="21">
                  <c:v>2.2349785404</c:v>
                </c:pt>
                <c:pt idx="22">
                  <c:v>2.2342632328</c:v>
                </c:pt>
                <c:pt idx="23">
                  <c:v>2.2335479252</c:v>
                </c:pt>
                <c:pt idx="24">
                  <c:v>2.2328326176</c:v>
                </c:pt>
                <c:pt idx="25">
                  <c:v>2.23211731</c:v>
                </c:pt>
                <c:pt idx="26">
                  <c:v>2.2314020024</c:v>
                </c:pt>
                <c:pt idx="27">
                  <c:v>2.2306866948</c:v>
                </c:pt>
                <c:pt idx="28">
                  <c:v>2.2299713872</c:v>
                </c:pt>
                <c:pt idx="29">
                  <c:v>2.2292560796</c:v>
                </c:pt>
                <c:pt idx="30">
                  <c:v>2.228540772</c:v>
                </c:pt>
                <c:pt idx="31">
                  <c:v>2.2278254644</c:v>
                </c:pt>
                <c:pt idx="32">
                  <c:v>2.2271101568</c:v>
                </c:pt>
                <c:pt idx="33">
                  <c:v>2.2263948492</c:v>
                </c:pt>
                <c:pt idx="34">
                  <c:v>2.2256795416</c:v>
                </c:pt>
                <c:pt idx="35">
                  <c:v>2.224964234</c:v>
                </c:pt>
                <c:pt idx="36">
                  <c:v>2.2242489264</c:v>
                </c:pt>
                <c:pt idx="37">
                  <c:v>2.2235336188</c:v>
                </c:pt>
                <c:pt idx="38">
                  <c:v>2.2228183112</c:v>
                </c:pt>
                <c:pt idx="39">
                  <c:v>2.2221030036</c:v>
                </c:pt>
                <c:pt idx="40">
                  <c:v>2.221387696</c:v>
                </c:pt>
                <c:pt idx="41">
                  <c:v>2.2206723884</c:v>
                </c:pt>
                <c:pt idx="42">
                  <c:v>2.2199570808</c:v>
                </c:pt>
                <c:pt idx="43">
                  <c:v>2.2192417732</c:v>
                </c:pt>
                <c:pt idx="44">
                  <c:v>2.2185264656</c:v>
                </c:pt>
                <c:pt idx="45">
                  <c:v>2.217811158</c:v>
                </c:pt>
                <c:pt idx="46">
                  <c:v>2.2170958504</c:v>
                </c:pt>
                <c:pt idx="47">
                  <c:v>2.2163805428</c:v>
                </c:pt>
                <c:pt idx="48">
                  <c:v>2.215665235199999</c:v>
                </c:pt>
                <c:pt idx="49">
                  <c:v>2.2149499276</c:v>
                </c:pt>
                <c:pt idx="50">
                  <c:v>2.21423462</c:v>
                </c:pt>
                <c:pt idx="51">
                  <c:v>2.2135193124</c:v>
                </c:pt>
                <c:pt idx="52">
                  <c:v>2.2128040048</c:v>
                </c:pt>
                <c:pt idx="53">
                  <c:v>2.2120886972</c:v>
                </c:pt>
                <c:pt idx="54">
                  <c:v>2.2113733896</c:v>
                </c:pt>
                <c:pt idx="55">
                  <c:v>2.210658082</c:v>
                </c:pt>
                <c:pt idx="56">
                  <c:v>2.2099427744</c:v>
                </c:pt>
                <c:pt idx="57">
                  <c:v>2.2092274668</c:v>
                </c:pt>
                <c:pt idx="58">
                  <c:v>2.2085121592</c:v>
                </c:pt>
                <c:pt idx="59">
                  <c:v>2.2077968516</c:v>
                </c:pt>
                <c:pt idx="60">
                  <c:v>2.207081544</c:v>
                </c:pt>
                <c:pt idx="61">
                  <c:v>2.2063662364</c:v>
                </c:pt>
                <c:pt idx="62">
                  <c:v>2.2056509288</c:v>
                </c:pt>
                <c:pt idx="63">
                  <c:v>2.2049356212</c:v>
                </c:pt>
                <c:pt idx="64">
                  <c:v>2.2042203136</c:v>
                </c:pt>
                <c:pt idx="65">
                  <c:v>2.203505006</c:v>
                </c:pt>
                <c:pt idx="66">
                  <c:v>2.2027896984</c:v>
                </c:pt>
                <c:pt idx="67">
                  <c:v>2.2020743908</c:v>
                </c:pt>
                <c:pt idx="68">
                  <c:v>2.2013590832</c:v>
                </c:pt>
                <c:pt idx="69">
                  <c:v>2.2006437756</c:v>
                </c:pt>
                <c:pt idx="70">
                  <c:v>2.199928468</c:v>
                </c:pt>
                <c:pt idx="71">
                  <c:v>2.1992131604</c:v>
                </c:pt>
                <c:pt idx="72">
                  <c:v>2.1984978528</c:v>
                </c:pt>
                <c:pt idx="73">
                  <c:v>2.1977825452</c:v>
                </c:pt>
                <c:pt idx="74">
                  <c:v>2.1970672376</c:v>
                </c:pt>
                <c:pt idx="75">
                  <c:v>2.19635193</c:v>
                </c:pt>
                <c:pt idx="76">
                  <c:v>2.1956366224</c:v>
                </c:pt>
                <c:pt idx="77">
                  <c:v>2.1949213148</c:v>
                </c:pt>
                <c:pt idx="78">
                  <c:v>2.1942060072</c:v>
                </c:pt>
                <c:pt idx="79">
                  <c:v>2.1934906996</c:v>
                </c:pt>
                <c:pt idx="80">
                  <c:v>2.192775392</c:v>
                </c:pt>
                <c:pt idx="81">
                  <c:v>2.1920600844</c:v>
                </c:pt>
                <c:pt idx="82">
                  <c:v>2.1913447768</c:v>
                </c:pt>
                <c:pt idx="83">
                  <c:v>2.1906294692</c:v>
                </c:pt>
                <c:pt idx="84">
                  <c:v>2.1899141616</c:v>
                </c:pt>
                <c:pt idx="85">
                  <c:v>2.189198854</c:v>
                </c:pt>
                <c:pt idx="86">
                  <c:v>2.1884835464</c:v>
                </c:pt>
                <c:pt idx="87">
                  <c:v>2.1877682388</c:v>
                </c:pt>
                <c:pt idx="88">
                  <c:v>2.1870529312</c:v>
                </c:pt>
                <c:pt idx="89">
                  <c:v>2.1863376236</c:v>
                </c:pt>
                <c:pt idx="90">
                  <c:v>2.185622316</c:v>
                </c:pt>
                <c:pt idx="91">
                  <c:v>2.1849070084</c:v>
                </c:pt>
                <c:pt idx="92">
                  <c:v>2.1841917008</c:v>
                </c:pt>
                <c:pt idx="93">
                  <c:v>2.1834763932</c:v>
                </c:pt>
                <c:pt idx="94">
                  <c:v>2.1827610856</c:v>
                </c:pt>
                <c:pt idx="95">
                  <c:v>2.182045778</c:v>
                </c:pt>
                <c:pt idx="96">
                  <c:v>2.1813304704</c:v>
                </c:pt>
                <c:pt idx="97">
                  <c:v>2.1806151628</c:v>
                </c:pt>
                <c:pt idx="98">
                  <c:v>2.1798998552</c:v>
                </c:pt>
                <c:pt idx="99">
                  <c:v>2.1791845476</c:v>
                </c:pt>
                <c:pt idx="100">
                  <c:v>2.17846924</c:v>
                </c:pt>
                <c:pt idx="101">
                  <c:v>2.1777539324</c:v>
                </c:pt>
                <c:pt idx="102">
                  <c:v>2.1770386248</c:v>
                </c:pt>
                <c:pt idx="103">
                  <c:v>2.1763233172</c:v>
                </c:pt>
                <c:pt idx="104">
                  <c:v>2.175608009599999</c:v>
                </c:pt>
                <c:pt idx="105">
                  <c:v>2.174892702</c:v>
                </c:pt>
                <c:pt idx="106">
                  <c:v>2.1741773944</c:v>
                </c:pt>
                <c:pt idx="107">
                  <c:v>2.1734620868</c:v>
                </c:pt>
                <c:pt idx="108">
                  <c:v>2.1727467792</c:v>
                </c:pt>
                <c:pt idx="109">
                  <c:v>2.1720314716</c:v>
                </c:pt>
                <c:pt idx="110">
                  <c:v>2.171316164</c:v>
                </c:pt>
                <c:pt idx="111">
                  <c:v>2.1706008564</c:v>
                </c:pt>
                <c:pt idx="112">
                  <c:v>2.1698855488</c:v>
                </c:pt>
                <c:pt idx="113">
                  <c:v>2.1691702412</c:v>
                </c:pt>
                <c:pt idx="114">
                  <c:v>2.1684549336</c:v>
                </c:pt>
                <c:pt idx="115">
                  <c:v>2.167739626</c:v>
                </c:pt>
                <c:pt idx="116">
                  <c:v>2.1670243184</c:v>
                </c:pt>
                <c:pt idx="117">
                  <c:v>2.1663090108</c:v>
                </c:pt>
                <c:pt idx="118">
                  <c:v>2.1655937032</c:v>
                </c:pt>
                <c:pt idx="119">
                  <c:v>2.1648783956</c:v>
                </c:pt>
                <c:pt idx="120">
                  <c:v>2.164163088</c:v>
                </c:pt>
                <c:pt idx="121">
                  <c:v>2.1634477804</c:v>
                </c:pt>
                <c:pt idx="122">
                  <c:v>2.1627324728</c:v>
                </c:pt>
                <c:pt idx="123">
                  <c:v>2.1620171652</c:v>
                </c:pt>
                <c:pt idx="124">
                  <c:v>2.1613018576</c:v>
                </c:pt>
                <c:pt idx="125">
                  <c:v>2.16058655</c:v>
                </c:pt>
                <c:pt idx="126">
                  <c:v>2.1598712424</c:v>
                </c:pt>
                <c:pt idx="127">
                  <c:v>2.159155934799998</c:v>
                </c:pt>
                <c:pt idx="128">
                  <c:v>2.1584406272</c:v>
                </c:pt>
                <c:pt idx="129">
                  <c:v>2.1577253196</c:v>
                </c:pt>
                <c:pt idx="130">
                  <c:v>2.157010012</c:v>
                </c:pt>
                <c:pt idx="131">
                  <c:v>2.1562947044</c:v>
                </c:pt>
                <c:pt idx="132">
                  <c:v>2.1555793968</c:v>
                </c:pt>
                <c:pt idx="133">
                  <c:v>2.1548640892</c:v>
                </c:pt>
                <c:pt idx="134">
                  <c:v>2.1541487816</c:v>
                </c:pt>
                <c:pt idx="135">
                  <c:v>2.153433474</c:v>
                </c:pt>
                <c:pt idx="136">
                  <c:v>2.1527181664</c:v>
                </c:pt>
                <c:pt idx="137">
                  <c:v>2.1520028588</c:v>
                </c:pt>
                <c:pt idx="138">
                  <c:v>2.1512875512</c:v>
                </c:pt>
                <c:pt idx="139">
                  <c:v>2.1505722436</c:v>
                </c:pt>
                <c:pt idx="140">
                  <c:v>2.149856935999999</c:v>
                </c:pt>
                <c:pt idx="141">
                  <c:v>2.1491416284</c:v>
                </c:pt>
                <c:pt idx="142">
                  <c:v>2.1484263208</c:v>
                </c:pt>
                <c:pt idx="143">
                  <c:v>2.1477110132</c:v>
                </c:pt>
                <c:pt idx="144">
                  <c:v>2.1469957056</c:v>
                </c:pt>
                <c:pt idx="145">
                  <c:v>2.146280398</c:v>
                </c:pt>
                <c:pt idx="146">
                  <c:v>2.1455650904</c:v>
                </c:pt>
                <c:pt idx="147">
                  <c:v>2.1448497828</c:v>
                </c:pt>
                <c:pt idx="148">
                  <c:v>2.1441344752</c:v>
                </c:pt>
                <c:pt idx="149">
                  <c:v>2.1434191676</c:v>
                </c:pt>
                <c:pt idx="150">
                  <c:v>2.14270386</c:v>
                </c:pt>
                <c:pt idx="151">
                  <c:v>2.1419885524</c:v>
                </c:pt>
                <c:pt idx="152">
                  <c:v>2.1412732448</c:v>
                </c:pt>
                <c:pt idx="153">
                  <c:v>2.1405579372</c:v>
                </c:pt>
                <c:pt idx="154">
                  <c:v>2.139842629599995</c:v>
                </c:pt>
                <c:pt idx="155">
                  <c:v>2.139127322</c:v>
                </c:pt>
                <c:pt idx="156">
                  <c:v>2.1384120144</c:v>
                </c:pt>
                <c:pt idx="157">
                  <c:v>2.1376967068</c:v>
                </c:pt>
                <c:pt idx="158">
                  <c:v>2.1369813992</c:v>
                </c:pt>
                <c:pt idx="159">
                  <c:v>2.1362660916</c:v>
                </c:pt>
                <c:pt idx="160">
                  <c:v>2.135550784</c:v>
                </c:pt>
                <c:pt idx="161">
                  <c:v>2.1348354764</c:v>
                </c:pt>
                <c:pt idx="162">
                  <c:v>2.1341201688</c:v>
                </c:pt>
                <c:pt idx="163">
                  <c:v>2.1334048612</c:v>
                </c:pt>
                <c:pt idx="164">
                  <c:v>2.1326895536</c:v>
                </c:pt>
                <c:pt idx="165">
                  <c:v>2.131974246</c:v>
                </c:pt>
                <c:pt idx="166">
                  <c:v>2.131258938399998</c:v>
                </c:pt>
                <c:pt idx="167">
                  <c:v>2.1305436308</c:v>
                </c:pt>
                <c:pt idx="168">
                  <c:v>2.129828323199999</c:v>
                </c:pt>
                <c:pt idx="169">
                  <c:v>2.1291130156</c:v>
                </c:pt>
                <c:pt idx="170">
                  <c:v>2.128397708</c:v>
                </c:pt>
                <c:pt idx="171">
                  <c:v>2.1276824004</c:v>
                </c:pt>
                <c:pt idx="172">
                  <c:v>2.1269670928</c:v>
                </c:pt>
                <c:pt idx="173">
                  <c:v>2.1262517852</c:v>
                </c:pt>
                <c:pt idx="174">
                  <c:v>2.1255364776</c:v>
                </c:pt>
                <c:pt idx="175">
                  <c:v>2.12482117</c:v>
                </c:pt>
                <c:pt idx="176">
                  <c:v>2.1241058624</c:v>
                </c:pt>
                <c:pt idx="177">
                  <c:v>2.1233905548</c:v>
                </c:pt>
                <c:pt idx="178">
                  <c:v>2.1226752472</c:v>
                </c:pt>
                <c:pt idx="179">
                  <c:v>2.1219599396</c:v>
                </c:pt>
                <c:pt idx="180">
                  <c:v>2.121244632</c:v>
                </c:pt>
                <c:pt idx="181">
                  <c:v>2.1205293244</c:v>
                </c:pt>
                <c:pt idx="182">
                  <c:v>2.1198140168</c:v>
                </c:pt>
                <c:pt idx="183">
                  <c:v>2.1190987092</c:v>
                </c:pt>
                <c:pt idx="184">
                  <c:v>2.1183834016</c:v>
                </c:pt>
                <c:pt idx="185">
                  <c:v>2.117668093999999</c:v>
                </c:pt>
                <c:pt idx="186">
                  <c:v>2.1169527864</c:v>
                </c:pt>
                <c:pt idx="187">
                  <c:v>2.1162374788</c:v>
                </c:pt>
                <c:pt idx="188">
                  <c:v>2.1155221712</c:v>
                </c:pt>
                <c:pt idx="189">
                  <c:v>2.1148068636</c:v>
                </c:pt>
                <c:pt idx="190">
                  <c:v>2.114091556</c:v>
                </c:pt>
                <c:pt idx="191">
                  <c:v>2.1133762484</c:v>
                </c:pt>
                <c:pt idx="192">
                  <c:v>2.1126609408</c:v>
                </c:pt>
                <c:pt idx="193">
                  <c:v>2.111945633199996</c:v>
                </c:pt>
                <c:pt idx="194">
                  <c:v>2.1112303256</c:v>
                </c:pt>
                <c:pt idx="195">
                  <c:v>2.110515018</c:v>
                </c:pt>
                <c:pt idx="196">
                  <c:v>2.1097997104</c:v>
                </c:pt>
                <c:pt idx="197">
                  <c:v>2.1090844028</c:v>
                </c:pt>
                <c:pt idx="198">
                  <c:v>2.1083690952</c:v>
                </c:pt>
                <c:pt idx="199">
                  <c:v>2.1076537876</c:v>
                </c:pt>
                <c:pt idx="200">
                  <c:v>2.10693848</c:v>
                </c:pt>
                <c:pt idx="201">
                  <c:v>2.1062231724</c:v>
                </c:pt>
                <c:pt idx="202">
                  <c:v>2.1055078648</c:v>
                </c:pt>
                <c:pt idx="203">
                  <c:v>2.1047925572</c:v>
                </c:pt>
                <c:pt idx="204">
                  <c:v>2.1040772496</c:v>
                </c:pt>
                <c:pt idx="205">
                  <c:v>2.103361942</c:v>
                </c:pt>
                <c:pt idx="206">
                  <c:v>2.102646634399997</c:v>
                </c:pt>
                <c:pt idx="207">
                  <c:v>2.1019313268</c:v>
                </c:pt>
                <c:pt idx="208">
                  <c:v>2.1012160192</c:v>
                </c:pt>
                <c:pt idx="209">
                  <c:v>2.1005007116</c:v>
                </c:pt>
                <c:pt idx="210">
                  <c:v>2.099785403999999</c:v>
                </c:pt>
                <c:pt idx="211">
                  <c:v>2.0990700964</c:v>
                </c:pt>
                <c:pt idx="212">
                  <c:v>2.0983547888</c:v>
                </c:pt>
                <c:pt idx="213">
                  <c:v>2.0976394812</c:v>
                </c:pt>
                <c:pt idx="214">
                  <c:v>2.0969241736</c:v>
                </c:pt>
                <c:pt idx="215">
                  <c:v>2.096208866</c:v>
                </c:pt>
                <c:pt idx="216">
                  <c:v>2.0954935584</c:v>
                </c:pt>
                <c:pt idx="217">
                  <c:v>2.0947782508</c:v>
                </c:pt>
                <c:pt idx="218">
                  <c:v>2.0940629432</c:v>
                </c:pt>
                <c:pt idx="219">
                  <c:v>2.0933476356</c:v>
                </c:pt>
                <c:pt idx="220">
                  <c:v>2.092632328</c:v>
                </c:pt>
                <c:pt idx="221">
                  <c:v>2.0919170204</c:v>
                </c:pt>
                <c:pt idx="222">
                  <c:v>2.0912017128</c:v>
                </c:pt>
                <c:pt idx="223">
                  <c:v>2.0904864052</c:v>
                </c:pt>
                <c:pt idx="224">
                  <c:v>2.0897710976</c:v>
                </c:pt>
                <c:pt idx="225">
                  <c:v>2.08905579</c:v>
                </c:pt>
                <c:pt idx="226">
                  <c:v>2.0883404824</c:v>
                </c:pt>
                <c:pt idx="227">
                  <c:v>2.0876251748</c:v>
                </c:pt>
                <c:pt idx="228">
                  <c:v>2.0869098672</c:v>
                </c:pt>
                <c:pt idx="229">
                  <c:v>2.0861945596</c:v>
                </c:pt>
                <c:pt idx="230">
                  <c:v>2.085479252</c:v>
                </c:pt>
                <c:pt idx="231">
                  <c:v>2.0847639444</c:v>
                </c:pt>
                <c:pt idx="232">
                  <c:v>2.0840486368</c:v>
                </c:pt>
                <c:pt idx="233">
                  <c:v>2.0833333292</c:v>
                </c:pt>
                <c:pt idx="234">
                  <c:v>2.0826180216</c:v>
                </c:pt>
                <c:pt idx="235">
                  <c:v>2.081902714</c:v>
                </c:pt>
                <c:pt idx="236">
                  <c:v>2.0811874064</c:v>
                </c:pt>
                <c:pt idx="237">
                  <c:v>2.0804720988</c:v>
                </c:pt>
                <c:pt idx="238">
                  <c:v>2.0797567912</c:v>
                </c:pt>
                <c:pt idx="239">
                  <c:v>2.079041483599998</c:v>
                </c:pt>
                <c:pt idx="240">
                  <c:v>2.078326176</c:v>
                </c:pt>
                <c:pt idx="241">
                  <c:v>2.0776108684</c:v>
                </c:pt>
                <c:pt idx="242">
                  <c:v>2.0768955608</c:v>
                </c:pt>
                <c:pt idx="243">
                  <c:v>2.0761802532</c:v>
                </c:pt>
                <c:pt idx="244">
                  <c:v>2.0754649456</c:v>
                </c:pt>
                <c:pt idx="245">
                  <c:v>2.074749638</c:v>
                </c:pt>
                <c:pt idx="246">
                  <c:v>2.0740343304</c:v>
                </c:pt>
                <c:pt idx="247">
                  <c:v>2.0733190228</c:v>
                </c:pt>
                <c:pt idx="248">
                  <c:v>2.0726037152</c:v>
                </c:pt>
                <c:pt idx="249">
                  <c:v>2.071888407599999</c:v>
                </c:pt>
                <c:pt idx="250">
                  <c:v>2.0711731</c:v>
                </c:pt>
                <c:pt idx="251">
                  <c:v>2.0704577924</c:v>
                </c:pt>
                <c:pt idx="252">
                  <c:v>2.069742484799999</c:v>
                </c:pt>
                <c:pt idx="253">
                  <c:v>2.0690271772</c:v>
                </c:pt>
                <c:pt idx="254">
                  <c:v>2.0683118696</c:v>
                </c:pt>
                <c:pt idx="255">
                  <c:v>2.067596562</c:v>
                </c:pt>
                <c:pt idx="256">
                  <c:v>2.0668812544</c:v>
                </c:pt>
                <c:pt idx="257">
                  <c:v>2.0661659468</c:v>
                </c:pt>
                <c:pt idx="258">
                  <c:v>2.065450639199998</c:v>
                </c:pt>
                <c:pt idx="259">
                  <c:v>2.0647353316</c:v>
                </c:pt>
                <c:pt idx="260">
                  <c:v>2.064020024</c:v>
                </c:pt>
                <c:pt idx="261">
                  <c:v>2.0633047164</c:v>
                </c:pt>
                <c:pt idx="262">
                  <c:v>2.0625894088</c:v>
                </c:pt>
                <c:pt idx="263">
                  <c:v>2.0618741012</c:v>
                </c:pt>
                <c:pt idx="264">
                  <c:v>2.0611587936</c:v>
                </c:pt>
                <c:pt idx="265">
                  <c:v>2.060443486</c:v>
                </c:pt>
                <c:pt idx="266">
                  <c:v>2.0597281784</c:v>
                </c:pt>
                <c:pt idx="267">
                  <c:v>2.0590128708</c:v>
                </c:pt>
                <c:pt idx="268">
                  <c:v>2.0582975632</c:v>
                </c:pt>
                <c:pt idx="269">
                  <c:v>2.0575822556</c:v>
                </c:pt>
                <c:pt idx="270">
                  <c:v>2.056866948</c:v>
                </c:pt>
                <c:pt idx="271">
                  <c:v>2.0561516404</c:v>
                </c:pt>
                <c:pt idx="272">
                  <c:v>2.0554363328</c:v>
                </c:pt>
                <c:pt idx="273">
                  <c:v>2.0547210252</c:v>
                </c:pt>
                <c:pt idx="274">
                  <c:v>2.0540057176</c:v>
                </c:pt>
                <c:pt idx="275">
                  <c:v>2.05329041</c:v>
                </c:pt>
                <c:pt idx="276">
                  <c:v>2.0525751024</c:v>
                </c:pt>
                <c:pt idx="277">
                  <c:v>2.051859794799999</c:v>
                </c:pt>
                <c:pt idx="278">
                  <c:v>2.0511444872</c:v>
                </c:pt>
                <c:pt idx="279">
                  <c:v>2.0504291796</c:v>
                </c:pt>
                <c:pt idx="280">
                  <c:v>2.049713872</c:v>
                </c:pt>
                <c:pt idx="281">
                  <c:v>2.0489985644</c:v>
                </c:pt>
                <c:pt idx="282">
                  <c:v>2.0482832568</c:v>
                </c:pt>
                <c:pt idx="283">
                  <c:v>2.0475679492</c:v>
                </c:pt>
                <c:pt idx="284">
                  <c:v>2.0468526416</c:v>
                </c:pt>
                <c:pt idx="285">
                  <c:v>2.046137334</c:v>
                </c:pt>
                <c:pt idx="286">
                  <c:v>2.0454220264</c:v>
                </c:pt>
                <c:pt idx="287">
                  <c:v>2.0447067188</c:v>
                </c:pt>
                <c:pt idx="288">
                  <c:v>2.0439914112</c:v>
                </c:pt>
                <c:pt idx="289">
                  <c:v>2.0432761036</c:v>
                </c:pt>
                <c:pt idx="290">
                  <c:v>2.042560796</c:v>
                </c:pt>
                <c:pt idx="291">
                  <c:v>2.041845488399999</c:v>
                </c:pt>
                <c:pt idx="292">
                  <c:v>2.0411301808</c:v>
                </c:pt>
                <c:pt idx="293">
                  <c:v>2.0404148732</c:v>
                </c:pt>
                <c:pt idx="294">
                  <c:v>2.0396995656</c:v>
                </c:pt>
                <c:pt idx="295">
                  <c:v>2.038984258</c:v>
                </c:pt>
                <c:pt idx="296">
                  <c:v>2.0382689504</c:v>
                </c:pt>
                <c:pt idx="297">
                  <c:v>2.0375536428</c:v>
                </c:pt>
                <c:pt idx="298">
                  <c:v>2.036838335199997</c:v>
                </c:pt>
                <c:pt idx="299">
                  <c:v>2.0361230276</c:v>
                </c:pt>
                <c:pt idx="300">
                  <c:v>2.03540772</c:v>
                </c:pt>
                <c:pt idx="301">
                  <c:v>2.0346924124</c:v>
                </c:pt>
                <c:pt idx="302">
                  <c:v>2.0339771048</c:v>
                </c:pt>
                <c:pt idx="303">
                  <c:v>2.0332617972</c:v>
                </c:pt>
                <c:pt idx="304">
                  <c:v>2.032546489599997</c:v>
                </c:pt>
                <c:pt idx="305">
                  <c:v>2.031831182</c:v>
                </c:pt>
                <c:pt idx="306">
                  <c:v>2.0311158744</c:v>
                </c:pt>
                <c:pt idx="307">
                  <c:v>2.0304005668</c:v>
                </c:pt>
                <c:pt idx="308">
                  <c:v>2.0296852592</c:v>
                </c:pt>
                <c:pt idx="309">
                  <c:v>2.0289699516</c:v>
                </c:pt>
                <c:pt idx="310">
                  <c:v>2.028254644</c:v>
                </c:pt>
                <c:pt idx="311">
                  <c:v>2.0275393364</c:v>
                </c:pt>
                <c:pt idx="312">
                  <c:v>2.0268240288</c:v>
                </c:pt>
                <c:pt idx="313">
                  <c:v>2.0261087212</c:v>
                </c:pt>
                <c:pt idx="314">
                  <c:v>2.0253934136</c:v>
                </c:pt>
                <c:pt idx="315">
                  <c:v>2.024678106</c:v>
                </c:pt>
                <c:pt idx="316">
                  <c:v>2.0239627984</c:v>
                </c:pt>
                <c:pt idx="317">
                  <c:v>2.0232474908</c:v>
                </c:pt>
                <c:pt idx="318">
                  <c:v>2.0225321832</c:v>
                </c:pt>
                <c:pt idx="319">
                  <c:v>2.0218168756</c:v>
                </c:pt>
                <c:pt idx="320">
                  <c:v>2.021101568</c:v>
                </c:pt>
                <c:pt idx="321">
                  <c:v>2.0203862604</c:v>
                </c:pt>
                <c:pt idx="322">
                  <c:v>2.0196709528</c:v>
                </c:pt>
                <c:pt idx="323">
                  <c:v>2.0189556452</c:v>
                </c:pt>
                <c:pt idx="324">
                  <c:v>2.0182403376</c:v>
                </c:pt>
                <c:pt idx="325">
                  <c:v>2.01752503</c:v>
                </c:pt>
                <c:pt idx="326">
                  <c:v>2.0168097224</c:v>
                </c:pt>
                <c:pt idx="327">
                  <c:v>2.0160944148</c:v>
                </c:pt>
                <c:pt idx="328">
                  <c:v>2.0153791072</c:v>
                </c:pt>
                <c:pt idx="329">
                  <c:v>2.0146637996</c:v>
                </c:pt>
                <c:pt idx="330">
                  <c:v>2.013948491999999</c:v>
                </c:pt>
                <c:pt idx="331">
                  <c:v>2.0132331844</c:v>
                </c:pt>
                <c:pt idx="332">
                  <c:v>2.0125178768</c:v>
                </c:pt>
                <c:pt idx="333">
                  <c:v>2.011802569199999</c:v>
                </c:pt>
                <c:pt idx="334">
                  <c:v>2.0110872616</c:v>
                </c:pt>
                <c:pt idx="335">
                  <c:v>2.010371954</c:v>
                </c:pt>
                <c:pt idx="336">
                  <c:v>2.0096566464</c:v>
                </c:pt>
                <c:pt idx="337">
                  <c:v>2.0089413388</c:v>
                </c:pt>
                <c:pt idx="338">
                  <c:v>2.0082260312</c:v>
                </c:pt>
                <c:pt idx="339">
                  <c:v>2.0075107236</c:v>
                </c:pt>
                <c:pt idx="340">
                  <c:v>2.006795416</c:v>
                </c:pt>
                <c:pt idx="341">
                  <c:v>2.0060801084</c:v>
                </c:pt>
                <c:pt idx="342">
                  <c:v>2.0053648008</c:v>
                </c:pt>
                <c:pt idx="343">
                  <c:v>2.004649493199997</c:v>
                </c:pt>
                <c:pt idx="344">
                  <c:v>2.0039341856</c:v>
                </c:pt>
                <c:pt idx="345">
                  <c:v>2.003218878</c:v>
                </c:pt>
                <c:pt idx="346">
                  <c:v>2.0025035704</c:v>
                </c:pt>
                <c:pt idx="347">
                  <c:v>2.0017882628</c:v>
                </c:pt>
                <c:pt idx="348">
                  <c:v>2.0010729552</c:v>
                </c:pt>
                <c:pt idx="349">
                  <c:v>2.0003576476</c:v>
                </c:pt>
                <c:pt idx="350">
                  <c:v>1.99964234</c:v>
                </c:pt>
                <c:pt idx="351">
                  <c:v>1.9989270324</c:v>
                </c:pt>
                <c:pt idx="352">
                  <c:v>1.9982117248</c:v>
                </c:pt>
                <c:pt idx="353">
                  <c:v>1.9974964172</c:v>
                </c:pt>
                <c:pt idx="354">
                  <c:v>1.9967811096</c:v>
                </c:pt>
                <c:pt idx="355">
                  <c:v>1.996065802</c:v>
                </c:pt>
                <c:pt idx="356">
                  <c:v>1.9953504944</c:v>
                </c:pt>
                <c:pt idx="357">
                  <c:v>1.9946351868</c:v>
                </c:pt>
                <c:pt idx="358">
                  <c:v>1.9939198792</c:v>
                </c:pt>
                <c:pt idx="359">
                  <c:v>1.9932045716</c:v>
                </c:pt>
                <c:pt idx="360">
                  <c:v>1.992489264</c:v>
                </c:pt>
                <c:pt idx="361">
                  <c:v>1.9917739564</c:v>
                </c:pt>
                <c:pt idx="362">
                  <c:v>1.9910586488</c:v>
                </c:pt>
                <c:pt idx="363">
                  <c:v>1.9903433412</c:v>
                </c:pt>
                <c:pt idx="364">
                  <c:v>1.9896280336</c:v>
                </c:pt>
                <c:pt idx="365">
                  <c:v>1.988912726</c:v>
                </c:pt>
                <c:pt idx="366">
                  <c:v>1.9881974184</c:v>
                </c:pt>
                <c:pt idx="367">
                  <c:v>1.9874821108</c:v>
                </c:pt>
                <c:pt idx="368">
                  <c:v>1.9867668032</c:v>
                </c:pt>
                <c:pt idx="369">
                  <c:v>1.9860514956</c:v>
                </c:pt>
                <c:pt idx="370">
                  <c:v>1.985336188</c:v>
                </c:pt>
                <c:pt idx="371">
                  <c:v>1.9846208804</c:v>
                </c:pt>
                <c:pt idx="372">
                  <c:v>1.9839055728</c:v>
                </c:pt>
                <c:pt idx="373">
                  <c:v>1.9831902652</c:v>
                </c:pt>
                <c:pt idx="374">
                  <c:v>1.9824749576</c:v>
                </c:pt>
                <c:pt idx="375">
                  <c:v>1.98175965</c:v>
                </c:pt>
                <c:pt idx="376">
                  <c:v>1.981044342399999</c:v>
                </c:pt>
                <c:pt idx="377">
                  <c:v>1.9803290348</c:v>
                </c:pt>
                <c:pt idx="378">
                  <c:v>1.9796137272</c:v>
                </c:pt>
                <c:pt idx="379">
                  <c:v>1.9788984196</c:v>
                </c:pt>
                <c:pt idx="380">
                  <c:v>1.978183112</c:v>
                </c:pt>
                <c:pt idx="381">
                  <c:v>1.9774678044</c:v>
                </c:pt>
                <c:pt idx="382">
                  <c:v>1.9767524968</c:v>
                </c:pt>
                <c:pt idx="383">
                  <c:v>1.9760371892</c:v>
                </c:pt>
                <c:pt idx="384">
                  <c:v>1.9753218816</c:v>
                </c:pt>
                <c:pt idx="385">
                  <c:v>1.974606574</c:v>
                </c:pt>
                <c:pt idx="386">
                  <c:v>1.973891266399999</c:v>
                </c:pt>
                <c:pt idx="387">
                  <c:v>1.9731759588</c:v>
                </c:pt>
                <c:pt idx="388">
                  <c:v>1.9724606512</c:v>
                </c:pt>
                <c:pt idx="389">
                  <c:v>1.9717453436</c:v>
                </c:pt>
                <c:pt idx="390">
                  <c:v>1.971030036</c:v>
                </c:pt>
                <c:pt idx="391">
                  <c:v>1.9703147284</c:v>
                </c:pt>
                <c:pt idx="392">
                  <c:v>1.9695994208</c:v>
                </c:pt>
                <c:pt idx="393">
                  <c:v>1.9688841132</c:v>
                </c:pt>
                <c:pt idx="394">
                  <c:v>1.9681688056</c:v>
                </c:pt>
                <c:pt idx="395">
                  <c:v>1.967453498</c:v>
                </c:pt>
                <c:pt idx="396">
                  <c:v>1.9667381904</c:v>
                </c:pt>
                <c:pt idx="397">
                  <c:v>1.9660228828</c:v>
                </c:pt>
                <c:pt idx="398">
                  <c:v>1.9653075752</c:v>
                </c:pt>
                <c:pt idx="399">
                  <c:v>1.9645922676</c:v>
                </c:pt>
                <c:pt idx="400">
                  <c:v>1.96387696</c:v>
                </c:pt>
                <c:pt idx="401">
                  <c:v>1.963161652399995</c:v>
                </c:pt>
                <c:pt idx="402">
                  <c:v>1.9624463448</c:v>
                </c:pt>
                <c:pt idx="403">
                  <c:v>1.9617310372</c:v>
                </c:pt>
                <c:pt idx="404">
                  <c:v>1.9610157296</c:v>
                </c:pt>
                <c:pt idx="405">
                  <c:v>1.960300422</c:v>
                </c:pt>
                <c:pt idx="406">
                  <c:v>1.9595851144</c:v>
                </c:pt>
                <c:pt idx="407">
                  <c:v>1.9588698068</c:v>
                </c:pt>
                <c:pt idx="408">
                  <c:v>1.9581544992</c:v>
                </c:pt>
                <c:pt idx="409">
                  <c:v>1.9574391916</c:v>
                </c:pt>
                <c:pt idx="410">
                  <c:v>1.956723884</c:v>
                </c:pt>
                <c:pt idx="411">
                  <c:v>1.9560085764</c:v>
                </c:pt>
                <c:pt idx="412">
                  <c:v>1.9552932688</c:v>
                </c:pt>
                <c:pt idx="413">
                  <c:v>1.9545779612</c:v>
                </c:pt>
                <c:pt idx="414">
                  <c:v>1.953862653599999</c:v>
                </c:pt>
                <c:pt idx="415">
                  <c:v>1.953147346</c:v>
                </c:pt>
                <c:pt idx="416">
                  <c:v>1.9524320384</c:v>
                </c:pt>
                <c:pt idx="417">
                  <c:v>1.9517167308</c:v>
                </c:pt>
                <c:pt idx="418">
                  <c:v>1.9510014232</c:v>
                </c:pt>
                <c:pt idx="419">
                  <c:v>1.9502861156</c:v>
                </c:pt>
                <c:pt idx="420">
                  <c:v>1.949570808</c:v>
                </c:pt>
                <c:pt idx="421">
                  <c:v>1.9488555004</c:v>
                </c:pt>
                <c:pt idx="422">
                  <c:v>1.9481401928</c:v>
                </c:pt>
                <c:pt idx="423">
                  <c:v>1.9474248852</c:v>
                </c:pt>
                <c:pt idx="424">
                  <c:v>1.9467095776</c:v>
                </c:pt>
                <c:pt idx="425">
                  <c:v>1.945994269999999</c:v>
                </c:pt>
                <c:pt idx="426">
                  <c:v>1.9452789624</c:v>
                </c:pt>
                <c:pt idx="427">
                  <c:v>1.9445636548</c:v>
                </c:pt>
                <c:pt idx="428">
                  <c:v>1.943848347199999</c:v>
                </c:pt>
                <c:pt idx="429">
                  <c:v>1.9431330396</c:v>
                </c:pt>
                <c:pt idx="430">
                  <c:v>1.942417732</c:v>
                </c:pt>
                <c:pt idx="431">
                  <c:v>1.9417024244</c:v>
                </c:pt>
                <c:pt idx="432">
                  <c:v>1.9409871168</c:v>
                </c:pt>
                <c:pt idx="433">
                  <c:v>1.9402718092</c:v>
                </c:pt>
                <c:pt idx="434">
                  <c:v>1.9395565016</c:v>
                </c:pt>
                <c:pt idx="435">
                  <c:v>1.938841194</c:v>
                </c:pt>
                <c:pt idx="436">
                  <c:v>1.9381258864</c:v>
                </c:pt>
                <c:pt idx="437">
                  <c:v>1.9374105788</c:v>
                </c:pt>
                <c:pt idx="438">
                  <c:v>1.9366952712</c:v>
                </c:pt>
                <c:pt idx="439">
                  <c:v>1.9359799636</c:v>
                </c:pt>
                <c:pt idx="440">
                  <c:v>1.935264655999995</c:v>
                </c:pt>
                <c:pt idx="441">
                  <c:v>1.9345493484</c:v>
                </c:pt>
                <c:pt idx="442">
                  <c:v>1.933834040799999</c:v>
                </c:pt>
                <c:pt idx="443">
                  <c:v>1.9331187332</c:v>
                </c:pt>
                <c:pt idx="444">
                  <c:v>1.9324034256</c:v>
                </c:pt>
                <c:pt idx="445">
                  <c:v>1.931688118</c:v>
                </c:pt>
                <c:pt idx="446">
                  <c:v>1.9309728104</c:v>
                </c:pt>
                <c:pt idx="447">
                  <c:v>1.9302575028</c:v>
                </c:pt>
                <c:pt idx="448">
                  <c:v>1.9295421952</c:v>
                </c:pt>
                <c:pt idx="449">
                  <c:v>1.9288268876</c:v>
                </c:pt>
                <c:pt idx="450">
                  <c:v>1.92811158</c:v>
                </c:pt>
                <c:pt idx="451">
                  <c:v>1.9273962724</c:v>
                </c:pt>
                <c:pt idx="452">
                  <c:v>1.9266809648</c:v>
                </c:pt>
                <c:pt idx="453">
                  <c:v>1.925965657199995</c:v>
                </c:pt>
                <c:pt idx="454">
                  <c:v>1.9252503496</c:v>
                </c:pt>
                <c:pt idx="455">
                  <c:v>1.924535042</c:v>
                </c:pt>
                <c:pt idx="456">
                  <c:v>1.9238197344</c:v>
                </c:pt>
                <c:pt idx="457">
                  <c:v>1.9231044268</c:v>
                </c:pt>
                <c:pt idx="458">
                  <c:v>1.9223891192</c:v>
                </c:pt>
                <c:pt idx="459">
                  <c:v>1.9216738116</c:v>
                </c:pt>
                <c:pt idx="460">
                  <c:v>1.920958504</c:v>
                </c:pt>
                <c:pt idx="461">
                  <c:v>1.9202431964</c:v>
                </c:pt>
                <c:pt idx="462">
                  <c:v>1.9195278888</c:v>
                </c:pt>
                <c:pt idx="463">
                  <c:v>1.9188125812</c:v>
                </c:pt>
                <c:pt idx="464">
                  <c:v>1.9180972736</c:v>
                </c:pt>
                <c:pt idx="465">
                  <c:v>1.917381966</c:v>
                </c:pt>
                <c:pt idx="466">
                  <c:v>1.9166666584</c:v>
                </c:pt>
                <c:pt idx="467">
                  <c:v>1.915951350799999</c:v>
                </c:pt>
                <c:pt idx="468">
                  <c:v>1.9152360432</c:v>
                </c:pt>
                <c:pt idx="469">
                  <c:v>1.9145207356</c:v>
                </c:pt>
                <c:pt idx="470">
                  <c:v>1.913805428</c:v>
                </c:pt>
                <c:pt idx="471">
                  <c:v>1.9130901204</c:v>
                </c:pt>
                <c:pt idx="472">
                  <c:v>1.9123748128</c:v>
                </c:pt>
                <c:pt idx="473">
                  <c:v>1.9116595052</c:v>
                </c:pt>
                <c:pt idx="474">
                  <c:v>1.910944197599999</c:v>
                </c:pt>
                <c:pt idx="475">
                  <c:v>1.91022889</c:v>
                </c:pt>
                <c:pt idx="476">
                  <c:v>1.9095135824</c:v>
                </c:pt>
                <c:pt idx="477">
                  <c:v>1.9087982748</c:v>
                </c:pt>
                <c:pt idx="478">
                  <c:v>1.9080829672</c:v>
                </c:pt>
                <c:pt idx="479">
                  <c:v>1.9073676596</c:v>
                </c:pt>
                <c:pt idx="480">
                  <c:v>1.906652352</c:v>
                </c:pt>
                <c:pt idx="481">
                  <c:v>1.9059370444</c:v>
                </c:pt>
                <c:pt idx="482">
                  <c:v>1.9052217368</c:v>
                </c:pt>
                <c:pt idx="483">
                  <c:v>1.9045064292</c:v>
                </c:pt>
                <c:pt idx="484">
                  <c:v>1.9037911216</c:v>
                </c:pt>
                <c:pt idx="485">
                  <c:v>1.903075814</c:v>
                </c:pt>
                <c:pt idx="486">
                  <c:v>1.9023605064</c:v>
                </c:pt>
                <c:pt idx="487">
                  <c:v>1.9016451988</c:v>
                </c:pt>
                <c:pt idx="488">
                  <c:v>1.9009298912</c:v>
                </c:pt>
                <c:pt idx="489">
                  <c:v>1.9002145836</c:v>
                </c:pt>
                <c:pt idx="490">
                  <c:v>1.899499276</c:v>
                </c:pt>
                <c:pt idx="491">
                  <c:v>1.8987839684</c:v>
                </c:pt>
                <c:pt idx="492">
                  <c:v>1.8980686608</c:v>
                </c:pt>
                <c:pt idx="493">
                  <c:v>1.8973533532</c:v>
                </c:pt>
                <c:pt idx="494">
                  <c:v>1.8966380456</c:v>
                </c:pt>
                <c:pt idx="495">
                  <c:v>1.895922738</c:v>
                </c:pt>
                <c:pt idx="496">
                  <c:v>1.8952074304</c:v>
                </c:pt>
                <c:pt idx="497">
                  <c:v>1.8944921228</c:v>
                </c:pt>
                <c:pt idx="498">
                  <c:v>1.8937768152</c:v>
                </c:pt>
                <c:pt idx="499">
                  <c:v>1.8930615076</c:v>
                </c:pt>
                <c:pt idx="500">
                  <c:v>1.8923462</c:v>
                </c:pt>
                <c:pt idx="501">
                  <c:v>1.8916308924</c:v>
                </c:pt>
                <c:pt idx="502">
                  <c:v>1.8909155848</c:v>
                </c:pt>
                <c:pt idx="503">
                  <c:v>1.8902002772</c:v>
                </c:pt>
                <c:pt idx="504">
                  <c:v>1.8894849696</c:v>
                </c:pt>
                <c:pt idx="505">
                  <c:v>1.888769662</c:v>
                </c:pt>
                <c:pt idx="506">
                  <c:v>1.8880543544</c:v>
                </c:pt>
                <c:pt idx="507">
                  <c:v>1.8873390468</c:v>
                </c:pt>
                <c:pt idx="508">
                  <c:v>1.8866237392</c:v>
                </c:pt>
                <c:pt idx="509">
                  <c:v>1.8859084316</c:v>
                </c:pt>
                <c:pt idx="510">
                  <c:v>1.885193124</c:v>
                </c:pt>
                <c:pt idx="511">
                  <c:v>1.8844778164</c:v>
                </c:pt>
                <c:pt idx="512">
                  <c:v>1.8837625088</c:v>
                </c:pt>
                <c:pt idx="513">
                  <c:v>1.8830472012</c:v>
                </c:pt>
                <c:pt idx="514">
                  <c:v>1.8823318936</c:v>
                </c:pt>
                <c:pt idx="515">
                  <c:v>1.881616586</c:v>
                </c:pt>
                <c:pt idx="516">
                  <c:v>1.8809012784</c:v>
                </c:pt>
                <c:pt idx="517">
                  <c:v>1.8801859708</c:v>
                </c:pt>
                <c:pt idx="518">
                  <c:v>1.8794706632</c:v>
                </c:pt>
                <c:pt idx="519">
                  <c:v>1.8787553556</c:v>
                </c:pt>
                <c:pt idx="520">
                  <c:v>1.878040048</c:v>
                </c:pt>
                <c:pt idx="521">
                  <c:v>1.8773247404</c:v>
                </c:pt>
                <c:pt idx="522">
                  <c:v>1.8766094328</c:v>
                </c:pt>
                <c:pt idx="523">
                  <c:v>1.8758941252</c:v>
                </c:pt>
                <c:pt idx="524">
                  <c:v>1.8751788176</c:v>
                </c:pt>
                <c:pt idx="525">
                  <c:v>1.87446351</c:v>
                </c:pt>
                <c:pt idx="526">
                  <c:v>1.8737482024</c:v>
                </c:pt>
                <c:pt idx="527">
                  <c:v>1.8730328948</c:v>
                </c:pt>
                <c:pt idx="528">
                  <c:v>1.8723175872</c:v>
                </c:pt>
                <c:pt idx="529">
                  <c:v>1.8716022796</c:v>
                </c:pt>
                <c:pt idx="530">
                  <c:v>1.870886972</c:v>
                </c:pt>
                <c:pt idx="531">
                  <c:v>1.8701716644</c:v>
                </c:pt>
                <c:pt idx="532">
                  <c:v>1.8694563568</c:v>
                </c:pt>
                <c:pt idx="533">
                  <c:v>1.8687410492</c:v>
                </c:pt>
                <c:pt idx="534">
                  <c:v>1.8680257416</c:v>
                </c:pt>
                <c:pt idx="535">
                  <c:v>1.867310434</c:v>
                </c:pt>
                <c:pt idx="536">
                  <c:v>1.8665951264</c:v>
                </c:pt>
                <c:pt idx="537">
                  <c:v>1.8658798188</c:v>
                </c:pt>
                <c:pt idx="538">
                  <c:v>1.8651645112</c:v>
                </c:pt>
                <c:pt idx="539">
                  <c:v>1.8644492036</c:v>
                </c:pt>
                <c:pt idx="540">
                  <c:v>1.863733896</c:v>
                </c:pt>
                <c:pt idx="541">
                  <c:v>1.8630185884</c:v>
                </c:pt>
                <c:pt idx="542">
                  <c:v>1.8623032808</c:v>
                </c:pt>
                <c:pt idx="543">
                  <c:v>1.8615879732</c:v>
                </c:pt>
                <c:pt idx="544">
                  <c:v>1.8608726656</c:v>
                </c:pt>
                <c:pt idx="545">
                  <c:v>1.860157358</c:v>
                </c:pt>
                <c:pt idx="546">
                  <c:v>1.8594420504</c:v>
                </c:pt>
                <c:pt idx="547">
                  <c:v>1.8587267428</c:v>
                </c:pt>
                <c:pt idx="548">
                  <c:v>1.8580114352</c:v>
                </c:pt>
                <c:pt idx="549">
                  <c:v>1.8572961276</c:v>
                </c:pt>
                <c:pt idx="550">
                  <c:v>1.85658082</c:v>
                </c:pt>
                <c:pt idx="551">
                  <c:v>1.8558655124</c:v>
                </c:pt>
                <c:pt idx="552">
                  <c:v>1.8551502048</c:v>
                </c:pt>
                <c:pt idx="553">
                  <c:v>1.8544348972</c:v>
                </c:pt>
                <c:pt idx="554">
                  <c:v>1.8537195896</c:v>
                </c:pt>
                <c:pt idx="555">
                  <c:v>1.853004282</c:v>
                </c:pt>
                <c:pt idx="556">
                  <c:v>1.8522889744</c:v>
                </c:pt>
                <c:pt idx="557">
                  <c:v>1.8515736668</c:v>
                </c:pt>
                <c:pt idx="558">
                  <c:v>1.8508583592</c:v>
                </c:pt>
                <c:pt idx="559">
                  <c:v>1.8501430516</c:v>
                </c:pt>
                <c:pt idx="560">
                  <c:v>1.849427744</c:v>
                </c:pt>
                <c:pt idx="561">
                  <c:v>1.8487124364</c:v>
                </c:pt>
                <c:pt idx="562">
                  <c:v>1.8479971288</c:v>
                </c:pt>
                <c:pt idx="563">
                  <c:v>1.8472818212</c:v>
                </c:pt>
                <c:pt idx="564">
                  <c:v>1.8465665136</c:v>
                </c:pt>
                <c:pt idx="565">
                  <c:v>1.845851206</c:v>
                </c:pt>
                <c:pt idx="566">
                  <c:v>1.8451358984</c:v>
                </c:pt>
                <c:pt idx="567">
                  <c:v>1.8444205908</c:v>
                </c:pt>
                <c:pt idx="568">
                  <c:v>1.8437052832</c:v>
                </c:pt>
                <c:pt idx="569">
                  <c:v>1.8429899756</c:v>
                </c:pt>
                <c:pt idx="570">
                  <c:v>1.842274668</c:v>
                </c:pt>
                <c:pt idx="571">
                  <c:v>1.8415593604</c:v>
                </c:pt>
                <c:pt idx="572">
                  <c:v>1.8408440528</c:v>
                </c:pt>
                <c:pt idx="573">
                  <c:v>1.8401287452</c:v>
                </c:pt>
                <c:pt idx="574">
                  <c:v>1.8394134376</c:v>
                </c:pt>
                <c:pt idx="575">
                  <c:v>1.83869813</c:v>
                </c:pt>
                <c:pt idx="576">
                  <c:v>1.8379828224</c:v>
                </c:pt>
                <c:pt idx="577">
                  <c:v>1.8372675148</c:v>
                </c:pt>
                <c:pt idx="578">
                  <c:v>1.8365522072</c:v>
                </c:pt>
                <c:pt idx="579">
                  <c:v>1.8358368996</c:v>
                </c:pt>
                <c:pt idx="580">
                  <c:v>1.835121592</c:v>
                </c:pt>
                <c:pt idx="581">
                  <c:v>1.8344062844</c:v>
                </c:pt>
                <c:pt idx="582">
                  <c:v>1.8336909768</c:v>
                </c:pt>
                <c:pt idx="583">
                  <c:v>1.8329756692</c:v>
                </c:pt>
                <c:pt idx="584">
                  <c:v>1.8322603616</c:v>
                </c:pt>
                <c:pt idx="585">
                  <c:v>1.831545054</c:v>
                </c:pt>
                <c:pt idx="586">
                  <c:v>1.8308297464</c:v>
                </c:pt>
                <c:pt idx="587">
                  <c:v>1.8301144388</c:v>
                </c:pt>
                <c:pt idx="588">
                  <c:v>1.8293991312</c:v>
                </c:pt>
                <c:pt idx="589">
                  <c:v>1.8286838236</c:v>
                </c:pt>
                <c:pt idx="590">
                  <c:v>1.827968516</c:v>
                </c:pt>
                <c:pt idx="591">
                  <c:v>1.8272532084</c:v>
                </c:pt>
                <c:pt idx="592">
                  <c:v>1.8265379008</c:v>
                </c:pt>
                <c:pt idx="593">
                  <c:v>1.8258225932</c:v>
                </c:pt>
                <c:pt idx="594">
                  <c:v>1.8251072856</c:v>
                </c:pt>
                <c:pt idx="595">
                  <c:v>1.824391978</c:v>
                </c:pt>
                <c:pt idx="596">
                  <c:v>1.8236766704</c:v>
                </c:pt>
                <c:pt idx="597">
                  <c:v>1.8229613628</c:v>
                </c:pt>
                <c:pt idx="598">
                  <c:v>1.8222460552</c:v>
                </c:pt>
                <c:pt idx="599">
                  <c:v>1.8215307476</c:v>
                </c:pt>
                <c:pt idx="600">
                  <c:v>1.82081544</c:v>
                </c:pt>
                <c:pt idx="601">
                  <c:v>1.8201001324</c:v>
                </c:pt>
                <c:pt idx="602">
                  <c:v>1.8193848248</c:v>
                </c:pt>
                <c:pt idx="603">
                  <c:v>1.8186695172</c:v>
                </c:pt>
                <c:pt idx="604">
                  <c:v>1.8179542096</c:v>
                </c:pt>
                <c:pt idx="605">
                  <c:v>1.817238902</c:v>
                </c:pt>
                <c:pt idx="606">
                  <c:v>1.8165235944</c:v>
                </c:pt>
                <c:pt idx="607">
                  <c:v>1.8158082868</c:v>
                </c:pt>
                <c:pt idx="608">
                  <c:v>1.8150929792</c:v>
                </c:pt>
                <c:pt idx="609">
                  <c:v>1.8143776716</c:v>
                </c:pt>
                <c:pt idx="610">
                  <c:v>1.813662364</c:v>
                </c:pt>
                <c:pt idx="611">
                  <c:v>1.8129470564</c:v>
                </c:pt>
                <c:pt idx="612">
                  <c:v>1.8122317488</c:v>
                </c:pt>
                <c:pt idx="613">
                  <c:v>1.8115164412</c:v>
                </c:pt>
                <c:pt idx="614">
                  <c:v>1.8108011336</c:v>
                </c:pt>
                <c:pt idx="615">
                  <c:v>1.810085826</c:v>
                </c:pt>
                <c:pt idx="616">
                  <c:v>1.8093705184</c:v>
                </c:pt>
                <c:pt idx="617">
                  <c:v>1.8086552108</c:v>
                </c:pt>
                <c:pt idx="618">
                  <c:v>1.8079399032</c:v>
                </c:pt>
                <c:pt idx="619">
                  <c:v>1.807224595599999</c:v>
                </c:pt>
                <c:pt idx="620">
                  <c:v>1.806509288</c:v>
                </c:pt>
                <c:pt idx="621">
                  <c:v>1.8057939804</c:v>
                </c:pt>
                <c:pt idx="622">
                  <c:v>1.8050786728</c:v>
                </c:pt>
                <c:pt idx="623">
                  <c:v>1.8043633652</c:v>
                </c:pt>
                <c:pt idx="624">
                  <c:v>1.8036480576</c:v>
                </c:pt>
                <c:pt idx="625">
                  <c:v>1.80293275</c:v>
                </c:pt>
                <c:pt idx="626">
                  <c:v>1.8022174424</c:v>
                </c:pt>
                <c:pt idx="627">
                  <c:v>1.8015021348</c:v>
                </c:pt>
                <c:pt idx="628">
                  <c:v>1.8007868272</c:v>
                </c:pt>
                <c:pt idx="629">
                  <c:v>1.8000715196</c:v>
                </c:pt>
                <c:pt idx="630">
                  <c:v>1.799356212</c:v>
                </c:pt>
                <c:pt idx="631">
                  <c:v>1.7986409044</c:v>
                </c:pt>
                <c:pt idx="632">
                  <c:v>1.7979255968</c:v>
                </c:pt>
                <c:pt idx="633">
                  <c:v>1.7972102892</c:v>
                </c:pt>
                <c:pt idx="634">
                  <c:v>1.7964949816</c:v>
                </c:pt>
                <c:pt idx="635">
                  <c:v>1.795779674</c:v>
                </c:pt>
                <c:pt idx="636">
                  <c:v>1.7950643664</c:v>
                </c:pt>
                <c:pt idx="637">
                  <c:v>1.7943490588</c:v>
                </c:pt>
                <c:pt idx="638">
                  <c:v>1.7936337512</c:v>
                </c:pt>
                <c:pt idx="639">
                  <c:v>1.7929184436</c:v>
                </c:pt>
                <c:pt idx="640">
                  <c:v>1.792203136</c:v>
                </c:pt>
                <c:pt idx="641">
                  <c:v>1.7914878284</c:v>
                </c:pt>
                <c:pt idx="642">
                  <c:v>1.7907725208</c:v>
                </c:pt>
                <c:pt idx="643">
                  <c:v>1.7900572132</c:v>
                </c:pt>
                <c:pt idx="644">
                  <c:v>1.7893419056</c:v>
                </c:pt>
                <c:pt idx="645">
                  <c:v>1.788626598</c:v>
                </c:pt>
                <c:pt idx="646">
                  <c:v>1.7879112904</c:v>
                </c:pt>
                <c:pt idx="647">
                  <c:v>1.7871959828</c:v>
                </c:pt>
                <c:pt idx="648">
                  <c:v>1.7864806752</c:v>
                </c:pt>
                <c:pt idx="649">
                  <c:v>1.7857653676</c:v>
                </c:pt>
                <c:pt idx="650">
                  <c:v>1.78505006</c:v>
                </c:pt>
                <c:pt idx="651">
                  <c:v>1.7843347524</c:v>
                </c:pt>
                <c:pt idx="652">
                  <c:v>1.7836194448</c:v>
                </c:pt>
                <c:pt idx="653">
                  <c:v>1.7829041372</c:v>
                </c:pt>
                <c:pt idx="654">
                  <c:v>1.7821888296</c:v>
                </c:pt>
                <c:pt idx="655">
                  <c:v>1.781473522</c:v>
                </c:pt>
                <c:pt idx="656">
                  <c:v>1.7807582144</c:v>
                </c:pt>
                <c:pt idx="657">
                  <c:v>1.7800429068</c:v>
                </c:pt>
                <c:pt idx="658">
                  <c:v>1.7793275992</c:v>
                </c:pt>
                <c:pt idx="659">
                  <c:v>1.7786122916</c:v>
                </c:pt>
                <c:pt idx="660">
                  <c:v>1.777896984</c:v>
                </c:pt>
                <c:pt idx="661">
                  <c:v>1.7771816764</c:v>
                </c:pt>
                <c:pt idx="662">
                  <c:v>1.7764663688</c:v>
                </c:pt>
                <c:pt idx="663">
                  <c:v>1.7757510612</c:v>
                </c:pt>
                <c:pt idx="664">
                  <c:v>1.7750357536</c:v>
                </c:pt>
                <c:pt idx="665">
                  <c:v>1.774320446</c:v>
                </c:pt>
                <c:pt idx="666">
                  <c:v>1.7736051384</c:v>
                </c:pt>
                <c:pt idx="667">
                  <c:v>1.7728898308</c:v>
                </c:pt>
                <c:pt idx="668">
                  <c:v>1.7721745232</c:v>
                </c:pt>
                <c:pt idx="669">
                  <c:v>1.7714592156</c:v>
                </c:pt>
                <c:pt idx="670">
                  <c:v>1.770743908</c:v>
                </c:pt>
                <c:pt idx="671">
                  <c:v>1.7700286004</c:v>
                </c:pt>
                <c:pt idx="672">
                  <c:v>1.7693132928</c:v>
                </c:pt>
                <c:pt idx="673">
                  <c:v>1.7685979852</c:v>
                </c:pt>
                <c:pt idx="674">
                  <c:v>1.7678826776</c:v>
                </c:pt>
                <c:pt idx="675">
                  <c:v>1.76716737</c:v>
                </c:pt>
                <c:pt idx="676">
                  <c:v>1.7664520624</c:v>
                </c:pt>
                <c:pt idx="677">
                  <c:v>1.7657367548</c:v>
                </c:pt>
                <c:pt idx="678">
                  <c:v>1.7650214472</c:v>
                </c:pt>
                <c:pt idx="679">
                  <c:v>1.7643061396</c:v>
                </c:pt>
                <c:pt idx="680">
                  <c:v>1.763590832</c:v>
                </c:pt>
                <c:pt idx="681">
                  <c:v>1.7628755244</c:v>
                </c:pt>
                <c:pt idx="682">
                  <c:v>1.7621602168</c:v>
                </c:pt>
                <c:pt idx="683">
                  <c:v>1.7614449092</c:v>
                </c:pt>
                <c:pt idx="684">
                  <c:v>1.7607296016</c:v>
                </c:pt>
                <c:pt idx="685">
                  <c:v>1.760014294</c:v>
                </c:pt>
                <c:pt idx="686">
                  <c:v>1.7592989864</c:v>
                </c:pt>
                <c:pt idx="687">
                  <c:v>1.7585836788</c:v>
                </c:pt>
                <c:pt idx="688">
                  <c:v>1.7578683712</c:v>
                </c:pt>
                <c:pt idx="689">
                  <c:v>1.7571530636</c:v>
                </c:pt>
                <c:pt idx="690">
                  <c:v>1.756437756</c:v>
                </c:pt>
                <c:pt idx="691">
                  <c:v>1.7557224484</c:v>
                </c:pt>
                <c:pt idx="692">
                  <c:v>1.7550071408</c:v>
                </c:pt>
                <c:pt idx="693">
                  <c:v>1.7542918332</c:v>
                </c:pt>
                <c:pt idx="694">
                  <c:v>1.7535765256</c:v>
                </c:pt>
                <c:pt idx="695">
                  <c:v>1.752861218</c:v>
                </c:pt>
                <c:pt idx="696">
                  <c:v>1.7521459104</c:v>
                </c:pt>
                <c:pt idx="697">
                  <c:v>1.7514306028</c:v>
                </c:pt>
                <c:pt idx="698">
                  <c:v>1.7507152952</c:v>
                </c:pt>
                <c:pt idx="699">
                  <c:v>1.7499999876</c:v>
                </c:pt>
              </c:numCache>
            </c:numRef>
          </c:xVal>
          <c:yVal>
            <c:numRef>
              <c:f>Desc1!ydata6</c:f>
              <c:numCache>
                <c:formatCode>General</c:formatCode>
                <c:ptCount val="700"/>
                <c:pt idx="0">
                  <c:v>11.0</c:v>
                </c:pt>
                <c:pt idx="1">
                  <c:v>10.0</c:v>
                </c:pt>
                <c:pt idx="2">
                  <c:v>11.0</c:v>
                </c:pt>
                <c:pt idx="3">
                  <c:v>10.0</c:v>
                </c:pt>
                <c:pt idx="4">
                  <c:v>11.0</c:v>
                </c:pt>
                <c:pt idx="5">
                  <c:v>10.0</c:v>
                </c:pt>
                <c:pt idx="6">
                  <c:v>11.0</c:v>
                </c:pt>
                <c:pt idx="7">
                  <c:v>10.0</c:v>
                </c:pt>
                <c:pt idx="8">
                  <c:v>11.0</c:v>
                </c:pt>
                <c:pt idx="9">
                  <c:v>10.0</c:v>
                </c:pt>
                <c:pt idx="10">
                  <c:v>11.0</c:v>
                </c:pt>
                <c:pt idx="11">
                  <c:v>10.0</c:v>
                </c:pt>
                <c:pt idx="12">
                  <c:v>11.0</c:v>
                </c:pt>
                <c:pt idx="13">
                  <c:v>10.0</c:v>
                </c:pt>
                <c:pt idx="14">
                  <c:v>11.0</c:v>
                </c:pt>
                <c:pt idx="15">
                  <c:v>10.0</c:v>
                </c:pt>
                <c:pt idx="16">
                  <c:v>11.0</c:v>
                </c:pt>
                <c:pt idx="17">
                  <c:v>10.0</c:v>
                </c:pt>
                <c:pt idx="18">
                  <c:v>11.0</c:v>
                </c:pt>
                <c:pt idx="19">
                  <c:v>10.0</c:v>
                </c:pt>
                <c:pt idx="20">
                  <c:v>11.0</c:v>
                </c:pt>
                <c:pt idx="21">
                  <c:v>10.0</c:v>
                </c:pt>
                <c:pt idx="22">
                  <c:v>11.0</c:v>
                </c:pt>
                <c:pt idx="23">
                  <c:v>10.0</c:v>
                </c:pt>
                <c:pt idx="24">
                  <c:v>11.0</c:v>
                </c:pt>
                <c:pt idx="25">
                  <c:v>10.0</c:v>
                </c:pt>
                <c:pt idx="26">
                  <c:v>11.0</c:v>
                </c:pt>
                <c:pt idx="27">
                  <c:v>10.0</c:v>
                </c:pt>
                <c:pt idx="28">
                  <c:v>11.0</c:v>
                </c:pt>
                <c:pt idx="29">
                  <c:v>10.0</c:v>
                </c:pt>
                <c:pt idx="30">
                  <c:v>11.0</c:v>
                </c:pt>
                <c:pt idx="31">
                  <c:v>10.0</c:v>
                </c:pt>
                <c:pt idx="32">
                  <c:v>11.0</c:v>
                </c:pt>
                <c:pt idx="33">
                  <c:v>10.0</c:v>
                </c:pt>
                <c:pt idx="34">
                  <c:v>11.0</c:v>
                </c:pt>
                <c:pt idx="35">
                  <c:v>10.0</c:v>
                </c:pt>
                <c:pt idx="36">
                  <c:v>11.0</c:v>
                </c:pt>
                <c:pt idx="37">
                  <c:v>10.0</c:v>
                </c:pt>
                <c:pt idx="38">
                  <c:v>11.0</c:v>
                </c:pt>
                <c:pt idx="39">
                  <c:v>10.0</c:v>
                </c:pt>
                <c:pt idx="40">
                  <c:v>11.0</c:v>
                </c:pt>
                <c:pt idx="41">
                  <c:v>10.0</c:v>
                </c:pt>
                <c:pt idx="42">
                  <c:v>11.0</c:v>
                </c:pt>
                <c:pt idx="43">
                  <c:v>10.0</c:v>
                </c:pt>
                <c:pt idx="44">
                  <c:v>11.0</c:v>
                </c:pt>
                <c:pt idx="45">
                  <c:v>10.0</c:v>
                </c:pt>
                <c:pt idx="46">
                  <c:v>11.0</c:v>
                </c:pt>
                <c:pt idx="47">
                  <c:v>10.0</c:v>
                </c:pt>
                <c:pt idx="48">
                  <c:v>11.0</c:v>
                </c:pt>
                <c:pt idx="49">
                  <c:v>10.0</c:v>
                </c:pt>
                <c:pt idx="50">
                  <c:v>11.0</c:v>
                </c:pt>
                <c:pt idx="51">
                  <c:v>10.0</c:v>
                </c:pt>
                <c:pt idx="52">
                  <c:v>11.0</c:v>
                </c:pt>
                <c:pt idx="53">
                  <c:v>10.0</c:v>
                </c:pt>
                <c:pt idx="54">
                  <c:v>11.0</c:v>
                </c:pt>
                <c:pt idx="55">
                  <c:v>10.0</c:v>
                </c:pt>
                <c:pt idx="56">
                  <c:v>11.0</c:v>
                </c:pt>
                <c:pt idx="57">
                  <c:v>10.0</c:v>
                </c:pt>
                <c:pt idx="58">
                  <c:v>11.0</c:v>
                </c:pt>
                <c:pt idx="59">
                  <c:v>10.0</c:v>
                </c:pt>
                <c:pt idx="60">
                  <c:v>11.0</c:v>
                </c:pt>
                <c:pt idx="61">
                  <c:v>10.0</c:v>
                </c:pt>
                <c:pt idx="62">
                  <c:v>11.0</c:v>
                </c:pt>
                <c:pt idx="63">
                  <c:v>10.0</c:v>
                </c:pt>
                <c:pt idx="64">
                  <c:v>11.0</c:v>
                </c:pt>
                <c:pt idx="65">
                  <c:v>10.0</c:v>
                </c:pt>
                <c:pt idx="66">
                  <c:v>11.0</c:v>
                </c:pt>
                <c:pt idx="67">
                  <c:v>10.0</c:v>
                </c:pt>
                <c:pt idx="68">
                  <c:v>11.0</c:v>
                </c:pt>
                <c:pt idx="69">
                  <c:v>10.0</c:v>
                </c:pt>
                <c:pt idx="70">
                  <c:v>11.0</c:v>
                </c:pt>
                <c:pt idx="71">
                  <c:v>10.0</c:v>
                </c:pt>
                <c:pt idx="72">
                  <c:v>11.0</c:v>
                </c:pt>
                <c:pt idx="73">
                  <c:v>10.0</c:v>
                </c:pt>
                <c:pt idx="74">
                  <c:v>11.0</c:v>
                </c:pt>
                <c:pt idx="75">
                  <c:v>10.0</c:v>
                </c:pt>
                <c:pt idx="76">
                  <c:v>11.0</c:v>
                </c:pt>
                <c:pt idx="77">
                  <c:v>10.0</c:v>
                </c:pt>
                <c:pt idx="78">
                  <c:v>11.0</c:v>
                </c:pt>
                <c:pt idx="79">
                  <c:v>10.0</c:v>
                </c:pt>
                <c:pt idx="80">
                  <c:v>11.0</c:v>
                </c:pt>
                <c:pt idx="81">
                  <c:v>10.0</c:v>
                </c:pt>
                <c:pt idx="82">
                  <c:v>11.0</c:v>
                </c:pt>
                <c:pt idx="83">
                  <c:v>10.0</c:v>
                </c:pt>
                <c:pt idx="84">
                  <c:v>11.0</c:v>
                </c:pt>
                <c:pt idx="85">
                  <c:v>10.0</c:v>
                </c:pt>
                <c:pt idx="86">
                  <c:v>11.0</c:v>
                </c:pt>
                <c:pt idx="87">
                  <c:v>10.0</c:v>
                </c:pt>
                <c:pt idx="88">
                  <c:v>11.0</c:v>
                </c:pt>
                <c:pt idx="89">
                  <c:v>10.0</c:v>
                </c:pt>
                <c:pt idx="90">
                  <c:v>11.0</c:v>
                </c:pt>
                <c:pt idx="91">
                  <c:v>10.0</c:v>
                </c:pt>
                <c:pt idx="92">
                  <c:v>11.0</c:v>
                </c:pt>
                <c:pt idx="93">
                  <c:v>10.0</c:v>
                </c:pt>
                <c:pt idx="94">
                  <c:v>11.0</c:v>
                </c:pt>
                <c:pt idx="95">
                  <c:v>10.0</c:v>
                </c:pt>
                <c:pt idx="96">
                  <c:v>11.0</c:v>
                </c:pt>
                <c:pt idx="97">
                  <c:v>10.0</c:v>
                </c:pt>
                <c:pt idx="98">
                  <c:v>11.0</c:v>
                </c:pt>
                <c:pt idx="99">
                  <c:v>10.0</c:v>
                </c:pt>
                <c:pt idx="100">
                  <c:v>11.0</c:v>
                </c:pt>
                <c:pt idx="101">
                  <c:v>10.0</c:v>
                </c:pt>
                <c:pt idx="102">
                  <c:v>11.0</c:v>
                </c:pt>
                <c:pt idx="103">
                  <c:v>10.0</c:v>
                </c:pt>
                <c:pt idx="104">
                  <c:v>11.0</c:v>
                </c:pt>
                <c:pt idx="105">
                  <c:v>10.0</c:v>
                </c:pt>
                <c:pt idx="106">
                  <c:v>11.0</c:v>
                </c:pt>
                <c:pt idx="107">
                  <c:v>10.0</c:v>
                </c:pt>
                <c:pt idx="108">
                  <c:v>11.0</c:v>
                </c:pt>
                <c:pt idx="109">
                  <c:v>10.0</c:v>
                </c:pt>
                <c:pt idx="110">
                  <c:v>11.0</c:v>
                </c:pt>
                <c:pt idx="111">
                  <c:v>10.0</c:v>
                </c:pt>
                <c:pt idx="112">
                  <c:v>11.0</c:v>
                </c:pt>
                <c:pt idx="113">
                  <c:v>10.0</c:v>
                </c:pt>
                <c:pt idx="114">
                  <c:v>11.0</c:v>
                </c:pt>
                <c:pt idx="115">
                  <c:v>10.0</c:v>
                </c:pt>
                <c:pt idx="116">
                  <c:v>11.0</c:v>
                </c:pt>
                <c:pt idx="117">
                  <c:v>10.0</c:v>
                </c:pt>
                <c:pt idx="118">
                  <c:v>11.0</c:v>
                </c:pt>
                <c:pt idx="119">
                  <c:v>10.0</c:v>
                </c:pt>
                <c:pt idx="120">
                  <c:v>11.0</c:v>
                </c:pt>
                <c:pt idx="121">
                  <c:v>10.0</c:v>
                </c:pt>
                <c:pt idx="122">
                  <c:v>11.0</c:v>
                </c:pt>
                <c:pt idx="123">
                  <c:v>10.0</c:v>
                </c:pt>
                <c:pt idx="124">
                  <c:v>11.0</c:v>
                </c:pt>
                <c:pt idx="125">
                  <c:v>10.0</c:v>
                </c:pt>
                <c:pt idx="126">
                  <c:v>11.0</c:v>
                </c:pt>
                <c:pt idx="127">
                  <c:v>10.0</c:v>
                </c:pt>
                <c:pt idx="128">
                  <c:v>11.0</c:v>
                </c:pt>
                <c:pt idx="129">
                  <c:v>10.0</c:v>
                </c:pt>
                <c:pt idx="130">
                  <c:v>11.0</c:v>
                </c:pt>
                <c:pt idx="131">
                  <c:v>10.0</c:v>
                </c:pt>
                <c:pt idx="132">
                  <c:v>11.0</c:v>
                </c:pt>
                <c:pt idx="133">
                  <c:v>10.0</c:v>
                </c:pt>
                <c:pt idx="134">
                  <c:v>11.0</c:v>
                </c:pt>
                <c:pt idx="135">
                  <c:v>10.0</c:v>
                </c:pt>
                <c:pt idx="136">
                  <c:v>11.0</c:v>
                </c:pt>
                <c:pt idx="137">
                  <c:v>10.0</c:v>
                </c:pt>
                <c:pt idx="138">
                  <c:v>11.0</c:v>
                </c:pt>
                <c:pt idx="139">
                  <c:v>10.0</c:v>
                </c:pt>
                <c:pt idx="140">
                  <c:v>11.0</c:v>
                </c:pt>
                <c:pt idx="141">
                  <c:v>10.0</c:v>
                </c:pt>
                <c:pt idx="142">
                  <c:v>11.0</c:v>
                </c:pt>
                <c:pt idx="143">
                  <c:v>10.0</c:v>
                </c:pt>
                <c:pt idx="144">
                  <c:v>11.0</c:v>
                </c:pt>
                <c:pt idx="145">
                  <c:v>10.0</c:v>
                </c:pt>
                <c:pt idx="146">
                  <c:v>11.0</c:v>
                </c:pt>
                <c:pt idx="147">
                  <c:v>10.0</c:v>
                </c:pt>
                <c:pt idx="148">
                  <c:v>11.0</c:v>
                </c:pt>
                <c:pt idx="149">
                  <c:v>10.0</c:v>
                </c:pt>
                <c:pt idx="150">
                  <c:v>11.0</c:v>
                </c:pt>
                <c:pt idx="151">
                  <c:v>10.0</c:v>
                </c:pt>
                <c:pt idx="152">
                  <c:v>11.0</c:v>
                </c:pt>
                <c:pt idx="153">
                  <c:v>10.0</c:v>
                </c:pt>
                <c:pt idx="154">
                  <c:v>11.0</c:v>
                </c:pt>
                <c:pt idx="155">
                  <c:v>10.0</c:v>
                </c:pt>
                <c:pt idx="156">
                  <c:v>11.0</c:v>
                </c:pt>
                <c:pt idx="157">
                  <c:v>10.0</c:v>
                </c:pt>
                <c:pt idx="158">
                  <c:v>11.0</c:v>
                </c:pt>
                <c:pt idx="159">
                  <c:v>10.0</c:v>
                </c:pt>
                <c:pt idx="160">
                  <c:v>11.0</c:v>
                </c:pt>
                <c:pt idx="161">
                  <c:v>10.0</c:v>
                </c:pt>
                <c:pt idx="162">
                  <c:v>11.0</c:v>
                </c:pt>
                <c:pt idx="163">
                  <c:v>10.0</c:v>
                </c:pt>
                <c:pt idx="164">
                  <c:v>11.0</c:v>
                </c:pt>
                <c:pt idx="165">
                  <c:v>10.0</c:v>
                </c:pt>
                <c:pt idx="166">
                  <c:v>11.0</c:v>
                </c:pt>
                <c:pt idx="167">
                  <c:v>10.0</c:v>
                </c:pt>
                <c:pt idx="168">
                  <c:v>11.0</c:v>
                </c:pt>
                <c:pt idx="169">
                  <c:v>10.0</c:v>
                </c:pt>
                <c:pt idx="170">
                  <c:v>11.0</c:v>
                </c:pt>
                <c:pt idx="171">
                  <c:v>10.0</c:v>
                </c:pt>
                <c:pt idx="172">
                  <c:v>11.0</c:v>
                </c:pt>
                <c:pt idx="173">
                  <c:v>10.0</c:v>
                </c:pt>
                <c:pt idx="174">
                  <c:v>11.0</c:v>
                </c:pt>
                <c:pt idx="175">
                  <c:v>10.0</c:v>
                </c:pt>
                <c:pt idx="176">
                  <c:v>11.0</c:v>
                </c:pt>
                <c:pt idx="177">
                  <c:v>10.0</c:v>
                </c:pt>
                <c:pt idx="178">
                  <c:v>11.0</c:v>
                </c:pt>
                <c:pt idx="179">
                  <c:v>10.0</c:v>
                </c:pt>
                <c:pt idx="180">
                  <c:v>11.0</c:v>
                </c:pt>
                <c:pt idx="181">
                  <c:v>10.0</c:v>
                </c:pt>
                <c:pt idx="182">
                  <c:v>11.0</c:v>
                </c:pt>
                <c:pt idx="183">
                  <c:v>10.0</c:v>
                </c:pt>
                <c:pt idx="184">
                  <c:v>11.0</c:v>
                </c:pt>
                <c:pt idx="185">
                  <c:v>10.0</c:v>
                </c:pt>
                <c:pt idx="186">
                  <c:v>11.0</c:v>
                </c:pt>
                <c:pt idx="187">
                  <c:v>10.0</c:v>
                </c:pt>
                <c:pt idx="188">
                  <c:v>11.0</c:v>
                </c:pt>
                <c:pt idx="189">
                  <c:v>10.0</c:v>
                </c:pt>
                <c:pt idx="190">
                  <c:v>11.0</c:v>
                </c:pt>
                <c:pt idx="191">
                  <c:v>10.0</c:v>
                </c:pt>
                <c:pt idx="192">
                  <c:v>11.0</c:v>
                </c:pt>
                <c:pt idx="193">
                  <c:v>10.0</c:v>
                </c:pt>
                <c:pt idx="194">
                  <c:v>11.0</c:v>
                </c:pt>
                <c:pt idx="195">
                  <c:v>10.0</c:v>
                </c:pt>
                <c:pt idx="196">
                  <c:v>11.0</c:v>
                </c:pt>
                <c:pt idx="197">
                  <c:v>10.0</c:v>
                </c:pt>
                <c:pt idx="198">
                  <c:v>11.0</c:v>
                </c:pt>
                <c:pt idx="199">
                  <c:v>10.0</c:v>
                </c:pt>
                <c:pt idx="200">
                  <c:v>11.0</c:v>
                </c:pt>
                <c:pt idx="201">
                  <c:v>10.0</c:v>
                </c:pt>
                <c:pt idx="202">
                  <c:v>11.0</c:v>
                </c:pt>
                <c:pt idx="203">
                  <c:v>10.0</c:v>
                </c:pt>
                <c:pt idx="204">
                  <c:v>11.0</c:v>
                </c:pt>
                <c:pt idx="205">
                  <c:v>10.0</c:v>
                </c:pt>
                <c:pt idx="206">
                  <c:v>11.0</c:v>
                </c:pt>
                <c:pt idx="207">
                  <c:v>10.0</c:v>
                </c:pt>
                <c:pt idx="208">
                  <c:v>11.0</c:v>
                </c:pt>
                <c:pt idx="209">
                  <c:v>10.0</c:v>
                </c:pt>
                <c:pt idx="210">
                  <c:v>11.0</c:v>
                </c:pt>
                <c:pt idx="211">
                  <c:v>10.0</c:v>
                </c:pt>
                <c:pt idx="212">
                  <c:v>11.0</c:v>
                </c:pt>
                <c:pt idx="213">
                  <c:v>10.0</c:v>
                </c:pt>
                <c:pt idx="214">
                  <c:v>11.0</c:v>
                </c:pt>
                <c:pt idx="215">
                  <c:v>10.0</c:v>
                </c:pt>
                <c:pt idx="216">
                  <c:v>11.0</c:v>
                </c:pt>
                <c:pt idx="217">
                  <c:v>10.0</c:v>
                </c:pt>
                <c:pt idx="218">
                  <c:v>11.0</c:v>
                </c:pt>
                <c:pt idx="219">
                  <c:v>10.0</c:v>
                </c:pt>
                <c:pt idx="220">
                  <c:v>11.0</c:v>
                </c:pt>
                <c:pt idx="221">
                  <c:v>10.0</c:v>
                </c:pt>
                <c:pt idx="222">
                  <c:v>11.0</c:v>
                </c:pt>
                <c:pt idx="223">
                  <c:v>10.0</c:v>
                </c:pt>
                <c:pt idx="224">
                  <c:v>11.0</c:v>
                </c:pt>
                <c:pt idx="225">
                  <c:v>10.0</c:v>
                </c:pt>
                <c:pt idx="226">
                  <c:v>11.0</c:v>
                </c:pt>
                <c:pt idx="227">
                  <c:v>10.0</c:v>
                </c:pt>
                <c:pt idx="228">
                  <c:v>11.0</c:v>
                </c:pt>
                <c:pt idx="229">
                  <c:v>10.0</c:v>
                </c:pt>
                <c:pt idx="230">
                  <c:v>11.0</c:v>
                </c:pt>
                <c:pt idx="231">
                  <c:v>10.0</c:v>
                </c:pt>
                <c:pt idx="232">
                  <c:v>11.0</c:v>
                </c:pt>
                <c:pt idx="233">
                  <c:v>10.0</c:v>
                </c:pt>
                <c:pt idx="234">
                  <c:v>11.0</c:v>
                </c:pt>
                <c:pt idx="235">
                  <c:v>10.0</c:v>
                </c:pt>
                <c:pt idx="236">
                  <c:v>11.0</c:v>
                </c:pt>
                <c:pt idx="237">
                  <c:v>10.0</c:v>
                </c:pt>
                <c:pt idx="238">
                  <c:v>11.0</c:v>
                </c:pt>
                <c:pt idx="239">
                  <c:v>10.0</c:v>
                </c:pt>
                <c:pt idx="240">
                  <c:v>11.0</c:v>
                </c:pt>
                <c:pt idx="241">
                  <c:v>10.0</c:v>
                </c:pt>
                <c:pt idx="242">
                  <c:v>11.0</c:v>
                </c:pt>
                <c:pt idx="243">
                  <c:v>10.0</c:v>
                </c:pt>
                <c:pt idx="244">
                  <c:v>11.0</c:v>
                </c:pt>
                <c:pt idx="245">
                  <c:v>10.0</c:v>
                </c:pt>
                <c:pt idx="246">
                  <c:v>11.0</c:v>
                </c:pt>
                <c:pt idx="247">
                  <c:v>10.0</c:v>
                </c:pt>
                <c:pt idx="248">
                  <c:v>11.0</c:v>
                </c:pt>
                <c:pt idx="249">
                  <c:v>10.0</c:v>
                </c:pt>
                <c:pt idx="250">
                  <c:v>11.0</c:v>
                </c:pt>
                <c:pt idx="251">
                  <c:v>10.0</c:v>
                </c:pt>
                <c:pt idx="252">
                  <c:v>11.0</c:v>
                </c:pt>
                <c:pt idx="253">
                  <c:v>10.0</c:v>
                </c:pt>
                <c:pt idx="254">
                  <c:v>11.0</c:v>
                </c:pt>
                <c:pt idx="255">
                  <c:v>10.0</c:v>
                </c:pt>
                <c:pt idx="256">
                  <c:v>11.0</c:v>
                </c:pt>
                <c:pt idx="257">
                  <c:v>10.0</c:v>
                </c:pt>
                <c:pt idx="258">
                  <c:v>11.0</c:v>
                </c:pt>
                <c:pt idx="259">
                  <c:v>10.0</c:v>
                </c:pt>
                <c:pt idx="260">
                  <c:v>11.0</c:v>
                </c:pt>
                <c:pt idx="261">
                  <c:v>10.0</c:v>
                </c:pt>
                <c:pt idx="262">
                  <c:v>11.0</c:v>
                </c:pt>
                <c:pt idx="263">
                  <c:v>10.0</c:v>
                </c:pt>
                <c:pt idx="264">
                  <c:v>11.0</c:v>
                </c:pt>
                <c:pt idx="265">
                  <c:v>10.0</c:v>
                </c:pt>
                <c:pt idx="266">
                  <c:v>11.0</c:v>
                </c:pt>
                <c:pt idx="267">
                  <c:v>10.0</c:v>
                </c:pt>
                <c:pt idx="268">
                  <c:v>11.0</c:v>
                </c:pt>
                <c:pt idx="269">
                  <c:v>10.0</c:v>
                </c:pt>
                <c:pt idx="270">
                  <c:v>11.0</c:v>
                </c:pt>
                <c:pt idx="271">
                  <c:v>10.0</c:v>
                </c:pt>
                <c:pt idx="272">
                  <c:v>11.0</c:v>
                </c:pt>
                <c:pt idx="273">
                  <c:v>10.0</c:v>
                </c:pt>
                <c:pt idx="274">
                  <c:v>11.0</c:v>
                </c:pt>
                <c:pt idx="275">
                  <c:v>10.0</c:v>
                </c:pt>
                <c:pt idx="276">
                  <c:v>11.0</c:v>
                </c:pt>
                <c:pt idx="277">
                  <c:v>10.0</c:v>
                </c:pt>
                <c:pt idx="278">
                  <c:v>11.0</c:v>
                </c:pt>
                <c:pt idx="279">
                  <c:v>10.0</c:v>
                </c:pt>
                <c:pt idx="280">
                  <c:v>11.0</c:v>
                </c:pt>
                <c:pt idx="281">
                  <c:v>10.0</c:v>
                </c:pt>
                <c:pt idx="282">
                  <c:v>11.0</c:v>
                </c:pt>
                <c:pt idx="283">
                  <c:v>10.0</c:v>
                </c:pt>
                <c:pt idx="284">
                  <c:v>11.0</c:v>
                </c:pt>
                <c:pt idx="285">
                  <c:v>10.0</c:v>
                </c:pt>
                <c:pt idx="286">
                  <c:v>11.0</c:v>
                </c:pt>
                <c:pt idx="287">
                  <c:v>10.0</c:v>
                </c:pt>
                <c:pt idx="288">
                  <c:v>11.0</c:v>
                </c:pt>
                <c:pt idx="289">
                  <c:v>10.0</c:v>
                </c:pt>
                <c:pt idx="290">
                  <c:v>11.0</c:v>
                </c:pt>
                <c:pt idx="291">
                  <c:v>10.0</c:v>
                </c:pt>
                <c:pt idx="292">
                  <c:v>11.0</c:v>
                </c:pt>
                <c:pt idx="293">
                  <c:v>10.0</c:v>
                </c:pt>
                <c:pt idx="294">
                  <c:v>11.0</c:v>
                </c:pt>
                <c:pt idx="295">
                  <c:v>10.0</c:v>
                </c:pt>
                <c:pt idx="296">
                  <c:v>11.0</c:v>
                </c:pt>
                <c:pt idx="297">
                  <c:v>10.0</c:v>
                </c:pt>
                <c:pt idx="298">
                  <c:v>11.0</c:v>
                </c:pt>
                <c:pt idx="299">
                  <c:v>10.0</c:v>
                </c:pt>
                <c:pt idx="300">
                  <c:v>11.0</c:v>
                </c:pt>
                <c:pt idx="301">
                  <c:v>10.0</c:v>
                </c:pt>
                <c:pt idx="302">
                  <c:v>11.0</c:v>
                </c:pt>
                <c:pt idx="303">
                  <c:v>10.0</c:v>
                </c:pt>
                <c:pt idx="304">
                  <c:v>11.0</c:v>
                </c:pt>
                <c:pt idx="305">
                  <c:v>10.0</c:v>
                </c:pt>
                <c:pt idx="306">
                  <c:v>11.0</c:v>
                </c:pt>
                <c:pt idx="307">
                  <c:v>10.0</c:v>
                </c:pt>
                <c:pt idx="308">
                  <c:v>11.0</c:v>
                </c:pt>
                <c:pt idx="309">
                  <c:v>10.0</c:v>
                </c:pt>
                <c:pt idx="310">
                  <c:v>11.0</c:v>
                </c:pt>
                <c:pt idx="311">
                  <c:v>10.0</c:v>
                </c:pt>
                <c:pt idx="312">
                  <c:v>11.0</c:v>
                </c:pt>
                <c:pt idx="313">
                  <c:v>10.0</c:v>
                </c:pt>
                <c:pt idx="314">
                  <c:v>11.0</c:v>
                </c:pt>
                <c:pt idx="315">
                  <c:v>10.0</c:v>
                </c:pt>
                <c:pt idx="316">
                  <c:v>11.0</c:v>
                </c:pt>
                <c:pt idx="317">
                  <c:v>10.0</c:v>
                </c:pt>
                <c:pt idx="318">
                  <c:v>11.0</c:v>
                </c:pt>
                <c:pt idx="319">
                  <c:v>10.0</c:v>
                </c:pt>
                <c:pt idx="320">
                  <c:v>11.0</c:v>
                </c:pt>
                <c:pt idx="321">
                  <c:v>10.0</c:v>
                </c:pt>
                <c:pt idx="322">
                  <c:v>11.0</c:v>
                </c:pt>
                <c:pt idx="323">
                  <c:v>10.0</c:v>
                </c:pt>
                <c:pt idx="324">
                  <c:v>11.0</c:v>
                </c:pt>
                <c:pt idx="325">
                  <c:v>10.0</c:v>
                </c:pt>
                <c:pt idx="326">
                  <c:v>11.0</c:v>
                </c:pt>
                <c:pt idx="327">
                  <c:v>10.0</c:v>
                </c:pt>
                <c:pt idx="328">
                  <c:v>11.0</c:v>
                </c:pt>
                <c:pt idx="329">
                  <c:v>10.0</c:v>
                </c:pt>
                <c:pt idx="330">
                  <c:v>11.0</c:v>
                </c:pt>
                <c:pt idx="331">
                  <c:v>10.0</c:v>
                </c:pt>
                <c:pt idx="332">
                  <c:v>11.0</c:v>
                </c:pt>
                <c:pt idx="333">
                  <c:v>10.0</c:v>
                </c:pt>
                <c:pt idx="334">
                  <c:v>11.0</c:v>
                </c:pt>
                <c:pt idx="335">
                  <c:v>10.0</c:v>
                </c:pt>
                <c:pt idx="336">
                  <c:v>11.0</c:v>
                </c:pt>
                <c:pt idx="337">
                  <c:v>10.0</c:v>
                </c:pt>
                <c:pt idx="338">
                  <c:v>11.0</c:v>
                </c:pt>
                <c:pt idx="339">
                  <c:v>10.0</c:v>
                </c:pt>
                <c:pt idx="340">
                  <c:v>11.0</c:v>
                </c:pt>
                <c:pt idx="341">
                  <c:v>10.0</c:v>
                </c:pt>
                <c:pt idx="342">
                  <c:v>11.0</c:v>
                </c:pt>
                <c:pt idx="343">
                  <c:v>10.0</c:v>
                </c:pt>
                <c:pt idx="344">
                  <c:v>11.0</c:v>
                </c:pt>
                <c:pt idx="345">
                  <c:v>10.0</c:v>
                </c:pt>
                <c:pt idx="346">
                  <c:v>11.0</c:v>
                </c:pt>
                <c:pt idx="347">
                  <c:v>10.0</c:v>
                </c:pt>
                <c:pt idx="348">
                  <c:v>11.0</c:v>
                </c:pt>
                <c:pt idx="349">
                  <c:v>10.0</c:v>
                </c:pt>
                <c:pt idx="350">
                  <c:v>11.0</c:v>
                </c:pt>
                <c:pt idx="351">
                  <c:v>10.0</c:v>
                </c:pt>
                <c:pt idx="352">
                  <c:v>11.0</c:v>
                </c:pt>
                <c:pt idx="353">
                  <c:v>10.0</c:v>
                </c:pt>
                <c:pt idx="354">
                  <c:v>11.0</c:v>
                </c:pt>
                <c:pt idx="355">
                  <c:v>10.0</c:v>
                </c:pt>
                <c:pt idx="356">
                  <c:v>11.0</c:v>
                </c:pt>
                <c:pt idx="357">
                  <c:v>10.0</c:v>
                </c:pt>
                <c:pt idx="358">
                  <c:v>11.0</c:v>
                </c:pt>
                <c:pt idx="359">
                  <c:v>10.0</c:v>
                </c:pt>
                <c:pt idx="360">
                  <c:v>11.0</c:v>
                </c:pt>
                <c:pt idx="361">
                  <c:v>10.0</c:v>
                </c:pt>
                <c:pt idx="362">
                  <c:v>11.0</c:v>
                </c:pt>
                <c:pt idx="363">
                  <c:v>10.0</c:v>
                </c:pt>
                <c:pt idx="364">
                  <c:v>11.0</c:v>
                </c:pt>
                <c:pt idx="365">
                  <c:v>10.0</c:v>
                </c:pt>
                <c:pt idx="366">
                  <c:v>11.0</c:v>
                </c:pt>
                <c:pt idx="367">
                  <c:v>10.0</c:v>
                </c:pt>
                <c:pt idx="368">
                  <c:v>11.0</c:v>
                </c:pt>
                <c:pt idx="369">
                  <c:v>10.0</c:v>
                </c:pt>
                <c:pt idx="370">
                  <c:v>11.0</c:v>
                </c:pt>
                <c:pt idx="371">
                  <c:v>10.0</c:v>
                </c:pt>
                <c:pt idx="372">
                  <c:v>11.0</c:v>
                </c:pt>
                <c:pt idx="373">
                  <c:v>10.0</c:v>
                </c:pt>
                <c:pt idx="374">
                  <c:v>11.0</c:v>
                </c:pt>
                <c:pt idx="375">
                  <c:v>10.0</c:v>
                </c:pt>
                <c:pt idx="376">
                  <c:v>11.0</c:v>
                </c:pt>
                <c:pt idx="377">
                  <c:v>10.0</c:v>
                </c:pt>
                <c:pt idx="378">
                  <c:v>11.0</c:v>
                </c:pt>
                <c:pt idx="379">
                  <c:v>10.0</c:v>
                </c:pt>
                <c:pt idx="380">
                  <c:v>11.0</c:v>
                </c:pt>
                <c:pt idx="381">
                  <c:v>10.0</c:v>
                </c:pt>
                <c:pt idx="382">
                  <c:v>11.0</c:v>
                </c:pt>
                <c:pt idx="383">
                  <c:v>10.0</c:v>
                </c:pt>
                <c:pt idx="384">
                  <c:v>11.0</c:v>
                </c:pt>
                <c:pt idx="385">
                  <c:v>10.0</c:v>
                </c:pt>
                <c:pt idx="386">
                  <c:v>11.0</c:v>
                </c:pt>
                <c:pt idx="387">
                  <c:v>10.0</c:v>
                </c:pt>
                <c:pt idx="388">
                  <c:v>11.0</c:v>
                </c:pt>
                <c:pt idx="389">
                  <c:v>10.0</c:v>
                </c:pt>
                <c:pt idx="390">
                  <c:v>11.0</c:v>
                </c:pt>
                <c:pt idx="391">
                  <c:v>10.0</c:v>
                </c:pt>
                <c:pt idx="392">
                  <c:v>11.0</c:v>
                </c:pt>
                <c:pt idx="393">
                  <c:v>10.0</c:v>
                </c:pt>
                <c:pt idx="394">
                  <c:v>11.0</c:v>
                </c:pt>
                <c:pt idx="395">
                  <c:v>10.0</c:v>
                </c:pt>
                <c:pt idx="396">
                  <c:v>11.0</c:v>
                </c:pt>
                <c:pt idx="397">
                  <c:v>10.0</c:v>
                </c:pt>
                <c:pt idx="398">
                  <c:v>11.0</c:v>
                </c:pt>
                <c:pt idx="399">
                  <c:v>10.0</c:v>
                </c:pt>
                <c:pt idx="400">
                  <c:v>11.0</c:v>
                </c:pt>
                <c:pt idx="401">
                  <c:v>10.0</c:v>
                </c:pt>
                <c:pt idx="402">
                  <c:v>11.0</c:v>
                </c:pt>
                <c:pt idx="403">
                  <c:v>10.0</c:v>
                </c:pt>
                <c:pt idx="404">
                  <c:v>11.0</c:v>
                </c:pt>
                <c:pt idx="405">
                  <c:v>10.0</c:v>
                </c:pt>
                <c:pt idx="406">
                  <c:v>11.0</c:v>
                </c:pt>
                <c:pt idx="407">
                  <c:v>10.0</c:v>
                </c:pt>
                <c:pt idx="408">
                  <c:v>11.0</c:v>
                </c:pt>
                <c:pt idx="409">
                  <c:v>10.0</c:v>
                </c:pt>
                <c:pt idx="410">
                  <c:v>11.0</c:v>
                </c:pt>
                <c:pt idx="411">
                  <c:v>10.0</c:v>
                </c:pt>
                <c:pt idx="412">
                  <c:v>11.0</c:v>
                </c:pt>
                <c:pt idx="413">
                  <c:v>10.0</c:v>
                </c:pt>
                <c:pt idx="414">
                  <c:v>11.0</c:v>
                </c:pt>
                <c:pt idx="415">
                  <c:v>10.0</c:v>
                </c:pt>
                <c:pt idx="416">
                  <c:v>11.0</c:v>
                </c:pt>
                <c:pt idx="417">
                  <c:v>10.0</c:v>
                </c:pt>
                <c:pt idx="418">
                  <c:v>11.0</c:v>
                </c:pt>
                <c:pt idx="419">
                  <c:v>10.0</c:v>
                </c:pt>
                <c:pt idx="420">
                  <c:v>11.0</c:v>
                </c:pt>
                <c:pt idx="421">
                  <c:v>10.0</c:v>
                </c:pt>
                <c:pt idx="422">
                  <c:v>11.0</c:v>
                </c:pt>
                <c:pt idx="423">
                  <c:v>10.0</c:v>
                </c:pt>
                <c:pt idx="424">
                  <c:v>11.0</c:v>
                </c:pt>
                <c:pt idx="425">
                  <c:v>10.0</c:v>
                </c:pt>
                <c:pt idx="426">
                  <c:v>11.0</c:v>
                </c:pt>
                <c:pt idx="427">
                  <c:v>10.0</c:v>
                </c:pt>
                <c:pt idx="428">
                  <c:v>11.0</c:v>
                </c:pt>
                <c:pt idx="429">
                  <c:v>10.0</c:v>
                </c:pt>
                <c:pt idx="430">
                  <c:v>11.0</c:v>
                </c:pt>
                <c:pt idx="431">
                  <c:v>10.0</c:v>
                </c:pt>
                <c:pt idx="432">
                  <c:v>11.0</c:v>
                </c:pt>
                <c:pt idx="433">
                  <c:v>10.0</c:v>
                </c:pt>
                <c:pt idx="434">
                  <c:v>11.0</c:v>
                </c:pt>
                <c:pt idx="435">
                  <c:v>10.0</c:v>
                </c:pt>
                <c:pt idx="436">
                  <c:v>11.0</c:v>
                </c:pt>
                <c:pt idx="437">
                  <c:v>10.0</c:v>
                </c:pt>
                <c:pt idx="438">
                  <c:v>11.0</c:v>
                </c:pt>
                <c:pt idx="439">
                  <c:v>10.0</c:v>
                </c:pt>
                <c:pt idx="440">
                  <c:v>11.0</c:v>
                </c:pt>
                <c:pt idx="441">
                  <c:v>10.0</c:v>
                </c:pt>
                <c:pt idx="442">
                  <c:v>11.0</c:v>
                </c:pt>
                <c:pt idx="443">
                  <c:v>10.0</c:v>
                </c:pt>
                <c:pt idx="444">
                  <c:v>11.0</c:v>
                </c:pt>
                <c:pt idx="445">
                  <c:v>10.0</c:v>
                </c:pt>
                <c:pt idx="446">
                  <c:v>11.0</c:v>
                </c:pt>
                <c:pt idx="447">
                  <c:v>10.0</c:v>
                </c:pt>
                <c:pt idx="448">
                  <c:v>11.0</c:v>
                </c:pt>
                <c:pt idx="449">
                  <c:v>10.0</c:v>
                </c:pt>
                <c:pt idx="450">
                  <c:v>11.0</c:v>
                </c:pt>
                <c:pt idx="451">
                  <c:v>10.0</c:v>
                </c:pt>
                <c:pt idx="452">
                  <c:v>11.0</c:v>
                </c:pt>
                <c:pt idx="453">
                  <c:v>10.0</c:v>
                </c:pt>
                <c:pt idx="454">
                  <c:v>11.0</c:v>
                </c:pt>
                <c:pt idx="455">
                  <c:v>10.0</c:v>
                </c:pt>
                <c:pt idx="456">
                  <c:v>11.0</c:v>
                </c:pt>
                <c:pt idx="457">
                  <c:v>10.0</c:v>
                </c:pt>
                <c:pt idx="458">
                  <c:v>11.0</c:v>
                </c:pt>
                <c:pt idx="459">
                  <c:v>10.0</c:v>
                </c:pt>
                <c:pt idx="460">
                  <c:v>11.0</c:v>
                </c:pt>
                <c:pt idx="461">
                  <c:v>10.0</c:v>
                </c:pt>
                <c:pt idx="462">
                  <c:v>11.0</c:v>
                </c:pt>
                <c:pt idx="463">
                  <c:v>10.0</c:v>
                </c:pt>
                <c:pt idx="464">
                  <c:v>11.0</c:v>
                </c:pt>
                <c:pt idx="465">
                  <c:v>10.0</c:v>
                </c:pt>
                <c:pt idx="466">
                  <c:v>11.0</c:v>
                </c:pt>
                <c:pt idx="467">
                  <c:v>10.0</c:v>
                </c:pt>
                <c:pt idx="468">
                  <c:v>11.0</c:v>
                </c:pt>
                <c:pt idx="469">
                  <c:v>10.0</c:v>
                </c:pt>
                <c:pt idx="470">
                  <c:v>11.0</c:v>
                </c:pt>
                <c:pt idx="471">
                  <c:v>10.0</c:v>
                </c:pt>
                <c:pt idx="472">
                  <c:v>11.0</c:v>
                </c:pt>
                <c:pt idx="473">
                  <c:v>10.0</c:v>
                </c:pt>
                <c:pt idx="474">
                  <c:v>11.0</c:v>
                </c:pt>
                <c:pt idx="475">
                  <c:v>10.0</c:v>
                </c:pt>
                <c:pt idx="476">
                  <c:v>11.0</c:v>
                </c:pt>
                <c:pt idx="477">
                  <c:v>10.0</c:v>
                </c:pt>
                <c:pt idx="478">
                  <c:v>11.0</c:v>
                </c:pt>
                <c:pt idx="479">
                  <c:v>10.0</c:v>
                </c:pt>
                <c:pt idx="480">
                  <c:v>11.0</c:v>
                </c:pt>
                <c:pt idx="481">
                  <c:v>10.0</c:v>
                </c:pt>
                <c:pt idx="482">
                  <c:v>11.0</c:v>
                </c:pt>
                <c:pt idx="483">
                  <c:v>10.0</c:v>
                </c:pt>
                <c:pt idx="484">
                  <c:v>11.0</c:v>
                </c:pt>
                <c:pt idx="485">
                  <c:v>10.0</c:v>
                </c:pt>
                <c:pt idx="486">
                  <c:v>11.0</c:v>
                </c:pt>
                <c:pt idx="487">
                  <c:v>10.0</c:v>
                </c:pt>
                <c:pt idx="488">
                  <c:v>11.0</c:v>
                </c:pt>
                <c:pt idx="489">
                  <c:v>10.0</c:v>
                </c:pt>
                <c:pt idx="490">
                  <c:v>11.0</c:v>
                </c:pt>
                <c:pt idx="491">
                  <c:v>10.0</c:v>
                </c:pt>
                <c:pt idx="492">
                  <c:v>11.0</c:v>
                </c:pt>
                <c:pt idx="493">
                  <c:v>10.0</c:v>
                </c:pt>
                <c:pt idx="494">
                  <c:v>11.0</c:v>
                </c:pt>
                <c:pt idx="495">
                  <c:v>10.0</c:v>
                </c:pt>
                <c:pt idx="496">
                  <c:v>11.0</c:v>
                </c:pt>
                <c:pt idx="497">
                  <c:v>10.0</c:v>
                </c:pt>
                <c:pt idx="498">
                  <c:v>11.0</c:v>
                </c:pt>
                <c:pt idx="499">
                  <c:v>10.0</c:v>
                </c:pt>
                <c:pt idx="500">
                  <c:v>11.0</c:v>
                </c:pt>
                <c:pt idx="501">
                  <c:v>10.0</c:v>
                </c:pt>
                <c:pt idx="502">
                  <c:v>11.0</c:v>
                </c:pt>
                <c:pt idx="503">
                  <c:v>10.0</c:v>
                </c:pt>
                <c:pt idx="504">
                  <c:v>11.0</c:v>
                </c:pt>
                <c:pt idx="505">
                  <c:v>10.0</c:v>
                </c:pt>
                <c:pt idx="506">
                  <c:v>11.0</c:v>
                </c:pt>
                <c:pt idx="507">
                  <c:v>10.0</c:v>
                </c:pt>
                <c:pt idx="508">
                  <c:v>11.0</c:v>
                </c:pt>
                <c:pt idx="509">
                  <c:v>10.0</c:v>
                </c:pt>
                <c:pt idx="510">
                  <c:v>11.0</c:v>
                </c:pt>
                <c:pt idx="511">
                  <c:v>10.0</c:v>
                </c:pt>
                <c:pt idx="512">
                  <c:v>11.0</c:v>
                </c:pt>
                <c:pt idx="513">
                  <c:v>10.0</c:v>
                </c:pt>
                <c:pt idx="514">
                  <c:v>11.0</c:v>
                </c:pt>
                <c:pt idx="515">
                  <c:v>10.0</c:v>
                </c:pt>
                <c:pt idx="516">
                  <c:v>11.0</c:v>
                </c:pt>
                <c:pt idx="517">
                  <c:v>10.0</c:v>
                </c:pt>
                <c:pt idx="518">
                  <c:v>11.0</c:v>
                </c:pt>
                <c:pt idx="519">
                  <c:v>10.0</c:v>
                </c:pt>
                <c:pt idx="520">
                  <c:v>11.0</c:v>
                </c:pt>
                <c:pt idx="521">
                  <c:v>10.0</c:v>
                </c:pt>
                <c:pt idx="522">
                  <c:v>11.0</c:v>
                </c:pt>
                <c:pt idx="523">
                  <c:v>10.0</c:v>
                </c:pt>
                <c:pt idx="524">
                  <c:v>11.0</c:v>
                </c:pt>
                <c:pt idx="525">
                  <c:v>10.0</c:v>
                </c:pt>
                <c:pt idx="526">
                  <c:v>11.0</c:v>
                </c:pt>
                <c:pt idx="527">
                  <c:v>10.0</c:v>
                </c:pt>
                <c:pt idx="528">
                  <c:v>11.0</c:v>
                </c:pt>
                <c:pt idx="529">
                  <c:v>10.0</c:v>
                </c:pt>
                <c:pt idx="530">
                  <c:v>11.0</c:v>
                </c:pt>
                <c:pt idx="531">
                  <c:v>10.0</c:v>
                </c:pt>
                <c:pt idx="532">
                  <c:v>11.0</c:v>
                </c:pt>
                <c:pt idx="533">
                  <c:v>10.0</c:v>
                </c:pt>
                <c:pt idx="534">
                  <c:v>11.0</c:v>
                </c:pt>
                <c:pt idx="535">
                  <c:v>10.0</c:v>
                </c:pt>
                <c:pt idx="536">
                  <c:v>11.0</c:v>
                </c:pt>
                <c:pt idx="537">
                  <c:v>10.0</c:v>
                </c:pt>
                <c:pt idx="538">
                  <c:v>11.0</c:v>
                </c:pt>
                <c:pt idx="539">
                  <c:v>10.0</c:v>
                </c:pt>
                <c:pt idx="540">
                  <c:v>11.0</c:v>
                </c:pt>
                <c:pt idx="541">
                  <c:v>10.0</c:v>
                </c:pt>
                <c:pt idx="542">
                  <c:v>11.0</c:v>
                </c:pt>
                <c:pt idx="543">
                  <c:v>10.0</c:v>
                </c:pt>
                <c:pt idx="544">
                  <c:v>11.0</c:v>
                </c:pt>
                <c:pt idx="545">
                  <c:v>10.0</c:v>
                </c:pt>
                <c:pt idx="546">
                  <c:v>11.0</c:v>
                </c:pt>
                <c:pt idx="547">
                  <c:v>10.0</c:v>
                </c:pt>
                <c:pt idx="548">
                  <c:v>11.0</c:v>
                </c:pt>
                <c:pt idx="549">
                  <c:v>10.0</c:v>
                </c:pt>
                <c:pt idx="550">
                  <c:v>11.0</c:v>
                </c:pt>
                <c:pt idx="551">
                  <c:v>10.0</c:v>
                </c:pt>
                <c:pt idx="552">
                  <c:v>11.0</c:v>
                </c:pt>
                <c:pt idx="553">
                  <c:v>10.0</c:v>
                </c:pt>
                <c:pt idx="554">
                  <c:v>11.0</c:v>
                </c:pt>
                <c:pt idx="555">
                  <c:v>10.0</c:v>
                </c:pt>
                <c:pt idx="556">
                  <c:v>11.0</c:v>
                </c:pt>
                <c:pt idx="557">
                  <c:v>10.0</c:v>
                </c:pt>
                <c:pt idx="558">
                  <c:v>11.0</c:v>
                </c:pt>
                <c:pt idx="559">
                  <c:v>10.0</c:v>
                </c:pt>
                <c:pt idx="560">
                  <c:v>11.0</c:v>
                </c:pt>
                <c:pt idx="561">
                  <c:v>10.0</c:v>
                </c:pt>
                <c:pt idx="562">
                  <c:v>11.0</c:v>
                </c:pt>
                <c:pt idx="563">
                  <c:v>10.0</c:v>
                </c:pt>
                <c:pt idx="564">
                  <c:v>11.0</c:v>
                </c:pt>
                <c:pt idx="565">
                  <c:v>10.0</c:v>
                </c:pt>
                <c:pt idx="566">
                  <c:v>11.0</c:v>
                </c:pt>
                <c:pt idx="567">
                  <c:v>10.0</c:v>
                </c:pt>
                <c:pt idx="568">
                  <c:v>11.0</c:v>
                </c:pt>
                <c:pt idx="569">
                  <c:v>10.0</c:v>
                </c:pt>
                <c:pt idx="570">
                  <c:v>11.0</c:v>
                </c:pt>
                <c:pt idx="571">
                  <c:v>10.0</c:v>
                </c:pt>
                <c:pt idx="572">
                  <c:v>11.0</c:v>
                </c:pt>
                <c:pt idx="573">
                  <c:v>10.0</c:v>
                </c:pt>
                <c:pt idx="574">
                  <c:v>11.0</c:v>
                </c:pt>
                <c:pt idx="575">
                  <c:v>10.0</c:v>
                </c:pt>
                <c:pt idx="576">
                  <c:v>11.0</c:v>
                </c:pt>
                <c:pt idx="577">
                  <c:v>10.0</c:v>
                </c:pt>
                <c:pt idx="578">
                  <c:v>11.0</c:v>
                </c:pt>
                <c:pt idx="579">
                  <c:v>10.0</c:v>
                </c:pt>
                <c:pt idx="580">
                  <c:v>11.0</c:v>
                </c:pt>
                <c:pt idx="581">
                  <c:v>10.0</c:v>
                </c:pt>
                <c:pt idx="582">
                  <c:v>11.0</c:v>
                </c:pt>
                <c:pt idx="583">
                  <c:v>10.0</c:v>
                </c:pt>
                <c:pt idx="584">
                  <c:v>11.0</c:v>
                </c:pt>
                <c:pt idx="585">
                  <c:v>10.0</c:v>
                </c:pt>
                <c:pt idx="586">
                  <c:v>11.0</c:v>
                </c:pt>
                <c:pt idx="587">
                  <c:v>10.0</c:v>
                </c:pt>
                <c:pt idx="588">
                  <c:v>11.0</c:v>
                </c:pt>
                <c:pt idx="589">
                  <c:v>10.0</c:v>
                </c:pt>
                <c:pt idx="590">
                  <c:v>11.0</c:v>
                </c:pt>
                <c:pt idx="591">
                  <c:v>10.0</c:v>
                </c:pt>
                <c:pt idx="592">
                  <c:v>11.0</c:v>
                </c:pt>
                <c:pt idx="593">
                  <c:v>10.0</c:v>
                </c:pt>
                <c:pt idx="594">
                  <c:v>11.0</c:v>
                </c:pt>
                <c:pt idx="595">
                  <c:v>10.0</c:v>
                </c:pt>
                <c:pt idx="596">
                  <c:v>11.0</c:v>
                </c:pt>
                <c:pt idx="597">
                  <c:v>10.0</c:v>
                </c:pt>
                <c:pt idx="598">
                  <c:v>11.0</c:v>
                </c:pt>
                <c:pt idx="599">
                  <c:v>10.0</c:v>
                </c:pt>
                <c:pt idx="600">
                  <c:v>11.0</c:v>
                </c:pt>
                <c:pt idx="601">
                  <c:v>10.0</c:v>
                </c:pt>
                <c:pt idx="602">
                  <c:v>11.0</c:v>
                </c:pt>
                <c:pt idx="603">
                  <c:v>10.0</c:v>
                </c:pt>
                <c:pt idx="604">
                  <c:v>11.0</c:v>
                </c:pt>
                <c:pt idx="605">
                  <c:v>10.0</c:v>
                </c:pt>
                <c:pt idx="606">
                  <c:v>11.0</c:v>
                </c:pt>
                <c:pt idx="607">
                  <c:v>10.0</c:v>
                </c:pt>
                <c:pt idx="608">
                  <c:v>11.0</c:v>
                </c:pt>
                <c:pt idx="609">
                  <c:v>10.0</c:v>
                </c:pt>
                <c:pt idx="610">
                  <c:v>11.0</c:v>
                </c:pt>
                <c:pt idx="611">
                  <c:v>10.0</c:v>
                </c:pt>
                <c:pt idx="612">
                  <c:v>11.0</c:v>
                </c:pt>
                <c:pt idx="613">
                  <c:v>10.0</c:v>
                </c:pt>
                <c:pt idx="614">
                  <c:v>11.0</c:v>
                </c:pt>
                <c:pt idx="615">
                  <c:v>10.0</c:v>
                </c:pt>
                <c:pt idx="616">
                  <c:v>11.0</c:v>
                </c:pt>
                <c:pt idx="617">
                  <c:v>10.0</c:v>
                </c:pt>
                <c:pt idx="618">
                  <c:v>11.0</c:v>
                </c:pt>
                <c:pt idx="619">
                  <c:v>10.0</c:v>
                </c:pt>
                <c:pt idx="620">
                  <c:v>11.0</c:v>
                </c:pt>
                <c:pt idx="621">
                  <c:v>10.0</c:v>
                </c:pt>
                <c:pt idx="622">
                  <c:v>11.0</c:v>
                </c:pt>
                <c:pt idx="623">
                  <c:v>10.0</c:v>
                </c:pt>
                <c:pt idx="624">
                  <c:v>11.0</c:v>
                </c:pt>
                <c:pt idx="625">
                  <c:v>10.0</c:v>
                </c:pt>
                <c:pt idx="626">
                  <c:v>11.0</c:v>
                </c:pt>
                <c:pt idx="627">
                  <c:v>10.0</c:v>
                </c:pt>
                <c:pt idx="628">
                  <c:v>11.0</c:v>
                </c:pt>
                <c:pt idx="629">
                  <c:v>10.0</c:v>
                </c:pt>
                <c:pt idx="630">
                  <c:v>11.0</c:v>
                </c:pt>
                <c:pt idx="631">
                  <c:v>10.0</c:v>
                </c:pt>
                <c:pt idx="632">
                  <c:v>11.0</c:v>
                </c:pt>
                <c:pt idx="633">
                  <c:v>10.0</c:v>
                </c:pt>
                <c:pt idx="634">
                  <c:v>11.0</c:v>
                </c:pt>
                <c:pt idx="635">
                  <c:v>10.0</c:v>
                </c:pt>
                <c:pt idx="636">
                  <c:v>11.0</c:v>
                </c:pt>
                <c:pt idx="637">
                  <c:v>10.0</c:v>
                </c:pt>
                <c:pt idx="638">
                  <c:v>11.0</c:v>
                </c:pt>
                <c:pt idx="639">
                  <c:v>10.0</c:v>
                </c:pt>
                <c:pt idx="640">
                  <c:v>11.0</c:v>
                </c:pt>
                <c:pt idx="641">
                  <c:v>10.0</c:v>
                </c:pt>
                <c:pt idx="642">
                  <c:v>11.0</c:v>
                </c:pt>
                <c:pt idx="643">
                  <c:v>10.0</c:v>
                </c:pt>
                <c:pt idx="644">
                  <c:v>11.0</c:v>
                </c:pt>
                <c:pt idx="645">
                  <c:v>10.0</c:v>
                </c:pt>
                <c:pt idx="646">
                  <c:v>11.0</c:v>
                </c:pt>
                <c:pt idx="647">
                  <c:v>10.0</c:v>
                </c:pt>
                <c:pt idx="648">
                  <c:v>11.0</c:v>
                </c:pt>
                <c:pt idx="649">
                  <c:v>10.0</c:v>
                </c:pt>
                <c:pt idx="650">
                  <c:v>11.0</c:v>
                </c:pt>
                <c:pt idx="651">
                  <c:v>10.0</c:v>
                </c:pt>
                <c:pt idx="652">
                  <c:v>11.0</c:v>
                </c:pt>
                <c:pt idx="653">
                  <c:v>10.0</c:v>
                </c:pt>
                <c:pt idx="654">
                  <c:v>11.0</c:v>
                </c:pt>
                <c:pt idx="655">
                  <c:v>10.0</c:v>
                </c:pt>
                <c:pt idx="656">
                  <c:v>11.0</c:v>
                </c:pt>
                <c:pt idx="657">
                  <c:v>10.0</c:v>
                </c:pt>
                <c:pt idx="658">
                  <c:v>11.0</c:v>
                </c:pt>
                <c:pt idx="659">
                  <c:v>10.0</c:v>
                </c:pt>
                <c:pt idx="660">
                  <c:v>11.0</c:v>
                </c:pt>
                <c:pt idx="661">
                  <c:v>10.0</c:v>
                </c:pt>
                <c:pt idx="662">
                  <c:v>11.0</c:v>
                </c:pt>
                <c:pt idx="663">
                  <c:v>10.0</c:v>
                </c:pt>
                <c:pt idx="664">
                  <c:v>11.0</c:v>
                </c:pt>
                <c:pt idx="665">
                  <c:v>10.0</c:v>
                </c:pt>
                <c:pt idx="666">
                  <c:v>11.0</c:v>
                </c:pt>
                <c:pt idx="667">
                  <c:v>10.0</c:v>
                </c:pt>
                <c:pt idx="668">
                  <c:v>11.0</c:v>
                </c:pt>
                <c:pt idx="669">
                  <c:v>10.0</c:v>
                </c:pt>
                <c:pt idx="670">
                  <c:v>11.0</c:v>
                </c:pt>
                <c:pt idx="671">
                  <c:v>10.0</c:v>
                </c:pt>
                <c:pt idx="672">
                  <c:v>11.0</c:v>
                </c:pt>
                <c:pt idx="673">
                  <c:v>10.0</c:v>
                </c:pt>
                <c:pt idx="674">
                  <c:v>11.0</c:v>
                </c:pt>
                <c:pt idx="675">
                  <c:v>10.0</c:v>
                </c:pt>
                <c:pt idx="676">
                  <c:v>11.0</c:v>
                </c:pt>
                <c:pt idx="677">
                  <c:v>10.0</c:v>
                </c:pt>
                <c:pt idx="678">
                  <c:v>11.0</c:v>
                </c:pt>
                <c:pt idx="679">
                  <c:v>10.0</c:v>
                </c:pt>
                <c:pt idx="680">
                  <c:v>11.0</c:v>
                </c:pt>
                <c:pt idx="681">
                  <c:v>10.0</c:v>
                </c:pt>
                <c:pt idx="682">
                  <c:v>11.0</c:v>
                </c:pt>
                <c:pt idx="683">
                  <c:v>10.0</c:v>
                </c:pt>
                <c:pt idx="684">
                  <c:v>11.0</c:v>
                </c:pt>
                <c:pt idx="685">
                  <c:v>10.0</c:v>
                </c:pt>
                <c:pt idx="686">
                  <c:v>11.0</c:v>
                </c:pt>
                <c:pt idx="687">
                  <c:v>10.0</c:v>
                </c:pt>
                <c:pt idx="688">
                  <c:v>11.0</c:v>
                </c:pt>
                <c:pt idx="689">
                  <c:v>10.0</c:v>
                </c:pt>
                <c:pt idx="690">
                  <c:v>11.0</c:v>
                </c:pt>
                <c:pt idx="691">
                  <c:v>10.0</c:v>
                </c:pt>
                <c:pt idx="692">
                  <c:v>11.0</c:v>
                </c:pt>
                <c:pt idx="693">
                  <c:v>10.0</c:v>
                </c:pt>
                <c:pt idx="694">
                  <c:v>11.0</c:v>
                </c:pt>
                <c:pt idx="695">
                  <c:v>10.0</c:v>
                </c:pt>
                <c:pt idx="696">
                  <c:v>11.0</c:v>
                </c:pt>
                <c:pt idx="697">
                  <c:v>10.0</c:v>
                </c:pt>
                <c:pt idx="698">
                  <c:v>11.0</c:v>
                </c:pt>
                <c:pt idx="699">
                  <c:v>10.0</c:v>
                </c:pt>
              </c:numCache>
            </c:numRef>
          </c:yVal>
          <c:smooth val="0"/>
          <c:extLst xmlns:c16r2="http://schemas.microsoft.com/office/drawing/2015/06/chart">
            <c:ext xmlns:c16="http://schemas.microsoft.com/office/drawing/2014/chart" uri="{C3380CC4-5D6E-409C-BE32-E72D297353CC}">
              <c16:uniqueId val="{0000000F-1877-4E46-8DD4-CAD361396DAE}"/>
            </c:ext>
          </c:extLst>
        </c:ser>
        <c:ser>
          <c:idx val="5"/>
          <c:order val="16"/>
          <c:tx>
            <c:v/>
          </c:tx>
          <c:spPr>
            <a:ln w="19050" cap="rnd">
              <a:solidFill>
                <a:schemeClr val="accent6"/>
              </a:solidFill>
              <a:round/>
            </a:ln>
            <a:effectLst/>
          </c:spPr>
          <c:marker>
            <c:symbol val="none"/>
          </c:marker>
          <c:xVal>
            <c:numLit>
              <c:formatCode>General</c:formatCode>
              <c:ptCount val="23"/>
              <c:pt idx="0">
                <c:v>1.9</c:v>
              </c:pt>
              <c:pt idx="1">
                <c:v>2.1</c:v>
              </c:pt>
              <c:pt idx="2">
                <c:v>2.0</c:v>
              </c:pt>
              <c:pt idx="3">
                <c:v>2.0</c:v>
              </c:pt>
              <c:pt idx="4">
                <c:v>1.75</c:v>
              </c:pt>
              <c:pt idx="5">
                <c:v>2.25</c:v>
              </c:pt>
              <c:pt idx="6">
                <c:v>2.25</c:v>
              </c:pt>
              <c:pt idx="7">
                <c:v>2.25</c:v>
              </c:pt>
              <c:pt idx="8">
                <c:v>2.25</c:v>
              </c:pt>
              <c:pt idx="9">
                <c:v>2.25</c:v>
              </c:pt>
              <c:pt idx="10">
                <c:v>2.0</c:v>
              </c:pt>
              <c:pt idx="11">
                <c:v>2.0</c:v>
              </c:pt>
              <c:pt idx="12">
                <c:v>2.1</c:v>
              </c:pt>
              <c:pt idx="13">
                <c:v>1.9</c:v>
              </c:pt>
              <c:pt idx="14">
                <c:v>2.0</c:v>
              </c:pt>
              <c:pt idx="15">
                <c:v>2.0</c:v>
              </c:pt>
              <c:pt idx="16">
                <c:v>1.75</c:v>
              </c:pt>
              <c:pt idx="17">
                <c:v>1.75</c:v>
              </c:pt>
              <c:pt idx="18">
                <c:v>1.75</c:v>
              </c:pt>
              <c:pt idx="19">
                <c:v>2.25</c:v>
              </c:pt>
              <c:pt idx="20">
                <c:v>1.75</c:v>
              </c:pt>
              <c:pt idx="21">
                <c:v>1.75</c:v>
              </c:pt>
              <c:pt idx="22">
                <c:v>1.75</c:v>
              </c:pt>
            </c:numLit>
          </c:xVal>
          <c:yVal>
            <c:numLit>
              <c:formatCode>General</c:formatCode>
              <c:ptCount val="23"/>
              <c:pt idx="0">
                <c:v>12.0</c:v>
              </c:pt>
              <c:pt idx="1">
                <c:v>12.0</c:v>
              </c:pt>
              <c:pt idx="2">
                <c:v>12.0</c:v>
              </c:pt>
              <c:pt idx="3">
                <c:v>11.0</c:v>
              </c:pt>
              <c:pt idx="4">
                <c:v>11.0</c:v>
              </c:pt>
              <c:pt idx="5">
                <c:v>11.0</c:v>
              </c:pt>
              <c:pt idx="6">
                <c:v>11.0</c:v>
              </c:pt>
              <c:pt idx="7">
                <c:v>10.0</c:v>
              </c:pt>
              <c:pt idx="8">
                <c:v>10.0</c:v>
              </c:pt>
              <c:pt idx="9">
                <c:v>10.0</c:v>
              </c:pt>
              <c:pt idx="10">
                <c:v>10.0</c:v>
              </c:pt>
              <c:pt idx="11">
                <c:v>9.0</c:v>
              </c:pt>
              <c:pt idx="12">
                <c:v>9.0</c:v>
              </c:pt>
              <c:pt idx="13">
                <c:v>9.0</c:v>
              </c:pt>
              <c:pt idx="14">
                <c:v>9.0</c:v>
              </c:pt>
              <c:pt idx="15">
                <c:v>10.0</c:v>
              </c:pt>
              <c:pt idx="16">
                <c:v>10.0</c:v>
              </c:pt>
              <c:pt idx="17">
                <c:v>10.0</c:v>
              </c:pt>
              <c:pt idx="18">
                <c:v>10.0</c:v>
              </c:pt>
              <c:pt idx="19">
                <c:v>10.0</c:v>
              </c:pt>
              <c:pt idx="20">
                <c:v>10.0</c:v>
              </c:pt>
              <c:pt idx="21">
                <c:v>11.0</c:v>
              </c:pt>
              <c:pt idx="22">
                <c:v>11.0</c:v>
              </c:pt>
            </c:numLit>
          </c:yVal>
          <c:smooth val="0"/>
          <c:extLst xmlns:c16r2="http://schemas.microsoft.com/office/drawing/2015/06/chart">
            <c:ext xmlns:c16="http://schemas.microsoft.com/office/drawing/2014/chart" uri="{C3380CC4-5D6E-409C-BE32-E72D297353CC}">
              <c16:uniqueId val="{00000010-1877-4E46-8DD4-CAD361396DAE}"/>
            </c:ext>
          </c:extLst>
        </c:ser>
        <c:ser>
          <c:idx val="6"/>
          <c:order val="17"/>
          <c:tx>
            <c:v/>
          </c:tx>
          <c:spPr>
            <a:ln w="19050" cap="rnd">
              <a:solidFill>
                <a:srgbClr val="FEAD10"/>
              </a:solidFill>
              <a:round/>
            </a:ln>
            <a:effectLst/>
          </c:spPr>
          <c:marker>
            <c:symbol val="none"/>
          </c:marker>
          <c:xVal>
            <c:numRef>
              <c:f>Desc1!xdata8</c:f>
              <c:numCache>
                <c:formatCode>General</c:formatCode>
                <c:ptCount val="700"/>
                <c:pt idx="0">
                  <c:v>3.25</c:v>
                </c:pt>
                <c:pt idx="1">
                  <c:v>3.2492846924</c:v>
                </c:pt>
                <c:pt idx="2">
                  <c:v>3.2485693848</c:v>
                </c:pt>
                <c:pt idx="3">
                  <c:v>3.2478540772</c:v>
                </c:pt>
                <c:pt idx="4">
                  <c:v>3.2471387696</c:v>
                </c:pt>
                <c:pt idx="5">
                  <c:v>3.246423462</c:v>
                </c:pt>
                <c:pt idx="6">
                  <c:v>3.2457081544</c:v>
                </c:pt>
                <c:pt idx="7">
                  <c:v>3.2449928468</c:v>
                </c:pt>
                <c:pt idx="8">
                  <c:v>3.2442775392</c:v>
                </c:pt>
                <c:pt idx="9">
                  <c:v>3.2435622316</c:v>
                </c:pt>
                <c:pt idx="10">
                  <c:v>3.242846923999998</c:v>
                </c:pt>
                <c:pt idx="11">
                  <c:v>3.2421316164</c:v>
                </c:pt>
                <c:pt idx="12">
                  <c:v>3.2414163088</c:v>
                </c:pt>
                <c:pt idx="13">
                  <c:v>3.2407010012</c:v>
                </c:pt>
                <c:pt idx="14">
                  <c:v>3.2399856936</c:v>
                </c:pt>
                <c:pt idx="15">
                  <c:v>3.239270386</c:v>
                </c:pt>
                <c:pt idx="16">
                  <c:v>3.2385550784</c:v>
                </c:pt>
                <c:pt idx="17">
                  <c:v>3.2378397708</c:v>
                </c:pt>
                <c:pt idx="18">
                  <c:v>3.2371244632</c:v>
                </c:pt>
                <c:pt idx="19">
                  <c:v>3.2364091556</c:v>
                </c:pt>
                <c:pt idx="20">
                  <c:v>3.235693848</c:v>
                </c:pt>
                <c:pt idx="21">
                  <c:v>3.2349785404</c:v>
                </c:pt>
                <c:pt idx="22">
                  <c:v>3.2342632328</c:v>
                </c:pt>
                <c:pt idx="23">
                  <c:v>3.2335479252</c:v>
                </c:pt>
                <c:pt idx="24">
                  <c:v>3.2328326176</c:v>
                </c:pt>
                <c:pt idx="25">
                  <c:v>3.23211731</c:v>
                </c:pt>
                <c:pt idx="26">
                  <c:v>3.2314020024</c:v>
                </c:pt>
                <c:pt idx="27">
                  <c:v>3.2306866948</c:v>
                </c:pt>
                <c:pt idx="28">
                  <c:v>3.2299713872</c:v>
                </c:pt>
                <c:pt idx="29">
                  <c:v>3.2292560796</c:v>
                </c:pt>
                <c:pt idx="30">
                  <c:v>3.228540772</c:v>
                </c:pt>
                <c:pt idx="31">
                  <c:v>3.2278254644</c:v>
                </c:pt>
                <c:pt idx="32">
                  <c:v>3.2271101568</c:v>
                </c:pt>
                <c:pt idx="33">
                  <c:v>3.2263948492</c:v>
                </c:pt>
                <c:pt idx="34">
                  <c:v>3.2256795416</c:v>
                </c:pt>
                <c:pt idx="35">
                  <c:v>3.224964234</c:v>
                </c:pt>
                <c:pt idx="36">
                  <c:v>3.2242489264</c:v>
                </c:pt>
                <c:pt idx="37">
                  <c:v>3.2235336188</c:v>
                </c:pt>
                <c:pt idx="38">
                  <c:v>3.2228183112</c:v>
                </c:pt>
                <c:pt idx="39">
                  <c:v>3.2221030036</c:v>
                </c:pt>
                <c:pt idx="40">
                  <c:v>3.221387696</c:v>
                </c:pt>
                <c:pt idx="41">
                  <c:v>3.2206723884</c:v>
                </c:pt>
                <c:pt idx="42">
                  <c:v>3.2199570808</c:v>
                </c:pt>
                <c:pt idx="43">
                  <c:v>3.2192417732</c:v>
                </c:pt>
                <c:pt idx="44">
                  <c:v>3.2185264656</c:v>
                </c:pt>
                <c:pt idx="45">
                  <c:v>3.217811158</c:v>
                </c:pt>
                <c:pt idx="46">
                  <c:v>3.2170958504</c:v>
                </c:pt>
                <c:pt idx="47">
                  <c:v>3.2163805428</c:v>
                </c:pt>
                <c:pt idx="48">
                  <c:v>3.215665235199999</c:v>
                </c:pt>
                <c:pt idx="49">
                  <c:v>3.2149499276</c:v>
                </c:pt>
                <c:pt idx="50">
                  <c:v>3.21423462</c:v>
                </c:pt>
                <c:pt idx="51">
                  <c:v>3.2135193124</c:v>
                </c:pt>
                <c:pt idx="52">
                  <c:v>3.2128040048</c:v>
                </c:pt>
                <c:pt idx="53">
                  <c:v>3.2120886972</c:v>
                </c:pt>
                <c:pt idx="54">
                  <c:v>3.2113733896</c:v>
                </c:pt>
                <c:pt idx="55">
                  <c:v>3.210658082</c:v>
                </c:pt>
                <c:pt idx="56">
                  <c:v>3.2099427744</c:v>
                </c:pt>
                <c:pt idx="57">
                  <c:v>3.2092274668</c:v>
                </c:pt>
                <c:pt idx="58">
                  <c:v>3.2085121592</c:v>
                </c:pt>
                <c:pt idx="59">
                  <c:v>3.2077968516</c:v>
                </c:pt>
                <c:pt idx="60">
                  <c:v>3.207081544</c:v>
                </c:pt>
                <c:pt idx="61">
                  <c:v>3.2063662364</c:v>
                </c:pt>
                <c:pt idx="62">
                  <c:v>3.2056509288</c:v>
                </c:pt>
                <c:pt idx="63">
                  <c:v>3.2049356212</c:v>
                </c:pt>
                <c:pt idx="64">
                  <c:v>3.2042203136</c:v>
                </c:pt>
                <c:pt idx="65">
                  <c:v>3.203505006</c:v>
                </c:pt>
                <c:pt idx="66">
                  <c:v>3.2027896984</c:v>
                </c:pt>
                <c:pt idx="67">
                  <c:v>3.2020743908</c:v>
                </c:pt>
                <c:pt idx="68">
                  <c:v>3.2013590832</c:v>
                </c:pt>
                <c:pt idx="69">
                  <c:v>3.2006437756</c:v>
                </c:pt>
                <c:pt idx="70">
                  <c:v>3.199928468</c:v>
                </c:pt>
                <c:pt idx="71">
                  <c:v>3.1992131604</c:v>
                </c:pt>
                <c:pt idx="72">
                  <c:v>3.1984978528</c:v>
                </c:pt>
                <c:pt idx="73">
                  <c:v>3.1977825452</c:v>
                </c:pt>
                <c:pt idx="74">
                  <c:v>3.1970672376</c:v>
                </c:pt>
                <c:pt idx="75">
                  <c:v>3.19635193</c:v>
                </c:pt>
                <c:pt idx="76">
                  <c:v>3.1956366224</c:v>
                </c:pt>
                <c:pt idx="77">
                  <c:v>3.1949213148</c:v>
                </c:pt>
                <c:pt idx="78">
                  <c:v>3.1942060072</c:v>
                </c:pt>
                <c:pt idx="79">
                  <c:v>3.1934906996</c:v>
                </c:pt>
                <c:pt idx="80">
                  <c:v>3.192775392</c:v>
                </c:pt>
                <c:pt idx="81">
                  <c:v>3.1920600844</c:v>
                </c:pt>
                <c:pt idx="82">
                  <c:v>3.1913447768</c:v>
                </c:pt>
                <c:pt idx="83">
                  <c:v>3.1906294692</c:v>
                </c:pt>
                <c:pt idx="84">
                  <c:v>3.1899141616</c:v>
                </c:pt>
                <c:pt idx="85">
                  <c:v>3.189198854</c:v>
                </c:pt>
                <c:pt idx="86">
                  <c:v>3.1884835464</c:v>
                </c:pt>
                <c:pt idx="87">
                  <c:v>3.1877682388</c:v>
                </c:pt>
                <c:pt idx="88">
                  <c:v>3.1870529312</c:v>
                </c:pt>
                <c:pt idx="89">
                  <c:v>3.1863376236</c:v>
                </c:pt>
                <c:pt idx="90">
                  <c:v>3.185622316</c:v>
                </c:pt>
                <c:pt idx="91">
                  <c:v>3.1849070084</c:v>
                </c:pt>
                <c:pt idx="92">
                  <c:v>3.1841917008</c:v>
                </c:pt>
                <c:pt idx="93">
                  <c:v>3.1834763932</c:v>
                </c:pt>
                <c:pt idx="94">
                  <c:v>3.1827610856</c:v>
                </c:pt>
                <c:pt idx="95">
                  <c:v>3.182045778</c:v>
                </c:pt>
                <c:pt idx="96">
                  <c:v>3.1813304704</c:v>
                </c:pt>
                <c:pt idx="97">
                  <c:v>3.1806151628</c:v>
                </c:pt>
                <c:pt idx="98">
                  <c:v>3.1798998552</c:v>
                </c:pt>
                <c:pt idx="99">
                  <c:v>3.1791845476</c:v>
                </c:pt>
                <c:pt idx="100">
                  <c:v>3.17846924</c:v>
                </c:pt>
                <c:pt idx="101">
                  <c:v>3.1777539324</c:v>
                </c:pt>
                <c:pt idx="102">
                  <c:v>3.1770386248</c:v>
                </c:pt>
                <c:pt idx="103">
                  <c:v>3.1763233172</c:v>
                </c:pt>
                <c:pt idx="104">
                  <c:v>3.175608009599999</c:v>
                </c:pt>
                <c:pt idx="105">
                  <c:v>3.174892702</c:v>
                </c:pt>
                <c:pt idx="106">
                  <c:v>3.1741773944</c:v>
                </c:pt>
                <c:pt idx="107">
                  <c:v>3.1734620868</c:v>
                </c:pt>
                <c:pt idx="108">
                  <c:v>3.1727467792</c:v>
                </c:pt>
                <c:pt idx="109">
                  <c:v>3.1720314716</c:v>
                </c:pt>
                <c:pt idx="110">
                  <c:v>3.171316164</c:v>
                </c:pt>
                <c:pt idx="111">
                  <c:v>3.1706008564</c:v>
                </c:pt>
                <c:pt idx="112">
                  <c:v>3.1698855488</c:v>
                </c:pt>
                <c:pt idx="113">
                  <c:v>3.1691702412</c:v>
                </c:pt>
                <c:pt idx="114">
                  <c:v>3.1684549336</c:v>
                </c:pt>
                <c:pt idx="115">
                  <c:v>3.167739626</c:v>
                </c:pt>
                <c:pt idx="116">
                  <c:v>3.1670243184</c:v>
                </c:pt>
                <c:pt idx="117">
                  <c:v>3.1663090108</c:v>
                </c:pt>
                <c:pt idx="118">
                  <c:v>3.1655937032</c:v>
                </c:pt>
                <c:pt idx="119">
                  <c:v>3.1648783956</c:v>
                </c:pt>
                <c:pt idx="120">
                  <c:v>3.164163088</c:v>
                </c:pt>
                <c:pt idx="121">
                  <c:v>3.1634477804</c:v>
                </c:pt>
                <c:pt idx="122">
                  <c:v>3.1627324728</c:v>
                </c:pt>
                <c:pt idx="123">
                  <c:v>3.1620171652</c:v>
                </c:pt>
                <c:pt idx="124">
                  <c:v>3.1613018576</c:v>
                </c:pt>
                <c:pt idx="125">
                  <c:v>3.16058655</c:v>
                </c:pt>
                <c:pt idx="126">
                  <c:v>3.1598712424</c:v>
                </c:pt>
                <c:pt idx="127">
                  <c:v>3.159155934799998</c:v>
                </c:pt>
                <c:pt idx="128">
                  <c:v>3.1584406272</c:v>
                </c:pt>
                <c:pt idx="129">
                  <c:v>3.1577253196</c:v>
                </c:pt>
                <c:pt idx="130">
                  <c:v>3.157010012</c:v>
                </c:pt>
                <c:pt idx="131">
                  <c:v>3.1562947044</c:v>
                </c:pt>
                <c:pt idx="132">
                  <c:v>3.1555793968</c:v>
                </c:pt>
                <c:pt idx="133">
                  <c:v>3.1548640892</c:v>
                </c:pt>
                <c:pt idx="134">
                  <c:v>3.1541487816</c:v>
                </c:pt>
                <c:pt idx="135">
                  <c:v>3.153433474</c:v>
                </c:pt>
                <c:pt idx="136">
                  <c:v>3.1527181664</c:v>
                </c:pt>
                <c:pt idx="137">
                  <c:v>3.1520028588</c:v>
                </c:pt>
                <c:pt idx="138">
                  <c:v>3.1512875512</c:v>
                </c:pt>
                <c:pt idx="139">
                  <c:v>3.1505722436</c:v>
                </c:pt>
                <c:pt idx="140">
                  <c:v>3.149856935999999</c:v>
                </c:pt>
                <c:pt idx="141">
                  <c:v>3.1491416284</c:v>
                </c:pt>
                <c:pt idx="142">
                  <c:v>3.1484263208</c:v>
                </c:pt>
                <c:pt idx="143">
                  <c:v>3.1477110132</c:v>
                </c:pt>
                <c:pt idx="144">
                  <c:v>3.1469957056</c:v>
                </c:pt>
                <c:pt idx="145">
                  <c:v>3.146280398</c:v>
                </c:pt>
                <c:pt idx="146">
                  <c:v>3.1455650904</c:v>
                </c:pt>
                <c:pt idx="147">
                  <c:v>3.1448497828</c:v>
                </c:pt>
                <c:pt idx="148">
                  <c:v>3.1441344752</c:v>
                </c:pt>
                <c:pt idx="149">
                  <c:v>3.1434191676</c:v>
                </c:pt>
                <c:pt idx="150">
                  <c:v>3.14270386</c:v>
                </c:pt>
                <c:pt idx="151">
                  <c:v>3.1419885524</c:v>
                </c:pt>
                <c:pt idx="152">
                  <c:v>3.1412732448</c:v>
                </c:pt>
                <c:pt idx="153">
                  <c:v>3.1405579372</c:v>
                </c:pt>
                <c:pt idx="154">
                  <c:v>3.139842629599995</c:v>
                </c:pt>
                <c:pt idx="155">
                  <c:v>3.139127322</c:v>
                </c:pt>
                <c:pt idx="156">
                  <c:v>3.1384120144</c:v>
                </c:pt>
                <c:pt idx="157">
                  <c:v>3.1376967068</c:v>
                </c:pt>
                <c:pt idx="158">
                  <c:v>3.1369813992</c:v>
                </c:pt>
                <c:pt idx="159">
                  <c:v>3.1362660916</c:v>
                </c:pt>
                <c:pt idx="160">
                  <c:v>3.135550784</c:v>
                </c:pt>
                <c:pt idx="161">
                  <c:v>3.1348354764</c:v>
                </c:pt>
                <c:pt idx="162">
                  <c:v>3.1341201688</c:v>
                </c:pt>
                <c:pt idx="163">
                  <c:v>3.1334048612</c:v>
                </c:pt>
                <c:pt idx="164">
                  <c:v>3.1326895536</c:v>
                </c:pt>
                <c:pt idx="165">
                  <c:v>3.131974246</c:v>
                </c:pt>
                <c:pt idx="166">
                  <c:v>3.131258938399998</c:v>
                </c:pt>
                <c:pt idx="167">
                  <c:v>3.1305436308</c:v>
                </c:pt>
                <c:pt idx="168">
                  <c:v>3.129828323199999</c:v>
                </c:pt>
                <c:pt idx="169">
                  <c:v>3.1291130156</c:v>
                </c:pt>
                <c:pt idx="170">
                  <c:v>3.128397708</c:v>
                </c:pt>
                <c:pt idx="171">
                  <c:v>3.1276824004</c:v>
                </c:pt>
                <c:pt idx="172">
                  <c:v>3.1269670928</c:v>
                </c:pt>
                <c:pt idx="173">
                  <c:v>3.1262517852</c:v>
                </c:pt>
                <c:pt idx="174">
                  <c:v>3.1255364776</c:v>
                </c:pt>
                <c:pt idx="175">
                  <c:v>3.12482117</c:v>
                </c:pt>
                <c:pt idx="176">
                  <c:v>3.1241058624</c:v>
                </c:pt>
                <c:pt idx="177">
                  <c:v>3.1233905548</c:v>
                </c:pt>
                <c:pt idx="178">
                  <c:v>3.1226752472</c:v>
                </c:pt>
                <c:pt idx="179">
                  <c:v>3.1219599396</c:v>
                </c:pt>
                <c:pt idx="180">
                  <c:v>3.121244632</c:v>
                </c:pt>
                <c:pt idx="181">
                  <c:v>3.1205293244</c:v>
                </c:pt>
                <c:pt idx="182">
                  <c:v>3.1198140168</c:v>
                </c:pt>
                <c:pt idx="183">
                  <c:v>3.1190987092</c:v>
                </c:pt>
                <c:pt idx="184">
                  <c:v>3.1183834016</c:v>
                </c:pt>
                <c:pt idx="185">
                  <c:v>3.117668093999999</c:v>
                </c:pt>
                <c:pt idx="186">
                  <c:v>3.1169527864</c:v>
                </c:pt>
                <c:pt idx="187">
                  <c:v>3.1162374788</c:v>
                </c:pt>
                <c:pt idx="188">
                  <c:v>3.1155221712</c:v>
                </c:pt>
                <c:pt idx="189">
                  <c:v>3.1148068636</c:v>
                </c:pt>
                <c:pt idx="190">
                  <c:v>3.114091556</c:v>
                </c:pt>
                <c:pt idx="191">
                  <c:v>3.1133762484</c:v>
                </c:pt>
                <c:pt idx="192">
                  <c:v>3.1126609408</c:v>
                </c:pt>
                <c:pt idx="193">
                  <c:v>3.111945633199996</c:v>
                </c:pt>
                <c:pt idx="194">
                  <c:v>3.1112303256</c:v>
                </c:pt>
                <c:pt idx="195">
                  <c:v>3.110515018</c:v>
                </c:pt>
                <c:pt idx="196">
                  <c:v>3.1097997104</c:v>
                </c:pt>
                <c:pt idx="197">
                  <c:v>3.1090844028</c:v>
                </c:pt>
                <c:pt idx="198">
                  <c:v>3.1083690952</c:v>
                </c:pt>
                <c:pt idx="199">
                  <c:v>3.1076537876</c:v>
                </c:pt>
                <c:pt idx="200">
                  <c:v>3.10693848</c:v>
                </c:pt>
                <c:pt idx="201">
                  <c:v>3.1062231724</c:v>
                </c:pt>
                <c:pt idx="202">
                  <c:v>3.1055078648</c:v>
                </c:pt>
                <c:pt idx="203">
                  <c:v>3.1047925572</c:v>
                </c:pt>
                <c:pt idx="204">
                  <c:v>3.1040772496</c:v>
                </c:pt>
                <c:pt idx="205">
                  <c:v>3.103361942</c:v>
                </c:pt>
                <c:pt idx="206">
                  <c:v>3.102646634399997</c:v>
                </c:pt>
                <c:pt idx="207">
                  <c:v>3.1019313268</c:v>
                </c:pt>
                <c:pt idx="208">
                  <c:v>3.1012160192</c:v>
                </c:pt>
                <c:pt idx="209">
                  <c:v>3.1005007116</c:v>
                </c:pt>
                <c:pt idx="210">
                  <c:v>3.099785403999999</c:v>
                </c:pt>
                <c:pt idx="211">
                  <c:v>3.0990700964</c:v>
                </c:pt>
                <c:pt idx="212">
                  <c:v>3.0983547888</c:v>
                </c:pt>
                <c:pt idx="213">
                  <c:v>3.0976394812</c:v>
                </c:pt>
                <c:pt idx="214">
                  <c:v>3.0969241736</c:v>
                </c:pt>
                <c:pt idx="215">
                  <c:v>3.096208866</c:v>
                </c:pt>
                <c:pt idx="216">
                  <c:v>3.0954935584</c:v>
                </c:pt>
                <c:pt idx="217">
                  <c:v>3.0947782508</c:v>
                </c:pt>
                <c:pt idx="218">
                  <c:v>3.0940629432</c:v>
                </c:pt>
                <c:pt idx="219">
                  <c:v>3.0933476356</c:v>
                </c:pt>
                <c:pt idx="220">
                  <c:v>3.092632328</c:v>
                </c:pt>
                <c:pt idx="221">
                  <c:v>3.0919170204</c:v>
                </c:pt>
                <c:pt idx="222">
                  <c:v>3.0912017128</c:v>
                </c:pt>
                <c:pt idx="223">
                  <c:v>3.0904864052</c:v>
                </c:pt>
                <c:pt idx="224">
                  <c:v>3.0897710976</c:v>
                </c:pt>
                <c:pt idx="225">
                  <c:v>3.08905579</c:v>
                </c:pt>
                <c:pt idx="226">
                  <c:v>3.0883404824</c:v>
                </c:pt>
                <c:pt idx="227">
                  <c:v>3.0876251748</c:v>
                </c:pt>
                <c:pt idx="228">
                  <c:v>3.0869098672</c:v>
                </c:pt>
                <c:pt idx="229">
                  <c:v>3.0861945596</c:v>
                </c:pt>
                <c:pt idx="230">
                  <c:v>3.085479252</c:v>
                </c:pt>
                <c:pt idx="231">
                  <c:v>3.0847639444</c:v>
                </c:pt>
                <c:pt idx="232">
                  <c:v>3.0840486368</c:v>
                </c:pt>
                <c:pt idx="233">
                  <c:v>3.0833333292</c:v>
                </c:pt>
                <c:pt idx="234">
                  <c:v>3.0826180216</c:v>
                </c:pt>
                <c:pt idx="235">
                  <c:v>3.081902714</c:v>
                </c:pt>
                <c:pt idx="236">
                  <c:v>3.0811874064</c:v>
                </c:pt>
                <c:pt idx="237">
                  <c:v>3.0804720988</c:v>
                </c:pt>
                <c:pt idx="238">
                  <c:v>3.0797567912</c:v>
                </c:pt>
                <c:pt idx="239">
                  <c:v>3.079041483599998</c:v>
                </c:pt>
                <c:pt idx="240">
                  <c:v>3.078326176</c:v>
                </c:pt>
                <c:pt idx="241">
                  <c:v>3.0776108684</c:v>
                </c:pt>
                <c:pt idx="242">
                  <c:v>3.0768955608</c:v>
                </c:pt>
                <c:pt idx="243">
                  <c:v>3.0761802532</c:v>
                </c:pt>
                <c:pt idx="244">
                  <c:v>3.0754649456</c:v>
                </c:pt>
                <c:pt idx="245">
                  <c:v>3.074749638</c:v>
                </c:pt>
                <c:pt idx="246">
                  <c:v>3.0740343304</c:v>
                </c:pt>
                <c:pt idx="247">
                  <c:v>3.0733190228</c:v>
                </c:pt>
                <c:pt idx="248">
                  <c:v>3.0726037152</c:v>
                </c:pt>
                <c:pt idx="249">
                  <c:v>3.071888407599999</c:v>
                </c:pt>
                <c:pt idx="250">
                  <c:v>3.0711731</c:v>
                </c:pt>
                <c:pt idx="251">
                  <c:v>3.0704577924</c:v>
                </c:pt>
                <c:pt idx="252">
                  <c:v>3.069742484799999</c:v>
                </c:pt>
                <c:pt idx="253">
                  <c:v>3.0690271772</c:v>
                </c:pt>
                <c:pt idx="254">
                  <c:v>3.0683118696</c:v>
                </c:pt>
                <c:pt idx="255">
                  <c:v>3.067596562</c:v>
                </c:pt>
                <c:pt idx="256">
                  <c:v>3.0668812544</c:v>
                </c:pt>
                <c:pt idx="257">
                  <c:v>3.0661659468</c:v>
                </c:pt>
                <c:pt idx="258">
                  <c:v>3.065450639199998</c:v>
                </c:pt>
                <c:pt idx="259">
                  <c:v>3.0647353316</c:v>
                </c:pt>
                <c:pt idx="260">
                  <c:v>3.064020024</c:v>
                </c:pt>
                <c:pt idx="261">
                  <c:v>3.0633047164</c:v>
                </c:pt>
                <c:pt idx="262">
                  <c:v>3.0625894088</c:v>
                </c:pt>
                <c:pt idx="263">
                  <c:v>3.0618741012</c:v>
                </c:pt>
                <c:pt idx="264">
                  <c:v>3.0611587936</c:v>
                </c:pt>
                <c:pt idx="265">
                  <c:v>3.060443486</c:v>
                </c:pt>
                <c:pt idx="266">
                  <c:v>3.0597281784</c:v>
                </c:pt>
                <c:pt idx="267">
                  <c:v>3.0590128708</c:v>
                </c:pt>
                <c:pt idx="268">
                  <c:v>3.0582975632</c:v>
                </c:pt>
                <c:pt idx="269">
                  <c:v>3.0575822556</c:v>
                </c:pt>
                <c:pt idx="270">
                  <c:v>3.056866948</c:v>
                </c:pt>
                <c:pt idx="271">
                  <c:v>3.0561516404</c:v>
                </c:pt>
                <c:pt idx="272">
                  <c:v>3.0554363328</c:v>
                </c:pt>
                <c:pt idx="273">
                  <c:v>3.0547210252</c:v>
                </c:pt>
                <c:pt idx="274">
                  <c:v>3.0540057176</c:v>
                </c:pt>
                <c:pt idx="275">
                  <c:v>3.05329041</c:v>
                </c:pt>
                <c:pt idx="276">
                  <c:v>3.0525751024</c:v>
                </c:pt>
                <c:pt idx="277">
                  <c:v>3.051859794799999</c:v>
                </c:pt>
                <c:pt idx="278">
                  <c:v>3.0511444872</c:v>
                </c:pt>
                <c:pt idx="279">
                  <c:v>3.0504291796</c:v>
                </c:pt>
                <c:pt idx="280">
                  <c:v>3.049713872</c:v>
                </c:pt>
                <c:pt idx="281">
                  <c:v>3.0489985644</c:v>
                </c:pt>
                <c:pt idx="282">
                  <c:v>3.0482832568</c:v>
                </c:pt>
                <c:pt idx="283">
                  <c:v>3.0475679492</c:v>
                </c:pt>
                <c:pt idx="284">
                  <c:v>3.0468526416</c:v>
                </c:pt>
                <c:pt idx="285">
                  <c:v>3.046137334</c:v>
                </c:pt>
                <c:pt idx="286">
                  <c:v>3.0454220264</c:v>
                </c:pt>
                <c:pt idx="287">
                  <c:v>3.0447067188</c:v>
                </c:pt>
                <c:pt idx="288">
                  <c:v>3.0439914112</c:v>
                </c:pt>
                <c:pt idx="289">
                  <c:v>3.0432761036</c:v>
                </c:pt>
                <c:pt idx="290">
                  <c:v>3.042560796</c:v>
                </c:pt>
                <c:pt idx="291">
                  <c:v>3.041845488399999</c:v>
                </c:pt>
                <c:pt idx="292">
                  <c:v>3.0411301808</c:v>
                </c:pt>
                <c:pt idx="293">
                  <c:v>3.0404148732</c:v>
                </c:pt>
                <c:pt idx="294">
                  <c:v>3.0396995656</c:v>
                </c:pt>
                <c:pt idx="295">
                  <c:v>3.038984258</c:v>
                </c:pt>
                <c:pt idx="296">
                  <c:v>3.0382689504</c:v>
                </c:pt>
                <c:pt idx="297">
                  <c:v>3.0375536428</c:v>
                </c:pt>
                <c:pt idx="298">
                  <c:v>3.036838335199997</c:v>
                </c:pt>
                <c:pt idx="299">
                  <c:v>3.0361230276</c:v>
                </c:pt>
                <c:pt idx="300">
                  <c:v>3.03540772</c:v>
                </c:pt>
                <c:pt idx="301">
                  <c:v>3.0346924124</c:v>
                </c:pt>
                <c:pt idx="302">
                  <c:v>3.0339771048</c:v>
                </c:pt>
                <c:pt idx="303">
                  <c:v>3.0332617972</c:v>
                </c:pt>
                <c:pt idx="304">
                  <c:v>3.032546489599997</c:v>
                </c:pt>
                <c:pt idx="305">
                  <c:v>3.031831182</c:v>
                </c:pt>
                <c:pt idx="306">
                  <c:v>3.0311158744</c:v>
                </c:pt>
                <c:pt idx="307">
                  <c:v>3.0304005668</c:v>
                </c:pt>
                <c:pt idx="308">
                  <c:v>3.0296852592</c:v>
                </c:pt>
                <c:pt idx="309">
                  <c:v>3.0289699516</c:v>
                </c:pt>
                <c:pt idx="310">
                  <c:v>3.028254644</c:v>
                </c:pt>
                <c:pt idx="311">
                  <c:v>3.0275393364</c:v>
                </c:pt>
                <c:pt idx="312">
                  <c:v>3.0268240288</c:v>
                </c:pt>
                <c:pt idx="313">
                  <c:v>3.0261087212</c:v>
                </c:pt>
                <c:pt idx="314">
                  <c:v>3.0253934136</c:v>
                </c:pt>
                <c:pt idx="315">
                  <c:v>3.024678106</c:v>
                </c:pt>
                <c:pt idx="316">
                  <c:v>3.0239627984</c:v>
                </c:pt>
                <c:pt idx="317">
                  <c:v>3.0232474908</c:v>
                </c:pt>
                <c:pt idx="318">
                  <c:v>3.0225321832</c:v>
                </c:pt>
                <c:pt idx="319">
                  <c:v>3.0218168756</c:v>
                </c:pt>
                <c:pt idx="320">
                  <c:v>3.021101568</c:v>
                </c:pt>
                <c:pt idx="321">
                  <c:v>3.0203862604</c:v>
                </c:pt>
                <c:pt idx="322">
                  <c:v>3.0196709528</c:v>
                </c:pt>
                <c:pt idx="323">
                  <c:v>3.0189556452</c:v>
                </c:pt>
                <c:pt idx="324">
                  <c:v>3.0182403376</c:v>
                </c:pt>
                <c:pt idx="325">
                  <c:v>3.01752503</c:v>
                </c:pt>
                <c:pt idx="326">
                  <c:v>3.0168097224</c:v>
                </c:pt>
                <c:pt idx="327">
                  <c:v>3.0160944148</c:v>
                </c:pt>
                <c:pt idx="328">
                  <c:v>3.0153791072</c:v>
                </c:pt>
                <c:pt idx="329">
                  <c:v>3.0146637996</c:v>
                </c:pt>
                <c:pt idx="330">
                  <c:v>3.013948491999999</c:v>
                </c:pt>
                <c:pt idx="331">
                  <c:v>3.0132331844</c:v>
                </c:pt>
                <c:pt idx="332">
                  <c:v>3.0125178768</c:v>
                </c:pt>
                <c:pt idx="333">
                  <c:v>3.011802569199999</c:v>
                </c:pt>
                <c:pt idx="334">
                  <c:v>3.0110872616</c:v>
                </c:pt>
                <c:pt idx="335">
                  <c:v>3.010371954</c:v>
                </c:pt>
                <c:pt idx="336">
                  <c:v>3.0096566464</c:v>
                </c:pt>
                <c:pt idx="337">
                  <c:v>3.0089413388</c:v>
                </c:pt>
                <c:pt idx="338">
                  <c:v>3.0082260312</c:v>
                </c:pt>
                <c:pt idx="339">
                  <c:v>3.0075107236</c:v>
                </c:pt>
                <c:pt idx="340">
                  <c:v>3.006795416</c:v>
                </c:pt>
                <c:pt idx="341">
                  <c:v>3.0060801084</c:v>
                </c:pt>
                <c:pt idx="342">
                  <c:v>3.0053648008</c:v>
                </c:pt>
                <c:pt idx="343">
                  <c:v>3.004649493199997</c:v>
                </c:pt>
                <c:pt idx="344">
                  <c:v>3.0039341856</c:v>
                </c:pt>
                <c:pt idx="345">
                  <c:v>3.003218878</c:v>
                </c:pt>
                <c:pt idx="346">
                  <c:v>3.0025035704</c:v>
                </c:pt>
                <c:pt idx="347">
                  <c:v>3.0017882628</c:v>
                </c:pt>
                <c:pt idx="348">
                  <c:v>3.0010729552</c:v>
                </c:pt>
                <c:pt idx="349">
                  <c:v>3.0003576476</c:v>
                </c:pt>
                <c:pt idx="350">
                  <c:v>2.999642339999995</c:v>
                </c:pt>
                <c:pt idx="351">
                  <c:v>2.9989270324</c:v>
                </c:pt>
                <c:pt idx="352">
                  <c:v>2.9982117248</c:v>
                </c:pt>
                <c:pt idx="353">
                  <c:v>2.9974964172</c:v>
                </c:pt>
                <c:pt idx="354">
                  <c:v>2.9967811096</c:v>
                </c:pt>
                <c:pt idx="355">
                  <c:v>2.996065801999999</c:v>
                </c:pt>
                <c:pt idx="356">
                  <c:v>2.995350494399998</c:v>
                </c:pt>
                <c:pt idx="357">
                  <c:v>2.9946351868</c:v>
                </c:pt>
                <c:pt idx="358">
                  <c:v>2.9939198792</c:v>
                </c:pt>
                <c:pt idx="359">
                  <c:v>2.9932045716</c:v>
                </c:pt>
                <c:pt idx="360">
                  <c:v>2.992489264</c:v>
                </c:pt>
                <c:pt idx="361">
                  <c:v>2.9917739564</c:v>
                </c:pt>
                <c:pt idx="362">
                  <c:v>2.9910586488</c:v>
                </c:pt>
                <c:pt idx="363">
                  <c:v>2.9903433412</c:v>
                </c:pt>
                <c:pt idx="364">
                  <c:v>2.989628033599998</c:v>
                </c:pt>
                <c:pt idx="365">
                  <c:v>2.988912726</c:v>
                </c:pt>
                <c:pt idx="366">
                  <c:v>2.9881974184</c:v>
                </c:pt>
                <c:pt idx="367">
                  <c:v>2.9874821108</c:v>
                </c:pt>
                <c:pt idx="368">
                  <c:v>2.9867668032</c:v>
                </c:pt>
                <c:pt idx="369">
                  <c:v>2.986051495599999</c:v>
                </c:pt>
                <c:pt idx="370">
                  <c:v>2.985336188</c:v>
                </c:pt>
                <c:pt idx="371">
                  <c:v>2.9846208804</c:v>
                </c:pt>
                <c:pt idx="372">
                  <c:v>2.9839055728</c:v>
                </c:pt>
                <c:pt idx="373">
                  <c:v>2.9831902652</c:v>
                </c:pt>
                <c:pt idx="374">
                  <c:v>2.9824749576</c:v>
                </c:pt>
                <c:pt idx="375">
                  <c:v>2.98175965</c:v>
                </c:pt>
                <c:pt idx="376">
                  <c:v>2.9810443424</c:v>
                </c:pt>
                <c:pt idx="377">
                  <c:v>2.9803290348</c:v>
                </c:pt>
                <c:pt idx="378">
                  <c:v>2.9796137272</c:v>
                </c:pt>
                <c:pt idx="379">
                  <c:v>2.978898419599997</c:v>
                </c:pt>
                <c:pt idx="380">
                  <c:v>2.978183112</c:v>
                </c:pt>
                <c:pt idx="381">
                  <c:v>2.9774678044</c:v>
                </c:pt>
                <c:pt idx="382">
                  <c:v>2.976752496799997</c:v>
                </c:pt>
                <c:pt idx="383">
                  <c:v>2.976037189199999</c:v>
                </c:pt>
                <c:pt idx="384">
                  <c:v>2.9753218816</c:v>
                </c:pt>
                <c:pt idx="385">
                  <c:v>2.974606574</c:v>
                </c:pt>
                <c:pt idx="386">
                  <c:v>2.9738912664</c:v>
                </c:pt>
                <c:pt idx="387">
                  <c:v>2.9731759588</c:v>
                </c:pt>
                <c:pt idx="388">
                  <c:v>2.9724606512</c:v>
                </c:pt>
                <c:pt idx="389">
                  <c:v>2.971745343599999</c:v>
                </c:pt>
                <c:pt idx="390">
                  <c:v>2.971030036</c:v>
                </c:pt>
                <c:pt idx="391">
                  <c:v>2.9703147284</c:v>
                </c:pt>
                <c:pt idx="392">
                  <c:v>2.9695994208</c:v>
                </c:pt>
                <c:pt idx="393">
                  <c:v>2.9688841132</c:v>
                </c:pt>
                <c:pt idx="394">
                  <c:v>2.9681688056</c:v>
                </c:pt>
                <c:pt idx="395">
                  <c:v>2.967453498</c:v>
                </c:pt>
                <c:pt idx="396">
                  <c:v>2.9667381904</c:v>
                </c:pt>
                <c:pt idx="397">
                  <c:v>2.9660228828</c:v>
                </c:pt>
                <c:pt idx="398">
                  <c:v>2.9653075752</c:v>
                </c:pt>
                <c:pt idx="399">
                  <c:v>2.9645922676</c:v>
                </c:pt>
                <c:pt idx="400">
                  <c:v>2.96387696</c:v>
                </c:pt>
                <c:pt idx="401">
                  <c:v>2.9631616524</c:v>
                </c:pt>
                <c:pt idx="402">
                  <c:v>2.9624463448</c:v>
                </c:pt>
                <c:pt idx="403">
                  <c:v>2.9617310372</c:v>
                </c:pt>
                <c:pt idx="404">
                  <c:v>2.9610157296</c:v>
                </c:pt>
                <c:pt idx="405">
                  <c:v>2.960300422</c:v>
                </c:pt>
                <c:pt idx="406">
                  <c:v>2.959585114399998</c:v>
                </c:pt>
                <c:pt idx="407">
                  <c:v>2.9588698068</c:v>
                </c:pt>
                <c:pt idx="408">
                  <c:v>2.958154499199999</c:v>
                </c:pt>
                <c:pt idx="409">
                  <c:v>2.9574391916</c:v>
                </c:pt>
                <c:pt idx="410">
                  <c:v>2.956723884</c:v>
                </c:pt>
                <c:pt idx="411">
                  <c:v>2.956008576399999</c:v>
                </c:pt>
                <c:pt idx="412">
                  <c:v>2.9552932688</c:v>
                </c:pt>
                <c:pt idx="413">
                  <c:v>2.9545779612</c:v>
                </c:pt>
                <c:pt idx="414">
                  <c:v>2.953862653599999</c:v>
                </c:pt>
                <c:pt idx="415">
                  <c:v>2.953147346</c:v>
                </c:pt>
                <c:pt idx="416">
                  <c:v>2.9524320384</c:v>
                </c:pt>
                <c:pt idx="417">
                  <c:v>2.9517167308</c:v>
                </c:pt>
                <c:pt idx="418">
                  <c:v>2.951001423199997</c:v>
                </c:pt>
                <c:pt idx="419">
                  <c:v>2.9502861156</c:v>
                </c:pt>
                <c:pt idx="420">
                  <c:v>2.949570808</c:v>
                </c:pt>
                <c:pt idx="421">
                  <c:v>2.9488555004</c:v>
                </c:pt>
                <c:pt idx="422">
                  <c:v>2.9481401928</c:v>
                </c:pt>
                <c:pt idx="423">
                  <c:v>2.9474248852</c:v>
                </c:pt>
                <c:pt idx="424">
                  <c:v>2.9467095776</c:v>
                </c:pt>
                <c:pt idx="425">
                  <c:v>2.94599427</c:v>
                </c:pt>
                <c:pt idx="426">
                  <c:v>2.9452789624</c:v>
                </c:pt>
                <c:pt idx="427">
                  <c:v>2.9445636548</c:v>
                </c:pt>
                <c:pt idx="428">
                  <c:v>2.9438483472</c:v>
                </c:pt>
                <c:pt idx="429">
                  <c:v>2.9431330396</c:v>
                </c:pt>
                <c:pt idx="430">
                  <c:v>2.942417732</c:v>
                </c:pt>
                <c:pt idx="431">
                  <c:v>2.941702424399998</c:v>
                </c:pt>
                <c:pt idx="432">
                  <c:v>2.9409871168</c:v>
                </c:pt>
                <c:pt idx="433">
                  <c:v>2.9402718092</c:v>
                </c:pt>
                <c:pt idx="434">
                  <c:v>2.9395565016</c:v>
                </c:pt>
                <c:pt idx="435">
                  <c:v>2.938841193999997</c:v>
                </c:pt>
                <c:pt idx="436">
                  <c:v>2.9381258864</c:v>
                </c:pt>
                <c:pt idx="437">
                  <c:v>2.9374105788</c:v>
                </c:pt>
                <c:pt idx="438">
                  <c:v>2.9366952712</c:v>
                </c:pt>
                <c:pt idx="439">
                  <c:v>2.935979963599999</c:v>
                </c:pt>
                <c:pt idx="440">
                  <c:v>2.935264656</c:v>
                </c:pt>
                <c:pt idx="441">
                  <c:v>2.9345493484</c:v>
                </c:pt>
                <c:pt idx="442">
                  <c:v>2.9338340408</c:v>
                </c:pt>
                <c:pt idx="443">
                  <c:v>2.9331187332</c:v>
                </c:pt>
                <c:pt idx="444">
                  <c:v>2.932403425599996</c:v>
                </c:pt>
                <c:pt idx="445">
                  <c:v>2.931688117999998</c:v>
                </c:pt>
                <c:pt idx="446">
                  <c:v>2.9309728104</c:v>
                </c:pt>
                <c:pt idx="447">
                  <c:v>2.9302575028</c:v>
                </c:pt>
                <c:pt idx="448">
                  <c:v>2.929542195199998</c:v>
                </c:pt>
                <c:pt idx="449">
                  <c:v>2.9288268876</c:v>
                </c:pt>
                <c:pt idx="450">
                  <c:v>2.92811158</c:v>
                </c:pt>
                <c:pt idx="451">
                  <c:v>2.9273962724</c:v>
                </c:pt>
                <c:pt idx="452">
                  <c:v>2.9266809648</c:v>
                </c:pt>
                <c:pt idx="453">
                  <c:v>2.9259656572</c:v>
                </c:pt>
                <c:pt idx="454">
                  <c:v>2.9252503496</c:v>
                </c:pt>
                <c:pt idx="455">
                  <c:v>2.924535042</c:v>
                </c:pt>
                <c:pt idx="456">
                  <c:v>2.9238197344</c:v>
                </c:pt>
                <c:pt idx="457">
                  <c:v>2.9231044268</c:v>
                </c:pt>
                <c:pt idx="458">
                  <c:v>2.9223891192</c:v>
                </c:pt>
                <c:pt idx="459">
                  <c:v>2.9216738116</c:v>
                </c:pt>
                <c:pt idx="460">
                  <c:v>2.920958504</c:v>
                </c:pt>
                <c:pt idx="461">
                  <c:v>2.920243196399999</c:v>
                </c:pt>
                <c:pt idx="462">
                  <c:v>2.9195278888</c:v>
                </c:pt>
                <c:pt idx="463">
                  <c:v>2.9188125812</c:v>
                </c:pt>
                <c:pt idx="464">
                  <c:v>2.9180972736</c:v>
                </c:pt>
                <c:pt idx="465">
                  <c:v>2.917381966</c:v>
                </c:pt>
                <c:pt idx="466">
                  <c:v>2.9166666584</c:v>
                </c:pt>
                <c:pt idx="467">
                  <c:v>2.9159513508</c:v>
                </c:pt>
                <c:pt idx="468">
                  <c:v>2.9152360432</c:v>
                </c:pt>
                <c:pt idx="469">
                  <c:v>2.9145207356</c:v>
                </c:pt>
                <c:pt idx="470">
                  <c:v>2.913805427999999</c:v>
                </c:pt>
                <c:pt idx="471">
                  <c:v>2.9130901204</c:v>
                </c:pt>
                <c:pt idx="472">
                  <c:v>2.9123748128</c:v>
                </c:pt>
                <c:pt idx="473">
                  <c:v>2.911659505199998</c:v>
                </c:pt>
                <c:pt idx="474">
                  <c:v>2.9109441976</c:v>
                </c:pt>
                <c:pt idx="475">
                  <c:v>2.910228889999999</c:v>
                </c:pt>
                <c:pt idx="476">
                  <c:v>2.9095135824</c:v>
                </c:pt>
                <c:pt idx="477">
                  <c:v>2.9087982748</c:v>
                </c:pt>
                <c:pt idx="478">
                  <c:v>2.9080829672</c:v>
                </c:pt>
                <c:pt idx="479">
                  <c:v>2.9073676596</c:v>
                </c:pt>
                <c:pt idx="480">
                  <c:v>2.906652352</c:v>
                </c:pt>
                <c:pt idx="481">
                  <c:v>2.9059370444</c:v>
                </c:pt>
                <c:pt idx="482">
                  <c:v>2.9052217368</c:v>
                </c:pt>
                <c:pt idx="483">
                  <c:v>2.9045064292</c:v>
                </c:pt>
                <c:pt idx="484">
                  <c:v>2.9037911216</c:v>
                </c:pt>
                <c:pt idx="485">
                  <c:v>2.903075814</c:v>
                </c:pt>
                <c:pt idx="486">
                  <c:v>2.9023605064</c:v>
                </c:pt>
                <c:pt idx="487">
                  <c:v>2.901645198799998</c:v>
                </c:pt>
                <c:pt idx="488">
                  <c:v>2.9009298912</c:v>
                </c:pt>
                <c:pt idx="489">
                  <c:v>2.9002145836</c:v>
                </c:pt>
                <c:pt idx="490">
                  <c:v>2.899499276</c:v>
                </c:pt>
                <c:pt idx="491">
                  <c:v>2.8987839684</c:v>
                </c:pt>
                <c:pt idx="492">
                  <c:v>2.898068660799999</c:v>
                </c:pt>
                <c:pt idx="493">
                  <c:v>2.8973533532</c:v>
                </c:pt>
                <c:pt idx="494">
                  <c:v>2.8966380456</c:v>
                </c:pt>
                <c:pt idx="495">
                  <c:v>2.895922738</c:v>
                </c:pt>
                <c:pt idx="496">
                  <c:v>2.895207430399997</c:v>
                </c:pt>
                <c:pt idx="497">
                  <c:v>2.894492122799999</c:v>
                </c:pt>
                <c:pt idx="498">
                  <c:v>2.8937768152</c:v>
                </c:pt>
                <c:pt idx="499">
                  <c:v>2.8930615076</c:v>
                </c:pt>
                <c:pt idx="500">
                  <c:v>2.892346199999995</c:v>
                </c:pt>
                <c:pt idx="501">
                  <c:v>2.8916308924</c:v>
                </c:pt>
                <c:pt idx="502">
                  <c:v>2.8909155848</c:v>
                </c:pt>
                <c:pt idx="503">
                  <c:v>2.8902002772</c:v>
                </c:pt>
                <c:pt idx="504">
                  <c:v>2.8894849696</c:v>
                </c:pt>
                <c:pt idx="505">
                  <c:v>2.888769662</c:v>
                </c:pt>
                <c:pt idx="506">
                  <c:v>2.8880543544</c:v>
                </c:pt>
                <c:pt idx="507">
                  <c:v>2.8873390468</c:v>
                </c:pt>
                <c:pt idx="508">
                  <c:v>2.8866237392</c:v>
                </c:pt>
                <c:pt idx="509">
                  <c:v>2.885908431599998</c:v>
                </c:pt>
                <c:pt idx="510">
                  <c:v>2.885193124</c:v>
                </c:pt>
                <c:pt idx="511">
                  <c:v>2.8844778164</c:v>
                </c:pt>
                <c:pt idx="512">
                  <c:v>2.8837625088</c:v>
                </c:pt>
                <c:pt idx="513">
                  <c:v>2.8830472012</c:v>
                </c:pt>
                <c:pt idx="514">
                  <c:v>2.8823318936</c:v>
                </c:pt>
                <c:pt idx="515">
                  <c:v>2.881616586</c:v>
                </c:pt>
                <c:pt idx="516">
                  <c:v>2.8809012784</c:v>
                </c:pt>
                <c:pt idx="517">
                  <c:v>2.8801859708</c:v>
                </c:pt>
                <c:pt idx="518">
                  <c:v>2.879470663199998</c:v>
                </c:pt>
                <c:pt idx="519">
                  <c:v>2.8787553556</c:v>
                </c:pt>
                <c:pt idx="520">
                  <c:v>2.878040048</c:v>
                </c:pt>
                <c:pt idx="521">
                  <c:v>2.8773247404</c:v>
                </c:pt>
                <c:pt idx="522">
                  <c:v>2.876609432799996</c:v>
                </c:pt>
                <c:pt idx="523">
                  <c:v>2.875894125199998</c:v>
                </c:pt>
                <c:pt idx="524">
                  <c:v>2.8751788176</c:v>
                </c:pt>
                <c:pt idx="525">
                  <c:v>2.87446351</c:v>
                </c:pt>
                <c:pt idx="526">
                  <c:v>2.8737482024</c:v>
                </c:pt>
                <c:pt idx="527">
                  <c:v>2.8730328948</c:v>
                </c:pt>
                <c:pt idx="528">
                  <c:v>2.8723175872</c:v>
                </c:pt>
                <c:pt idx="529">
                  <c:v>2.871602279599998</c:v>
                </c:pt>
                <c:pt idx="530">
                  <c:v>2.870886972</c:v>
                </c:pt>
                <c:pt idx="531">
                  <c:v>2.8701716644</c:v>
                </c:pt>
                <c:pt idx="532">
                  <c:v>2.8694563568</c:v>
                </c:pt>
                <c:pt idx="533">
                  <c:v>2.8687410492</c:v>
                </c:pt>
                <c:pt idx="534">
                  <c:v>2.8680257416</c:v>
                </c:pt>
                <c:pt idx="535">
                  <c:v>2.867310434</c:v>
                </c:pt>
                <c:pt idx="536">
                  <c:v>2.8665951264</c:v>
                </c:pt>
                <c:pt idx="537">
                  <c:v>2.8658798188</c:v>
                </c:pt>
                <c:pt idx="538">
                  <c:v>2.8651645112</c:v>
                </c:pt>
                <c:pt idx="539">
                  <c:v>2.864449203599999</c:v>
                </c:pt>
                <c:pt idx="540">
                  <c:v>2.863733896</c:v>
                </c:pt>
                <c:pt idx="541">
                  <c:v>2.8630185884</c:v>
                </c:pt>
                <c:pt idx="542">
                  <c:v>2.8623032808</c:v>
                </c:pt>
                <c:pt idx="543">
                  <c:v>2.8615879732</c:v>
                </c:pt>
                <c:pt idx="544">
                  <c:v>2.8608726656</c:v>
                </c:pt>
                <c:pt idx="545">
                  <c:v>2.860157358</c:v>
                </c:pt>
                <c:pt idx="546">
                  <c:v>2.859442050399997</c:v>
                </c:pt>
                <c:pt idx="547">
                  <c:v>2.8587267428</c:v>
                </c:pt>
                <c:pt idx="548">
                  <c:v>2.858011435199999</c:v>
                </c:pt>
                <c:pt idx="549">
                  <c:v>2.8572961276</c:v>
                </c:pt>
                <c:pt idx="550">
                  <c:v>2.85658082</c:v>
                </c:pt>
                <c:pt idx="551">
                  <c:v>2.855865512399998</c:v>
                </c:pt>
                <c:pt idx="552">
                  <c:v>2.8551502048</c:v>
                </c:pt>
                <c:pt idx="553">
                  <c:v>2.8544348972</c:v>
                </c:pt>
                <c:pt idx="554">
                  <c:v>2.8537195896</c:v>
                </c:pt>
                <c:pt idx="555">
                  <c:v>2.853004282</c:v>
                </c:pt>
                <c:pt idx="556">
                  <c:v>2.852288974399995</c:v>
                </c:pt>
                <c:pt idx="557">
                  <c:v>2.8515736668</c:v>
                </c:pt>
                <c:pt idx="558">
                  <c:v>2.850858359199996</c:v>
                </c:pt>
                <c:pt idx="559">
                  <c:v>2.8501430516</c:v>
                </c:pt>
                <c:pt idx="560">
                  <c:v>2.849427744</c:v>
                </c:pt>
                <c:pt idx="561">
                  <c:v>2.8487124364</c:v>
                </c:pt>
                <c:pt idx="562">
                  <c:v>2.8479971288</c:v>
                </c:pt>
                <c:pt idx="563">
                  <c:v>2.8472818212</c:v>
                </c:pt>
                <c:pt idx="564">
                  <c:v>2.8465665136</c:v>
                </c:pt>
                <c:pt idx="565">
                  <c:v>2.845851206</c:v>
                </c:pt>
                <c:pt idx="566">
                  <c:v>2.8451358984</c:v>
                </c:pt>
                <c:pt idx="567">
                  <c:v>2.8444205908</c:v>
                </c:pt>
                <c:pt idx="568">
                  <c:v>2.8437052832</c:v>
                </c:pt>
                <c:pt idx="569">
                  <c:v>2.8429899756</c:v>
                </c:pt>
                <c:pt idx="570">
                  <c:v>2.842274668</c:v>
                </c:pt>
                <c:pt idx="571">
                  <c:v>2.8415593604</c:v>
                </c:pt>
                <c:pt idx="572">
                  <c:v>2.8408440528</c:v>
                </c:pt>
                <c:pt idx="573">
                  <c:v>2.8401287452</c:v>
                </c:pt>
                <c:pt idx="574">
                  <c:v>2.839413437599997</c:v>
                </c:pt>
                <c:pt idx="575">
                  <c:v>2.838698129999996</c:v>
                </c:pt>
                <c:pt idx="576">
                  <c:v>2.8379828224</c:v>
                </c:pt>
                <c:pt idx="577">
                  <c:v>2.8372675148</c:v>
                </c:pt>
                <c:pt idx="578">
                  <c:v>2.8365522072</c:v>
                </c:pt>
                <c:pt idx="579">
                  <c:v>2.835836899599998</c:v>
                </c:pt>
                <c:pt idx="580">
                  <c:v>2.835121592</c:v>
                </c:pt>
                <c:pt idx="581">
                  <c:v>2.834406284399999</c:v>
                </c:pt>
                <c:pt idx="582">
                  <c:v>2.8336909768</c:v>
                </c:pt>
                <c:pt idx="583">
                  <c:v>2.832975669199996</c:v>
                </c:pt>
                <c:pt idx="584">
                  <c:v>2.832260361599999</c:v>
                </c:pt>
                <c:pt idx="585">
                  <c:v>2.831545053999998</c:v>
                </c:pt>
                <c:pt idx="586">
                  <c:v>2.8308297464</c:v>
                </c:pt>
                <c:pt idx="587">
                  <c:v>2.8301144388</c:v>
                </c:pt>
                <c:pt idx="588">
                  <c:v>2.8293991312</c:v>
                </c:pt>
                <c:pt idx="589">
                  <c:v>2.8286838236</c:v>
                </c:pt>
                <c:pt idx="590">
                  <c:v>2.827968516</c:v>
                </c:pt>
                <c:pt idx="591">
                  <c:v>2.8272532084</c:v>
                </c:pt>
                <c:pt idx="592">
                  <c:v>2.8265379008</c:v>
                </c:pt>
                <c:pt idx="593">
                  <c:v>2.825822593199998</c:v>
                </c:pt>
                <c:pt idx="594">
                  <c:v>2.8251072856</c:v>
                </c:pt>
                <c:pt idx="595">
                  <c:v>2.824391978</c:v>
                </c:pt>
                <c:pt idx="596">
                  <c:v>2.8236766704</c:v>
                </c:pt>
                <c:pt idx="597">
                  <c:v>2.8229613628</c:v>
                </c:pt>
                <c:pt idx="598">
                  <c:v>2.822246055199999</c:v>
                </c:pt>
                <c:pt idx="599">
                  <c:v>2.8215307476</c:v>
                </c:pt>
                <c:pt idx="600">
                  <c:v>2.82081544</c:v>
                </c:pt>
                <c:pt idx="601">
                  <c:v>2.8201001324</c:v>
                </c:pt>
                <c:pt idx="602">
                  <c:v>2.8193848248</c:v>
                </c:pt>
                <c:pt idx="603">
                  <c:v>2.8186695172</c:v>
                </c:pt>
                <c:pt idx="604">
                  <c:v>2.8179542096</c:v>
                </c:pt>
                <c:pt idx="605">
                  <c:v>2.817238902</c:v>
                </c:pt>
                <c:pt idx="606">
                  <c:v>2.8165235944</c:v>
                </c:pt>
                <c:pt idx="607">
                  <c:v>2.815808286799998</c:v>
                </c:pt>
                <c:pt idx="608">
                  <c:v>2.815092979199997</c:v>
                </c:pt>
                <c:pt idx="609">
                  <c:v>2.8143776716</c:v>
                </c:pt>
                <c:pt idx="610">
                  <c:v>2.813662363999998</c:v>
                </c:pt>
                <c:pt idx="611">
                  <c:v>2.8129470564</c:v>
                </c:pt>
                <c:pt idx="612">
                  <c:v>2.8122317488</c:v>
                </c:pt>
                <c:pt idx="613">
                  <c:v>2.8115164412</c:v>
                </c:pt>
                <c:pt idx="614">
                  <c:v>2.810801133599996</c:v>
                </c:pt>
                <c:pt idx="615">
                  <c:v>2.810085825999999</c:v>
                </c:pt>
                <c:pt idx="616">
                  <c:v>2.8093705184</c:v>
                </c:pt>
                <c:pt idx="617">
                  <c:v>2.8086552108</c:v>
                </c:pt>
                <c:pt idx="618">
                  <c:v>2.8079399032</c:v>
                </c:pt>
                <c:pt idx="619">
                  <c:v>2.8072245956</c:v>
                </c:pt>
                <c:pt idx="620">
                  <c:v>2.806509288</c:v>
                </c:pt>
                <c:pt idx="621">
                  <c:v>2.8057939804</c:v>
                </c:pt>
                <c:pt idx="622">
                  <c:v>2.8050786728</c:v>
                </c:pt>
                <c:pt idx="623">
                  <c:v>2.8043633652</c:v>
                </c:pt>
                <c:pt idx="624">
                  <c:v>2.8036480576</c:v>
                </c:pt>
                <c:pt idx="625">
                  <c:v>2.80293275</c:v>
                </c:pt>
                <c:pt idx="626">
                  <c:v>2.8022174424</c:v>
                </c:pt>
                <c:pt idx="627">
                  <c:v>2.801502134799998</c:v>
                </c:pt>
                <c:pt idx="628">
                  <c:v>2.8007868272</c:v>
                </c:pt>
                <c:pt idx="629">
                  <c:v>2.8000715196</c:v>
                </c:pt>
                <c:pt idx="630">
                  <c:v>2.799356212</c:v>
                </c:pt>
                <c:pt idx="631">
                  <c:v>2.798640904399999</c:v>
                </c:pt>
                <c:pt idx="632">
                  <c:v>2.7979255968</c:v>
                </c:pt>
                <c:pt idx="633">
                  <c:v>2.7972102892</c:v>
                </c:pt>
                <c:pt idx="634">
                  <c:v>2.7964949816</c:v>
                </c:pt>
                <c:pt idx="635">
                  <c:v>2.795779674</c:v>
                </c:pt>
                <c:pt idx="636">
                  <c:v>2.7950643664</c:v>
                </c:pt>
                <c:pt idx="637">
                  <c:v>2.7943490588</c:v>
                </c:pt>
                <c:pt idx="638">
                  <c:v>2.7936337512</c:v>
                </c:pt>
                <c:pt idx="639">
                  <c:v>2.7929184436</c:v>
                </c:pt>
                <c:pt idx="640">
                  <c:v>2.792203135999998</c:v>
                </c:pt>
                <c:pt idx="641">
                  <c:v>2.7914878284</c:v>
                </c:pt>
                <c:pt idx="642">
                  <c:v>2.7907725208</c:v>
                </c:pt>
                <c:pt idx="643">
                  <c:v>2.7900572132</c:v>
                </c:pt>
                <c:pt idx="644">
                  <c:v>2.7893419056</c:v>
                </c:pt>
                <c:pt idx="645">
                  <c:v>2.788626598</c:v>
                </c:pt>
                <c:pt idx="646">
                  <c:v>2.7879112904</c:v>
                </c:pt>
                <c:pt idx="647">
                  <c:v>2.7871959828</c:v>
                </c:pt>
                <c:pt idx="648">
                  <c:v>2.7864806752</c:v>
                </c:pt>
                <c:pt idx="649">
                  <c:v>2.7857653676</c:v>
                </c:pt>
                <c:pt idx="650">
                  <c:v>2.78505006</c:v>
                </c:pt>
                <c:pt idx="651">
                  <c:v>2.7843347524</c:v>
                </c:pt>
                <c:pt idx="652">
                  <c:v>2.7836194448</c:v>
                </c:pt>
                <c:pt idx="653">
                  <c:v>2.7829041372</c:v>
                </c:pt>
                <c:pt idx="654">
                  <c:v>2.7821888296</c:v>
                </c:pt>
                <c:pt idx="655">
                  <c:v>2.781473522</c:v>
                </c:pt>
                <c:pt idx="656">
                  <c:v>2.7807582144</c:v>
                </c:pt>
                <c:pt idx="657">
                  <c:v>2.7800429068</c:v>
                </c:pt>
                <c:pt idx="658">
                  <c:v>2.7793275992</c:v>
                </c:pt>
                <c:pt idx="659">
                  <c:v>2.7786122916</c:v>
                </c:pt>
                <c:pt idx="660">
                  <c:v>2.777896984</c:v>
                </c:pt>
                <c:pt idx="661">
                  <c:v>2.7771816764</c:v>
                </c:pt>
                <c:pt idx="662">
                  <c:v>2.7764663688</c:v>
                </c:pt>
                <c:pt idx="663">
                  <c:v>2.775751061200001</c:v>
                </c:pt>
                <c:pt idx="664">
                  <c:v>2.7750357536</c:v>
                </c:pt>
                <c:pt idx="665">
                  <c:v>2.774320446</c:v>
                </c:pt>
                <c:pt idx="666">
                  <c:v>2.7736051384</c:v>
                </c:pt>
                <c:pt idx="667">
                  <c:v>2.7728898308</c:v>
                </c:pt>
                <c:pt idx="668">
                  <c:v>2.7721745232</c:v>
                </c:pt>
                <c:pt idx="669">
                  <c:v>2.7714592156</c:v>
                </c:pt>
                <c:pt idx="670">
                  <c:v>2.770743908</c:v>
                </c:pt>
                <c:pt idx="671">
                  <c:v>2.7700286004</c:v>
                </c:pt>
                <c:pt idx="672">
                  <c:v>2.7693132928</c:v>
                </c:pt>
                <c:pt idx="673">
                  <c:v>2.7685979852</c:v>
                </c:pt>
                <c:pt idx="674">
                  <c:v>2.7678826776</c:v>
                </c:pt>
                <c:pt idx="675">
                  <c:v>2.76716737</c:v>
                </c:pt>
                <c:pt idx="676">
                  <c:v>2.7664520624</c:v>
                </c:pt>
                <c:pt idx="677">
                  <c:v>2.7657367548</c:v>
                </c:pt>
                <c:pt idx="678">
                  <c:v>2.7650214472</c:v>
                </c:pt>
                <c:pt idx="679">
                  <c:v>2.7643061396</c:v>
                </c:pt>
                <c:pt idx="680">
                  <c:v>2.763590832</c:v>
                </c:pt>
                <c:pt idx="681">
                  <c:v>2.7628755244</c:v>
                </c:pt>
                <c:pt idx="682">
                  <c:v>2.7621602168</c:v>
                </c:pt>
                <c:pt idx="683">
                  <c:v>2.7614449092</c:v>
                </c:pt>
                <c:pt idx="684">
                  <c:v>2.7607296016</c:v>
                </c:pt>
                <c:pt idx="685">
                  <c:v>2.760014294</c:v>
                </c:pt>
                <c:pt idx="686">
                  <c:v>2.7592989864</c:v>
                </c:pt>
                <c:pt idx="687">
                  <c:v>2.7585836788</c:v>
                </c:pt>
                <c:pt idx="688">
                  <c:v>2.7578683712</c:v>
                </c:pt>
                <c:pt idx="689">
                  <c:v>2.7571530636</c:v>
                </c:pt>
                <c:pt idx="690">
                  <c:v>2.756437756</c:v>
                </c:pt>
                <c:pt idx="691">
                  <c:v>2.7557224484</c:v>
                </c:pt>
                <c:pt idx="692">
                  <c:v>2.7550071408</c:v>
                </c:pt>
                <c:pt idx="693">
                  <c:v>2.7542918332</c:v>
                </c:pt>
                <c:pt idx="694">
                  <c:v>2.7535765256</c:v>
                </c:pt>
                <c:pt idx="695">
                  <c:v>2.752861218</c:v>
                </c:pt>
                <c:pt idx="696">
                  <c:v>2.752145910399998</c:v>
                </c:pt>
                <c:pt idx="697">
                  <c:v>2.7514306028</c:v>
                </c:pt>
                <c:pt idx="698">
                  <c:v>2.7507152952</c:v>
                </c:pt>
                <c:pt idx="699">
                  <c:v>2.7499999876</c:v>
                </c:pt>
              </c:numCache>
            </c:numRef>
          </c:xVal>
          <c:yVal>
            <c:numRef>
              <c:f>Desc1!ydata9</c:f>
              <c:numCache>
                <c:formatCode>General</c:formatCode>
                <c:ptCount val="700"/>
                <c:pt idx="0">
                  <c:v>7.0</c:v>
                </c:pt>
                <c:pt idx="1">
                  <c:v>5.0</c:v>
                </c:pt>
                <c:pt idx="2">
                  <c:v>7.0</c:v>
                </c:pt>
                <c:pt idx="3">
                  <c:v>5.0</c:v>
                </c:pt>
                <c:pt idx="4">
                  <c:v>7.0</c:v>
                </c:pt>
                <c:pt idx="5">
                  <c:v>5.0</c:v>
                </c:pt>
                <c:pt idx="6">
                  <c:v>7.0</c:v>
                </c:pt>
                <c:pt idx="7">
                  <c:v>5.0</c:v>
                </c:pt>
                <c:pt idx="8">
                  <c:v>7.0</c:v>
                </c:pt>
                <c:pt idx="9">
                  <c:v>5.0</c:v>
                </c:pt>
                <c:pt idx="10">
                  <c:v>7.0</c:v>
                </c:pt>
                <c:pt idx="11">
                  <c:v>5.0</c:v>
                </c:pt>
                <c:pt idx="12">
                  <c:v>7.0</c:v>
                </c:pt>
                <c:pt idx="13">
                  <c:v>5.0</c:v>
                </c:pt>
                <c:pt idx="14">
                  <c:v>7.0</c:v>
                </c:pt>
                <c:pt idx="15">
                  <c:v>5.0</c:v>
                </c:pt>
                <c:pt idx="16">
                  <c:v>7.0</c:v>
                </c:pt>
                <c:pt idx="17">
                  <c:v>5.0</c:v>
                </c:pt>
                <c:pt idx="18">
                  <c:v>7.0</c:v>
                </c:pt>
                <c:pt idx="19">
                  <c:v>5.0</c:v>
                </c:pt>
                <c:pt idx="20">
                  <c:v>7.0</c:v>
                </c:pt>
                <c:pt idx="21">
                  <c:v>5.0</c:v>
                </c:pt>
                <c:pt idx="22">
                  <c:v>7.0</c:v>
                </c:pt>
                <c:pt idx="23">
                  <c:v>5.0</c:v>
                </c:pt>
                <c:pt idx="24">
                  <c:v>7.0</c:v>
                </c:pt>
                <c:pt idx="25">
                  <c:v>5.0</c:v>
                </c:pt>
                <c:pt idx="26">
                  <c:v>7.0</c:v>
                </c:pt>
                <c:pt idx="27">
                  <c:v>5.0</c:v>
                </c:pt>
                <c:pt idx="28">
                  <c:v>7.0</c:v>
                </c:pt>
                <c:pt idx="29">
                  <c:v>5.0</c:v>
                </c:pt>
                <c:pt idx="30">
                  <c:v>7.0</c:v>
                </c:pt>
                <c:pt idx="31">
                  <c:v>5.0</c:v>
                </c:pt>
                <c:pt idx="32">
                  <c:v>7.0</c:v>
                </c:pt>
                <c:pt idx="33">
                  <c:v>5.0</c:v>
                </c:pt>
                <c:pt idx="34">
                  <c:v>7.0</c:v>
                </c:pt>
                <c:pt idx="35">
                  <c:v>5.0</c:v>
                </c:pt>
                <c:pt idx="36">
                  <c:v>7.0</c:v>
                </c:pt>
                <c:pt idx="37">
                  <c:v>5.0</c:v>
                </c:pt>
                <c:pt idx="38">
                  <c:v>7.0</c:v>
                </c:pt>
                <c:pt idx="39">
                  <c:v>5.0</c:v>
                </c:pt>
                <c:pt idx="40">
                  <c:v>7.0</c:v>
                </c:pt>
                <c:pt idx="41">
                  <c:v>5.0</c:v>
                </c:pt>
                <c:pt idx="42">
                  <c:v>7.0</c:v>
                </c:pt>
                <c:pt idx="43">
                  <c:v>5.0</c:v>
                </c:pt>
                <c:pt idx="44">
                  <c:v>7.0</c:v>
                </c:pt>
                <c:pt idx="45">
                  <c:v>5.0</c:v>
                </c:pt>
                <c:pt idx="46">
                  <c:v>7.0</c:v>
                </c:pt>
                <c:pt idx="47">
                  <c:v>5.0</c:v>
                </c:pt>
                <c:pt idx="48">
                  <c:v>7.0</c:v>
                </c:pt>
                <c:pt idx="49">
                  <c:v>5.0</c:v>
                </c:pt>
                <c:pt idx="50">
                  <c:v>7.0</c:v>
                </c:pt>
                <c:pt idx="51">
                  <c:v>5.0</c:v>
                </c:pt>
                <c:pt idx="52">
                  <c:v>7.0</c:v>
                </c:pt>
                <c:pt idx="53">
                  <c:v>5.0</c:v>
                </c:pt>
                <c:pt idx="54">
                  <c:v>7.0</c:v>
                </c:pt>
                <c:pt idx="55">
                  <c:v>5.0</c:v>
                </c:pt>
                <c:pt idx="56">
                  <c:v>7.0</c:v>
                </c:pt>
                <c:pt idx="57">
                  <c:v>5.0</c:v>
                </c:pt>
                <c:pt idx="58">
                  <c:v>7.0</c:v>
                </c:pt>
                <c:pt idx="59">
                  <c:v>5.0</c:v>
                </c:pt>
                <c:pt idx="60">
                  <c:v>7.0</c:v>
                </c:pt>
                <c:pt idx="61">
                  <c:v>5.0</c:v>
                </c:pt>
                <c:pt idx="62">
                  <c:v>7.0</c:v>
                </c:pt>
                <c:pt idx="63">
                  <c:v>5.0</c:v>
                </c:pt>
                <c:pt idx="64">
                  <c:v>7.0</c:v>
                </c:pt>
                <c:pt idx="65">
                  <c:v>5.0</c:v>
                </c:pt>
                <c:pt idx="66">
                  <c:v>7.0</c:v>
                </c:pt>
                <c:pt idx="67">
                  <c:v>5.0</c:v>
                </c:pt>
                <c:pt idx="68">
                  <c:v>7.0</c:v>
                </c:pt>
                <c:pt idx="69">
                  <c:v>5.0</c:v>
                </c:pt>
                <c:pt idx="70">
                  <c:v>7.0</c:v>
                </c:pt>
                <c:pt idx="71">
                  <c:v>5.0</c:v>
                </c:pt>
                <c:pt idx="72">
                  <c:v>7.0</c:v>
                </c:pt>
                <c:pt idx="73">
                  <c:v>5.0</c:v>
                </c:pt>
                <c:pt idx="74">
                  <c:v>7.0</c:v>
                </c:pt>
                <c:pt idx="75">
                  <c:v>5.0</c:v>
                </c:pt>
                <c:pt idx="76">
                  <c:v>7.0</c:v>
                </c:pt>
                <c:pt idx="77">
                  <c:v>5.0</c:v>
                </c:pt>
                <c:pt idx="78">
                  <c:v>7.0</c:v>
                </c:pt>
                <c:pt idx="79">
                  <c:v>5.0</c:v>
                </c:pt>
                <c:pt idx="80">
                  <c:v>7.0</c:v>
                </c:pt>
                <c:pt idx="81">
                  <c:v>5.0</c:v>
                </c:pt>
                <c:pt idx="82">
                  <c:v>7.0</c:v>
                </c:pt>
                <c:pt idx="83">
                  <c:v>5.0</c:v>
                </c:pt>
                <c:pt idx="84">
                  <c:v>7.0</c:v>
                </c:pt>
                <c:pt idx="85">
                  <c:v>5.0</c:v>
                </c:pt>
                <c:pt idx="86">
                  <c:v>7.0</c:v>
                </c:pt>
                <c:pt idx="87">
                  <c:v>5.0</c:v>
                </c:pt>
                <c:pt idx="88">
                  <c:v>7.0</c:v>
                </c:pt>
                <c:pt idx="89">
                  <c:v>5.0</c:v>
                </c:pt>
                <c:pt idx="90">
                  <c:v>7.0</c:v>
                </c:pt>
                <c:pt idx="91">
                  <c:v>5.0</c:v>
                </c:pt>
                <c:pt idx="92">
                  <c:v>7.0</c:v>
                </c:pt>
                <c:pt idx="93">
                  <c:v>5.0</c:v>
                </c:pt>
                <c:pt idx="94">
                  <c:v>7.0</c:v>
                </c:pt>
                <c:pt idx="95">
                  <c:v>5.0</c:v>
                </c:pt>
                <c:pt idx="96">
                  <c:v>7.0</c:v>
                </c:pt>
                <c:pt idx="97">
                  <c:v>5.0</c:v>
                </c:pt>
                <c:pt idx="98">
                  <c:v>7.0</c:v>
                </c:pt>
                <c:pt idx="99">
                  <c:v>5.0</c:v>
                </c:pt>
                <c:pt idx="100">
                  <c:v>7.0</c:v>
                </c:pt>
                <c:pt idx="101">
                  <c:v>5.0</c:v>
                </c:pt>
                <c:pt idx="102">
                  <c:v>7.0</c:v>
                </c:pt>
                <c:pt idx="103">
                  <c:v>5.0</c:v>
                </c:pt>
                <c:pt idx="104">
                  <c:v>7.0</c:v>
                </c:pt>
                <c:pt idx="105">
                  <c:v>5.0</c:v>
                </c:pt>
                <c:pt idx="106">
                  <c:v>7.0</c:v>
                </c:pt>
                <c:pt idx="107">
                  <c:v>5.0</c:v>
                </c:pt>
                <c:pt idx="108">
                  <c:v>7.0</c:v>
                </c:pt>
                <c:pt idx="109">
                  <c:v>5.0</c:v>
                </c:pt>
                <c:pt idx="110">
                  <c:v>7.0</c:v>
                </c:pt>
                <c:pt idx="111">
                  <c:v>5.0</c:v>
                </c:pt>
                <c:pt idx="112">
                  <c:v>7.0</c:v>
                </c:pt>
                <c:pt idx="113">
                  <c:v>5.0</c:v>
                </c:pt>
                <c:pt idx="114">
                  <c:v>7.0</c:v>
                </c:pt>
                <c:pt idx="115">
                  <c:v>5.0</c:v>
                </c:pt>
                <c:pt idx="116">
                  <c:v>7.0</c:v>
                </c:pt>
                <c:pt idx="117">
                  <c:v>5.0</c:v>
                </c:pt>
                <c:pt idx="118">
                  <c:v>7.0</c:v>
                </c:pt>
                <c:pt idx="119">
                  <c:v>5.0</c:v>
                </c:pt>
                <c:pt idx="120">
                  <c:v>7.0</c:v>
                </c:pt>
                <c:pt idx="121">
                  <c:v>5.0</c:v>
                </c:pt>
                <c:pt idx="122">
                  <c:v>7.0</c:v>
                </c:pt>
                <c:pt idx="123">
                  <c:v>5.0</c:v>
                </c:pt>
                <c:pt idx="124">
                  <c:v>7.0</c:v>
                </c:pt>
                <c:pt idx="125">
                  <c:v>5.0</c:v>
                </c:pt>
                <c:pt idx="126">
                  <c:v>7.0</c:v>
                </c:pt>
                <c:pt idx="127">
                  <c:v>5.0</c:v>
                </c:pt>
                <c:pt idx="128">
                  <c:v>7.0</c:v>
                </c:pt>
                <c:pt idx="129">
                  <c:v>5.0</c:v>
                </c:pt>
                <c:pt idx="130">
                  <c:v>7.0</c:v>
                </c:pt>
                <c:pt idx="131">
                  <c:v>5.0</c:v>
                </c:pt>
                <c:pt idx="132">
                  <c:v>7.0</c:v>
                </c:pt>
                <c:pt idx="133">
                  <c:v>5.0</c:v>
                </c:pt>
                <c:pt idx="134">
                  <c:v>7.0</c:v>
                </c:pt>
                <c:pt idx="135">
                  <c:v>5.0</c:v>
                </c:pt>
                <c:pt idx="136">
                  <c:v>7.0</c:v>
                </c:pt>
                <c:pt idx="137">
                  <c:v>5.0</c:v>
                </c:pt>
                <c:pt idx="138">
                  <c:v>7.0</c:v>
                </c:pt>
                <c:pt idx="139">
                  <c:v>5.0</c:v>
                </c:pt>
                <c:pt idx="140">
                  <c:v>7.0</c:v>
                </c:pt>
                <c:pt idx="141">
                  <c:v>5.0</c:v>
                </c:pt>
                <c:pt idx="142">
                  <c:v>7.0</c:v>
                </c:pt>
                <c:pt idx="143">
                  <c:v>5.0</c:v>
                </c:pt>
                <c:pt idx="144">
                  <c:v>7.0</c:v>
                </c:pt>
                <c:pt idx="145">
                  <c:v>5.0</c:v>
                </c:pt>
                <c:pt idx="146">
                  <c:v>7.0</c:v>
                </c:pt>
                <c:pt idx="147">
                  <c:v>5.0</c:v>
                </c:pt>
                <c:pt idx="148">
                  <c:v>7.0</c:v>
                </c:pt>
                <c:pt idx="149">
                  <c:v>5.0</c:v>
                </c:pt>
                <c:pt idx="150">
                  <c:v>7.0</c:v>
                </c:pt>
                <c:pt idx="151">
                  <c:v>5.0</c:v>
                </c:pt>
                <c:pt idx="152">
                  <c:v>7.0</c:v>
                </c:pt>
                <c:pt idx="153">
                  <c:v>5.0</c:v>
                </c:pt>
                <c:pt idx="154">
                  <c:v>7.0</c:v>
                </c:pt>
                <c:pt idx="155">
                  <c:v>5.0</c:v>
                </c:pt>
                <c:pt idx="156">
                  <c:v>7.0</c:v>
                </c:pt>
                <c:pt idx="157">
                  <c:v>5.0</c:v>
                </c:pt>
                <c:pt idx="158">
                  <c:v>7.0</c:v>
                </c:pt>
                <c:pt idx="159">
                  <c:v>5.0</c:v>
                </c:pt>
                <c:pt idx="160">
                  <c:v>7.0</c:v>
                </c:pt>
                <c:pt idx="161">
                  <c:v>5.0</c:v>
                </c:pt>
                <c:pt idx="162">
                  <c:v>7.0</c:v>
                </c:pt>
                <c:pt idx="163">
                  <c:v>5.0</c:v>
                </c:pt>
                <c:pt idx="164">
                  <c:v>7.0</c:v>
                </c:pt>
                <c:pt idx="165">
                  <c:v>5.0</c:v>
                </c:pt>
                <c:pt idx="166">
                  <c:v>7.0</c:v>
                </c:pt>
                <c:pt idx="167">
                  <c:v>5.0</c:v>
                </c:pt>
                <c:pt idx="168">
                  <c:v>7.0</c:v>
                </c:pt>
                <c:pt idx="169">
                  <c:v>5.0</c:v>
                </c:pt>
                <c:pt idx="170">
                  <c:v>7.0</c:v>
                </c:pt>
                <c:pt idx="171">
                  <c:v>5.0</c:v>
                </c:pt>
                <c:pt idx="172">
                  <c:v>7.0</c:v>
                </c:pt>
                <c:pt idx="173">
                  <c:v>5.0</c:v>
                </c:pt>
                <c:pt idx="174">
                  <c:v>7.0</c:v>
                </c:pt>
                <c:pt idx="175">
                  <c:v>5.0</c:v>
                </c:pt>
                <c:pt idx="176">
                  <c:v>7.0</c:v>
                </c:pt>
                <c:pt idx="177">
                  <c:v>5.0</c:v>
                </c:pt>
                <c:pt idx="178">
                  <c:v>7.0</c:v>
                </c:pt>
                <c:pt idx="179">
                  <c:v>5.0</c:v>
                </c:pt>
                <c:pt idx="180">
                  <c:v>7.0</c:v>
                </c:pt>
                <c:pt idx="181">
                  <c:v>5.0</c:v>
                </c:pt>
                <c:pt idx="182">
                  <c:v>7.0</c:v>
                </c:pt>
                <c:pt idx="183">
                  <c:v>5.0</c:v>
                </c:pt>
                <c:pt idx="184">
                  <c:v>7.0</c:v>
                </c:pt>
                <c:pt idx="185">
                  <c:v>5.0</c:v>
                </c:pt>
                <c:pt idx="186">
                  <c:v>7.0</c:v>
                </c:pt>
                <c:pt idx="187">
                  <c:v>5.0</c:v>
                </c:pt>
                <c:pt idx="188">
                  <c:v>7.0</c:v>
                </c:pt>
                <c:pt idx="189">
                  <c:v>5.0</c:v>
                </c:pt>
                <c:pt idx="190">
                  <c:v>7.0</c:v>
                </c:pt>
                <c:pt idx="191">
                  <c:v>5.0</c:v>
                </c:pt>
                <c:pt idx="192">
                  <c:v>7.0</c:v>
                </c:pt>
                <c:pt idx="193">
                  <c:v>5.0</c:v>
                </c:pt>
                <c:pt idx="194">
                  <c:v>7.0</c:v>
                </c:pt>
                <c:pt idx="195">
                  <c:v>5.0</c:v>
                </c:pt>
                <c:pt idx="196">
                  <c:v>7.0</c:v>
                </c:pt>
                <c:pt idx="197">
                  <c:v>5.0</c:v>
                </c:pt>
                <c:pt idx="198">
                  <c:v>7.0</c:v>
                </c:pt>
                <c:pt idx="199">
                  <c:v>5.0</c:v>
                </c:pt>
                <c:pt idx="200">
                  <c:v>7.0</c:v>
                </c:pt>
                <c:pt idx="201">
                  <c:v>5.0</c:v>
                </c:pt>
                <c:pt idx="202">
                  <c:v>7.0</c:v>
                </c:pt>
                <c:pt idx="203">
                  <c:v>5.0</c:v>
                </c:pt>
                <c:pt idx="204">
                  <c:v>7.0</c:v>
                </c:pt>
                <c:pt idx="205">
                  <c:v>5.0</c:v>
                </c:pt>
                <c:pt idx="206">
                  <c:v>7.0</c:v>
                </c:pt>
                <c:pt idx="207">
                  <c:v>5.0</c:v>
                </c:pt>
                <c:pt idx="208">
                  <c:v>7.0</c:v>
                </c:pt>
                <c:pt idx="209">
                  <c:v>5.0</c:v>
                </c:pt>
                <c:pt idx="210">
                  <c:v>7.0</c:v>
                </c:pt>
                <c:pt idx="211">
                  <c:v>5.0</c:v>
                </c:pt>
                <c:pt idx="212">
                  <c:v>7.0</c:v>
                </c:pt>
                <c:pt idx="213">
                  <c:v>5.0</c:v>
                </c:pt>
                <c:pt idx="214">
                  <c:v>7.0</c:v>
                </c:pt>
                <c:pt idx="215">
                  <c:v>5.0</c:v>
                </c:pt>
                <c:pt idx="216">
                  <c:v>7.0</c:v>
                </c:pt>
                <c:pt idx="217">
                  <c:v>5.0</c:v>
                </c:pt>
                <c:pt idx="218">
                  <c:v>7.0</c:v>
                </c:pt>
                <c:pt idx="219">
                  <c:v>5.0</c:v>
                </c:pt>
                <c:pt idx="220">
                  <c:v>7.0</c:v>
                </c:pt>
                <c:pt idx="221">
                  <c:v>5.0</c:v>
                </c:pt>
                <c:pt idx="222">
                  <c:v>7.0</c:v>
                </c:pt>
                <c:pt idx="223">
                  <c:v>5.0</c:v>
                </c:pt>
                <c:pt idx="224">
                  <c:v>7.0</c:v>
                </c:pt>
                <c:pt idx="225">
                  <c:v>5.0</c:v>
                </c:pt>
                <c:pt idx="226">
                  <c:v>7.0</c:v>
                </c:pt>
                <c:pt idx="227">
                  <c:v>5.0</c:v>
                </c:pt>
                <c:pt idx="228">
                  <c:v>7.0</c:v>
                </c:pt>
                <c:pt idx="229">
                  <c:v>5.0</c:v>
                </c:pt>
                <c:pt idx="230">
                  <c:v>7.0</c:v>
                </c:pt>
                <c:pt idx="231">
                  <c:v>5.0</c:v>
                </c:pt>
                <c:pt idx="232">
                  <c:v>7.0</c:v>
                </c:pt>
                <c:pt idx="233">
                  <c:v>5.0</c:v>
                </c:pt>
                <c:pt idx="234">
                  <c:v>7.0</c:v>
                </c:pt>
                <c:pt idx="235">
                  <c:v>5.0</c:v>
                </c:pt>
                <c:pt idx="236">
                  <c:v>7.0</c:v>
                </c:pt>
                <c:pt idx="237">
                  <c:v>5.0</c:v>
                </c:pt>
                <c:pt idx="238">
                  <c:v>7.0</c:v>
                </c:pt>
                <c:pt idx="239">
                  <c:v>5.0</c:v>
                </c:pt>
                <c:pt idx="240">
                  <c:v>7.0</c:v>
                </c:pt>
                <c:pt idx="241">
                  <c:v>5.0</c:v>
                </c:pt>
                <c:pt idx="242">
                  <c:v>7.0</c:v>
                </c:pt>
                <c:pt idx="243">
                  <c:v>5.0</c:v>
                </c:pt>
                <c:pt idx="244">
                  <c:v>7.0</c:v>
                </c:pt>
                <c:pt idx="245">
                  <c:v>5.0</c:v>
                </c:pt>
                <c:pt idx="246">
                  <c:v>7.0</c:v>
                </c:pt>
                <c:pt idx="247">
                  <c:v>5.0</c:v>
                </c:pt>
                <c:pt idx="248">
                  <c:v>7.0</c:v>
                </c:pt>
                <c:pt idx="249">
                  <c:v>5.0</c:v>
                </c:pt>
                <c:pt idx="250">
                  <c:v>7.0</c:v>
                </c:pt>
                <c:pt idx="251">
                  <c:v>5.0</c:v>
                </c:pt>
                <c:pt idx="252">
                  <c:v>7.0</c:v>
                </c:pt>
                <c:pt idx="253">
                  <c:v>5.0</c:v>
                </c:pt>
                <c:pt idx="254">
                  <c:v>7.0</c:v>
                </c:pt>
                <c:pt idx="255">
                  <c:v>5.0</c:v>
                </c:pt>
                <c:pt idx="256">
                  <c:v>7.0</c:v>
                </c:pt>
                <c:pt idx="257">
                  <c:v>5.0</c:v>
                </c:pt>
                <c:pt idx="258">
                  <c:v>7.0</c:v>
                </c:pt>
                <c:pt idx="259">
                  <c:v>5.0</c:v>
                </c:pt>
                <c:pt idx="260">
                  <c:v>7.0</c:v>
                </c:pt>
                <c:pt idx="261">
                  <c:v>5.0</c:v>
                </c:pt>
                <c:pt idx="262">
                  <c:v>7.0</c:v>
                </c:pt>
                <c:pt idx="263">
                  <c:v>5.0</c:v>
                </c:pt>
                <c:pt idx="264">
                  <c:v>7.0</c:v>
                </c:pt>
                <c:pt idx="265">
                  <c:v>5.0</c:v>
                </c:pt>
                <c:pt idx="266">
                  <c:v>7.0</c:v>
                </c:pt>
                <c:pt idx="267">
                  <c:v>5.0</c:v>
                </c:pt>
                <c:pt idx="268">
                  <c:v>7.0</c:v>
                </c:pt>
                <c:pt idx="269">
                  <c:v>5.0</c:v>
                </c:pt>
                <c:pt idx="270">
                  <c:v>7.0</c:v>
                </c:pt>
                <c:pt idx="271">
                  <c:v>5.0</c:v>
                </c:pt>
                <c:pt idx="272">
                  <c:v>7.0</c:v>
                </c:pt>
                <c:pt idx="273">
                  <c:v>5.0</c:v>
                </c:pt>
                <c:pt idx="274">
                  <c:v>7.0</c:v>
                </c:pt>
                <c:pt idx="275">
                  <c:v>5.0</c:v>
                </c:pt>
                <c:pt idx="276">
                  <c:v>7.0</c:v>
                </c:pt>
                <c:pt idx="277">
                  <c:v>5.0</c:v>
                </c:pt>
                <c:pt idx="278">
                  <c:v>7.0</c:v>
                </c:pt>
                <c:pt idx="279">
                  <c:v>5.0</c:v>
                </c:pt>
                <c:pt idx="280">
                  <c:v>7.0</c:v>
                </c:pt>
                <c:pt idx="281">
                  <c:v>5.0</c:v>
                </c:pt>
                <c:pt idx="282">
                  <c:v>7.0</c:v>
                </c:pt>
                <c:pt idx="283">
                  <c:v>5.0</c:v>
                </c:pt>
                <c:pt idx="284">
                  <c:v>7.0</c:v>
                </c:pt>
                <c:pt idx="285">
                  <c:v>5.0</c:v>
                </c:pt>
                <c:pt idx="286">
                  <c:v>7.0</c:v>
                </c:pt>
                <c:pt idx="287">
                  <c:v>5.0</c:v>
                </c:pt>
                <c:pt idx="288">
                  <c:v>7.0</c:v>
                </c:pt>
                <c:pt idx="289">
                  <c:v>5.0</c:v>
                </c:pt>
                <c:pt idx="290">
                  <c:v>7.0</c:v>
                </c:pt>
                <c:pt idx="291">
                  <c:v>5.0</c:v>
                </c:pt>
                <c:pt idx="292">
                  <c:v>7.0</c:v>
                </c:pt>
                <c:pt idx="293">
                  <c:v>5.0</c:v>
                </c:pt>
                <c:pt idx="294">
                  <c:v>7.0</c:v>
                </c:pt>
                <c:pt idx="295">
                  <c:v>5.0</c:v>
                </c:pt>
                <c:pt idx="296">
                  <c:v>7.0</c:v>
                </c:pt>
                <c:pt idx="297">
                  <c:v>5.0</c:v>
                </c:pt>
                <c:pt idx="298">
                  <c:v>7.0</c:v>
                </c:pt>
                <c:pt idx="299">
                  <c:v>5.0</c:v>
                </c:pt>
                <c:pt idx="300">
                  <c:v>7.0</c:v>
                </c:pt>
                <c:pt idx="301">
                  <c:v>5.0</c:v>
                </c:pt>
                <c:pt idx="302">
                  <c:v>7.0</c:v>
                </c:pt>
                <c:pt idx="303">
                  <c:v>5.0</c:v>
                </c:pt>
                <c:pt idx="304">
                  <c:v>7.0</c:v>
                </c:pt>
                <c:pt idx="305">
                  <c:v>5.0</c:v>
                </c:pt>
                <c:pt idx="306">
                  <c:v>7.0</c:v>
                </c:pt>
                <c:pt idx="307">
                  <c:v>5.0</c:v>
                </c:pt>
                <c:pt idx="308">
                  <c:v>7.0</c:v>
                </c:pt>
                <c:pt idx="309">
                  <c:v>5.0</c:v>
                </c:pt>
                <c:pt idx="310">
                  <c:v>7.0</c:v>
                </c:pt>
                <c:pt idx="311">
                  <c:v>5.0</c:v>
                </c:pt>
                <c:pt idx="312">
                  <c:v>7.0</c:v>
                </c:pt>
                <c:pt idx="313">
                  <c:v>5.0</c:v>
                </c:pt>
                <c:pt idx="314">
                  <c:v>7.0</c:v>
                </c:pt>
                <c:pt idx="315">
                  <c:v>5.0</c:v>
                </c:pt>
                <c:pt idx="316">
                  <c:v>7.0</c:v>
                </c:pt>
                <c:pt idx="317">
                  <c:v>5.0</c:v>
                </c:pt>
                <c:pt idx="318">
                  <c:v>7.0</c:v>
                </c:pt>
                <c:pt idx="319">
                  <c:v>5.0</c:v>
                </c:pt>
                <c:pt idx="320">
                  <c:v>7.0</c:v>
                </c:pt>
                <c:pt idx="321">
                  <c:v>5.0</c:v>
                </c:pt>
                <c:pt idx="322">
                  <c:v>7.0</c:v>
                </c:pt>
                <c:pt idx="323">
                  <c:v>5.0</c:v>
                </c:pt>
                <c:pt idx="324">
                  <c:v>7.0</c:v>
                </c:pt>
                <c:pt idx="325">
                  <c:v>5.0</c:v>
                </c:pt>
                <c:pt idx="326">
                  <c:v>7.0</c:v>
                </c:pt>
                <c:pt idx="327">
                  <c:v>5.0</c:v>
                </c:pt>
                <c:pt idx="328">
                  <c:v>7.0</c:v>
                </c:pt>
                <c:pt idx="329">
                  <c:v>5.0</c:v>
                </c:pt>
                <c:pt idx="330">
                  <c:v>7.0</c:v>
                </c:pt>
                <c:pt idx="331">
                  <c:v>5.0</c:v>
                </c:pt>
                <c:pt idx="332">
                  <c:v>7.0</c:v>
                </c:pt>
                <c:pt idx="333">
                  <c:v>5.0</c:v>
                </c:pt>
                <c:pt idx="334">
                  <c:v>7.0</c:v>
                </c:pt>
                <c:pt idx="335">
                  <c:v>5.0</c:v>
                </c:pt>
                <c:pt idx="336">
                  <c:v>7.0</c:v>
                </c:pt>
                <c:pt idx="337">
                  <c:v>5.0</c:v>
                </c:pt>
                <c:pt idx="338">
                  <c:v>7.0</c:v>
                </c:pt>
                <c:pt idx="339">
                  <c:v>5.0</c:v>
                </c:pt>
                <c:pt idx="340">
                  <c:v>7.0</c:v>
                </c:pt>
                <c:pt idx="341">
                  <c:v>5.0</c:v>
                </c:pt>
                <c:pt idx="342">
                  <c:v>7.0</c:v>
                </c:pt>
                <c:pt idx="343">
                  <c:v>5.0</c:v>
                </c:pt>
                <c:pt idx="344">
                  <c:v>7.0</c:v>
                </c:pt>
                <c:pt idx="345">
                  <c:v>5.0</c:v>
                </c:pt>
                <c:pt idx="346">
                  <c:v>7.0</c:v>
                </c:pt>
                <c:pt idx="347">
                  <c:v>5.0</c:v>
                </c:pt>
                <c:pt idx="348">
                  <c:v>7.0</c:v>
                </c:pt>
                <c:pt idx="349">
                  <c:v>5.0</c:v>
                </c:pt>
                <c:pt idx="350">
                  <c:v>7.0</c:v>
                </c:pt>
                <c:pt idx="351">
                  <c:v>5.0</c:v>
                </c:pt>
                <c:pt idx="352">
                  <c:v>7.0</c:v>
                </c:pt>
                <c:pt idx="353">
                  <c:v>5.0</c:v>
                </c:pt>
                <c:pt idx="354">
                  <c:v>7.0</c:v>
                </c:pt>
                <c:pt idx="355">
                  <c:v>5.0</c:v>
                </c:pt>
                <c:pt idx="356">
                  <c:v>7.0</c:v>
                </c:pt>
                <c:pt idx="357">
                  <c:v>5.0</c:v>
                </c:pt>
                <c:pt idx="358">
                  <c:v>7.0</c:v>
                </c:pt>
                <c:pt idx="359">
                  <c:v>5.0</c:v>
                </c:pt>
                <c:pt idx="360">
                  <c:v>7.0</c:v>
                </c:pt>
                <c:pt idx="361">
                  <c:v>5.0</c:v>
                </c:pt>
                <c:pt idx="362">
                  <c:v>7.0</c:v>
                </c:pt>
                <c:pt idx="363">
                  <c:v>5.0</c:v>
                </c:pt>
                <c:pt idx="364">
                  <c:v>7.0</c:v>
                </c:pt>
                <c:pt idx="365">
                  <c:v>5.0</c:v>
                </c:pt>
                <c:pt idx="366">
                  <c:v>7.0</c:v>
                </c:pt>
                <c:pt idx="367">
                  <c:v>5.0</c:v>
                </c:pt>
                <c:pt idx="368">
                  <c:v>7.0</c:v>
                </c:pt>
                <c:pt idx="369">
                  <c:v>5.0</c:v>
                </c:pt>
                <c:pt idx="370">
                  <c:v>7.0</c:v>
                </c:pt>
                <c:pt idx="371">
                  <c:v>5.0</c:v>
                </c:pt>
                <c:pt idx="372">
                  <c:v>7.0</c:v>
                </c:pt>
                <c:pt idx="373">
                  <c:v>5.0</c:v>
                </c:pt>
                <c:pt idx="374">
                  <c:v>7.0</c:v>
                </c:pt>
                <c:pt idx="375">
                  <c:v>5.0</c:v>
                </c:pt>
                <c:pt idx="376">
                  <c:v>7.0</c:v>
                </c:pt>
                <c:pt idx="377">
                  <c:v>5.0</c:v>
                </c:pt>
                <c:pt idx="378">
                  <c:v>7.0</c:v>
                </c:pt>
                <c:pt idx="379">
                  <c:v>5.0</c:v>
                </c:pt>
                <c:pt idx="380">
                  <c:v>7.0</c:v>
                </c:pt>
                <c:pt idx="381">
                  <c:v>5.0</c:v>
                </c:pt>
                <c:pt idx="382">
                  <c:v>7.0</c:v>
                </c:pt>
                <c:pt idx="383">
                  <c:v>5.0</c:v>
                </c:pt>
                <c:pt idx="384">
                  <c:v>7.0</c:v>
                </c:pt>
                <c:pt idx="385">
                  <c:v>5.0</c:v>
                </c:pt>
                <c:pt idx="386">
                  <c:v>7.0</c:v>
                </c:pt>
                <c:pt idx="387">
                  <c:v>5.0</c:v>
                </c:pt>
                <c:pt idx="388">
                  <c:v>7.0</c:v>
                </c:pt>
                <c:pt idx="389">
                  <c:v>5.0</c:v>
                </c:pt>
                <c:pt idx="390">
                  <c:v>7.0</c:v>
                </c:pt>
                <c:pt idx="391">
                  <c:v>5.0</c:v>
                </c:pt>
                <c:pt idx="392">
                  <c:v>7.0</c:v>
                </c:pt>
                <c:pt idx="393">
                  <c:v>5.0</c:v>
                </c:pt>
                <c:pt idx="394">
                  <c:v>7.0</c:v>
                </c:pt>
                <c:pt idx="395">
                  <c:v>5.0</c:v>
                </c:pt>
                <c:pt idx="396">
                  <c:v>7.0</c:v>
                </c:pt>
                <c:pt idx="397">
                  <c:v>5.0</c:v>
                </c:pt>
                <c:pt idx="398">
                  <c:v>7.0</c:v>
                </c:pt>
                <c:pt idx="399">
                  <c:v>5.0</c:v>
                </c:pt>
                <c:pt idx="400">
                  <c:v>7.0</c:v>
                </c:pt>
                <c:pt idx="401">
                  <c:v>5.0</c:v>
                </c:pt>
                <c:pt idx="402">
                  <c:v>7.0</c:v>
                </c:pt>
                <c:pt idx="403">
                  <c:v>5.0</c:v>
                </c:pt>
                <c:pt idx="404">
                  <c:v>7.0</c:v>
                </c:pt>
                <c:pt idx="405">
                  <c:v>5.0</c:v>
                </c:pt>
                <c:pt idx="406">
                  <c:v>7.0</c:v>
                </c:pt>
                <c:pt idx="407">
                  <c:v>5.0</c:v>
                </c:pt>
                <c:pt idx="408">
                  <c:v>7.0</c:v>
                </c:pt>
                <c:pt idx="409">
                  <c:v>5.0</c:v>
                </c:pt>
                <c:pt idx="410">
                  <c:v>7.0</c:v>
                </c:pt>
                <c:pt idx="411">
                  <c:v>5.0</c:v>
                </c:pt>
                <c:pt idx="412">
                  <c:v>7.0</c:v>
                </c:pt>
                <c:pt idx="413">
                  <c:v>5.0</c:v>
                </c:pt>
                <c:pt idx="414">
                  <c:v>7.0</c:v>
                </c:pt>
                <c:pt idx="415">
                  <c:v>5.0</c:v>
                </c:pt>
                <c:pt idx="416">
                  <c:v>7.0</c:v>
                </c:pt>
                <c:pt idx="417">
                  <c:v>5.0</c:v>
                </c:pt>
                <c:pt idx="418">
                  <c:v>7.0</c:v>
                </c:pt>
                <c:pt idx="419">
                  <c:v>5.0</c:v>
                </c:pt>
                <c:pt idx="420">
                  <c:v>7.0</c:v>
                </c:pt>
                <c:pt idx="421">
                  <c:v>5.0</c:v>
                </c:pt>
                <c:pt idx="422">
                  <c:v>7.0</c:v>
                </c:pt>
                <c:pt idx="423">
                  <c:v>5.0</c:v>
                </c:pt>
                <c:pt idx="424">
                  <c:v>7.0</c:v>
                </c:pt>
                <c:pt idx="425">
                  <c:v>5.0</c:v>
                </c:pt>
                <c:pt idx="426">
                  <c:v>7.0</c:v>
                </c:pt>
                <c:pt idx="427">
                  <c:v>5.0</c:v>
                </c:pt>
                <c:pt idx="428">
                  <c:v>7.0</c:v>
                </c:pt>
                <c:pt idx="429">
                  <c:v>5.0</c:v>
                </c:pt>
                <c:pt idx="430">
                  <c:v>7.0</c:v>
                </c:pt>
                <c:pt idx="431">
                  <c:v>5.0</c:v>
                </c:pt>
                <c:pt idx="432">
                  <c:v>7.0</c:v>
                </c:pt>
                <c:pt idx="433">
                  <c:v>5.0</c:v>
                </c:pt>
                <c:pt idx="434">
                  <c:v>7.0</c:v>
                </c:pt>
                <c:pt idx="435">
                  <c:v>5.0</c:v>
                </c:pt>
                <c:pt idx="436">
                  <c:v>7.0</c:v>
                </c:pt>
                <c:pt idx="437">
                  <c:v>5.0</c:v>
                </c:pt>
                <c:pt idx="438">
                  <c:v>7.0</c:v>
                </c:pt>
                <c:pt idx="439">
                  <c:v>5.0</c:v>
                </c:pt>
                <c:pt idx="440">
                  <c:v>7.0</c:v>
                </c:pt>
                <c:pt idx="441">
                  <c:v>5.0</c:v>
                </c:pt>
                <c:pt idx="442">
                  <c:v>7.0</c:v>
                </c:pt>
                <c:pt idx="443">
                  <c:v>5.0</c:v>
                </c:pt>
                <c:pt idx="444">
                  <c:v>7.0</c:v>
                </c:pt>
                <c:pt idx="445">
                  <c:v>5.0</c:v>
                </c:pt>
                <c:pt idx="446">
                  <c:v>7.0</c:v>
                </c:pt>
                <c:pt idx="447">
                  <c:v>5.0</c:v>
                </c:pt>
                <c:pt idx="448">
                  <c:v>7.0</c:v>
                </c:pt>
                <c:pt idx="449">
                  <c:v>5.0</c:v>
                </c:pt>
                <c:pt idx="450">
                  <c:v>7.0</c:v>
                </c:pt>
                <c:pt idx="451">
                  <c:v>5.0</c:v>
                </c:pt>
                <c:pt idx="452">
                  <c:v>7.0</c:v>
                </c:pt>
                <c:pt idx="453">
                  <c:v>5.0</c:v>
                </c:pt>
                <c:pt idx="454">
                  <c:v>7.0</c:v>
                </c:pt>
                <c:pt idx="455">
                  <c:v>5.0</c:v>
                </c:pt>
                <c:pt idx="456">
                  <c:v>7.0</c:v>
                </c:pt>
                <c:pt idx="457">
                  <c:v>5.0</c:v>
                </c:pt>
                <c:pt idx="458">
                  <c:v>7.0</c:v>
                </c:pt>
                <c:pt idx="459">
                  <c:v>5.0</c:v>
                </c:pt>
                <c:pt idx="460">
                  <c:v>7.0</c:v>
                </c:pt>
                <c:pt idx="461">
                  <c:v>5.0</c:v>
                </c:pt>
                <c:pt idx="462">
                  <c:v>7.0</c:v>
                </c:pt>
                <c:pt idx="463">
                  <c:v>5.0</c:v>
                </c:pt>
                <c:pt idx="464">
                  <c:v>7.0</c:v>
                </c:pt>
                <c:pt idx="465">
                  <c:v>5.0</c:v>
                </c:pt>
                <c:pt idx="466">
                  <c:v>7.0</c:v>
                </c:pt>
                <c:pt idx="467">
                  <c:v>5.0</c:v>
                </c:pt>
                <c:pt idx="468">
                  <c:v>7.0</c:v>
                </c:pt>
                <c:pt idx="469">
                  <c:v>5.0</c:v>
                </c:pt>
                <c:pt idx="470">
                  <c:v>7.0</c:v>
                </c:pt>
                <c:pt idx="471">
                  <c:v>5.0</c:v>
                </c:pt>
                <c:pt idx="472">
                  <c:v>7.0</c:v>
                </c:pt>
                <c:pt idx="473">
                  <c:v>5.0</c:v>
                </c:pt>
                <c:pt idx="474">
                  <c:v>7.0</c:v>
                </c:pt>
                <c:pt idx="475">
                  <c:v>5.0</c:v>
                </c:pt>
                <c:pt idx="476">
                  <c:v>7.0</c:v>
                </c:pt>
                <c:pt idx="477">
                  <c:v>5.0</c:v>
                </c:pt>
                <c:pt idx="478">
                  <c:v>7.0</c:v>
                </c:pt>
                <c:pt idx="479">
                  <c:v>5.0</c:v>
                </c:pt>
                <c:pt idx="480">
                  <c:v>7.0</c:v>
                </c:pt>
                <c:pt idx="481">
                  <c:v>5.0</c:v>
                </c:pt>
                <c:pt idx="482">
                  <c:v>7.0</c:v>
                </c:pt>
                <c:pt idx="483">
                  <c:v>5.0</c:v>
                </c:pt>
                <c:pt idx="484">
                  <c:v>7.0</c:v>
                </c:pt>
                <c:pt idx="485">
                  <c:v>5.0</c:v>
                </c:pt>
                <c:pt idx="486">
                  <c:v>7.0</c:v>
                </c:pt>
                <c:pt idx="487">
                  <c:v>5.0</c:v>
                </c:pt>
                <c:pt idx="488">
                  <c:v>7.0</c:v>
                </c:pt>
                <c:pt idx="489">
                  <c:v>5.0</c:v>
                </c:pt>
                <c:pt idx="490">
                  <c:v>7.0</c:v>
                </c:pt>
                <c:pt idx="491">
                  <c:v>5.0</c:v>
                </c:pt>
                <c:pt idx="492">
                  <c:v>7.0</c:v>
                </c:pt>
                <c:pt idx="493">
                  <c:v>5.0</c:v>
                </c:pt>
                <c:pt idx="494">
                  <c:v>7.0</c:v>
                </c:pt>
                <c:pt idx="495">
                  <c:v>5.0</c:v>
                </c:pt>
                <c:pt idx="496">
                  <c:v>7.0</c:v>
                </c:pt>
                <c:pt idx="497">
                  <c:v>5.0</c:v>
                </c:pt>
                <c:pt idx="498">
                  <c:v>7.0</c:v>
                </c:pt>
                <c:pt idx="499">
                  <c:v>5.0</c:v>
                </c:pt>
                <c:pt idx="500">
                  <c:v>7.0</c:v>
                </c:pt>
                <c:pt idx="501">
                  <c:v>5.0</c:v>
                </c:pt>
                <c:pt idx="502">
                  <c:v>7.0</c:v>
                </c:pt>
                <c:pt idx="503">
                  <c:v>5.0</c:v>
                </c:pt>
                <c:pt idx="504">
                  <c:v>7.0</c:v>
                </c:pt>
                <c:pt idx="505">
                  <c:v>5.0</c:v>
                </c:pt>
                <c:pt idx="506">
                  <c:v>7.0</c:v>
                </c:pt>
                <c:pt idx="507">
                  <c:v>5.0</c:v>
                </c:pt>
                <c:pt idx="508">
                  <c:v>7.0</c:v>
                </c:pt>
                <c:pt idx="509">
                  <c:v>5.0</c:v>
                </c:pt>
                <c:pt idx="510">
                  <c:v>7.0</c:v>
                </c:pt>
                <c:pt idx="511">
                  <c:v>5.0</c:v>
                </c:pt>
                <c:pt idx="512">
                  <c:v>7.0</c:v>
                </c:pt>
                <c:pt idx="513">
                  <c:v>5.0</c:v>
                </c:pt>
                <c:pt idx="514">
                  <c:v>7.0</c:v>
                </c:pt>
                <c:pt idx="515">
                  <c:v>5.0</c:v>
                </c:pt>
                <c:pt idx="516">
                  <c:v>7.0</c:v>
                </c:pt>
                <c:pt idx="517">
                  <c:v>5.0</c:v>
                </c:pt>
                <c:pt idx="518">
                  <c:v>7.0</c:v>
                </c:pt>
                <c:pt idx="519">
                  <c:v>5.0</c:v>
                </c:pt>
                <c:pt idx="520">
                  <c:v>7.0</c:v>
                </c:pt>
                <c:pt idx="521">
                  <c:v>5.0</c:v>
                </c:pt>
                <c:pt idx="522">
                  <c:v>7.0</c:v>
                </c:pt>
                <c:pt idx="523">
                  <c:v>5.0</c:v>
                </c:pt>
                <c:pt idx="524">
                  <c:v>7.0</c:v>
                </c:pt>
                <c:pt idx="525">
                  <c:v>5.0</c:v>
                </c:pt>
                <c:pt idx="526">
                  <c:v>7.0</c:v>
                </c:pt>
                <c:pt idx="527">
                  <c:v>5.0</c:v>
                </c:pt>
                <c:pt idx="528">
                  <c:v>7.0</c:v>
                </c:pt>
                <c:pt idx="529">
                  <c:v>5.0</c:v>
                </c:pt>
                <c:pt idx="530">
                  <c:v>7.0</c:v>
                </c:pt>
                <c:pt idx="531">
                  <c:v>5.0</c:v>
                </c:pt>
                <c:pt idx="532">
                  <c:v>7.0</c:v>
                </c:pt>
                <c:pt idx="533">
                  <c:v>5.0</c:v>
                </c:pt>
                <c:pt idx="534">
                  <c:v>7.0</c:v>
                </c:pt>
                <c:pt idx="535">
                  <c:v>5.0</c:v>
                </c:pt>
                <c:pt idx="536">
                  <c:v>7.0</c:v>
                </c:pt>
                <c:pt idx="537">
                  <c:v>5.0</c:v>
                </c:pt>
                <c:pt idx="538">
                  <c:v>7.0</c:v>
                </c:pt>
                <c:pt idx="539">
                  <c:v>5.0</c:v>
                </c:pt>
                <c:pt idx="540">
                  <c:v>7.0</c:v>
                </c:pt>
                <c:pt idx="541">
                  <c:v>5.0</c:v>
                </c:pt>
                <c:pt idx="542">
                  <c:v>7.0</c:v>
                </c:pt>
                <c:pt idx="543">
                  <c:v>5.0</c:v>
                </c:pt>
                <c:pt idx="544">
                  <c:v>7.0</c:v>
                </c:pt>
                <c:pt idx="545">
                  <c:v>5.0</c:v>
                </c:pt>
                <c:pt idx="546">
                  <c:v>7.0</c:v>
                </c:pt>
                <c:pt idx="547">
                  <c:v>5.0</c:v>
                </c:pt>
                <c:pt idx="548">
                  <c:v>7.0</c:v>
                </c:pt>
                <c:pt idx="549">
                  <c:v>5.0</c:v>
                </c:pt>
                <c:pt idx="550">
                  <c:v>7.0</c:v>
                </c:pt>
                <c:pt idx="551">
                  <c:v>5.0</c:v>
                </c:pt>
                <c:pt idx="552">
                  <c:v>7.0</c:v>
                </c:pt>
                <c:pt idx="553">
                  <c:v>5.0</c:v>
                </c:pt>
                <c:pt idx="554">
                  <c:v>7.0</c:v>
                </c:pt>
                <c:pt idx="555">
                  <c:v>5.0</c:v>
                </c:pt>
                <c:pt idx="556">
                  <c:v>7.0</c:v>
                </c:pt>
                <c:pt idx="557">
                  <c:v>5.0</c:v>
                </c:pt>
                <c:pt idx="558">
                  <c:v>7.0</c:v>
                </c:pt>
                <c:pt idx="559">
                  <c:v>5.0</c:v>
                </c:pt>
                <c:pt idx="560">
                  <c:v>7.0</c:v>
                </c:pt>
                <c:pt idx="561">
                  <c:v>5.0</c:v>
                </c:pt>
                <c:pt idx="562">
                  <c:v>7.0</c:v>
                </c:pt>
                <c:pt idx="563">
                  <c:v>5.0</c:v>
                </c:pt>
                <c:pt idx="564">
                  <c:v>7.0</c:v>
                </c:pt>
                <c:pt idx="565">
                  <c:v>5.0</c:v>
                </c:pt>
                <c:pt idx="566">
                  <c:v>7.0</c:v>
                </c:pt>
                <c:pt idx="567">
                  <c:v>5.0</c:v>
                </c:pt>
                <c:pt idx="568">
                  <c:v>7.0</c:v>
                </c:pt>
                <c:pt idx="569">
                  <c:v>5.0</c:v>
                </c:pt>
                <c:pt idx="570">
                  <c:v>7.0</c:v>
                </c:pt>
                <c:pt idx="571">
                  <c:v>5.0</c:v>
                </c:pt>
                <c:pt idx="572">
                  <c:v>7.0</c:v>
                </c:pt>
                <c:pt idx="573">
                  <c:v>5.0</c:v>
                </c:pt>
                <c:pt idx="574">
                  <c:v>7.0</c:v>
                </c:pt>
                <c:pt idx="575">
                  <c:v>5.0</c:v>
                </c:pt>
                <c:pt idx="576">
                  <c:v>7.0</c:v>
                </c:pt>
                <c:pt idx="577">
                  <c:v>5.0</c:v>
                </c:pt>
                <c:pt idx="578">
                  <c:v>7.0</c:v>
                </c:pt>
                <c:pt idx="579">
                  <c:v>5.0</c:v>
                </c:pt>
                <c:pt idx="580">
                  <c:v>7.0</c:v>
                </c:pt>
                <c:pt idx="581">
                  <c:v>5.0</c:v>
                </c:pt>
                <c:pt idx="582">
                  <c:v>7.0</c:v>
                </c:pt>
                <c:pt idx="583">
                  <c:v>5.0</c:v>
                </c:pt>
                <c:pt idx="584">
                  <c:v>7.0</c:v>
                </c:pt>
                <c:pt idx="585">
                  <c:v>5.0</c:v>
                </c:pt>
                <c:pt idx="586">
                  <c:v>7.0</c:v>
                </c:pt>
                <c:pt idx="587">
                  <c:v>5.0</c:v>
                </c:pt>
                <c:pt idx="588">
                  <c:v>7.0</c:v>
                </c:pt>
                <c:pt idx="589">
                  <c:v>5.0</c:v>
                </c:pt>
                <c:pt idx="590">
                  <c:v>7.0</c:v>
                </c:pt>
                <c:pt idx="591">
                  <c:v>5.0</c:v>
                </c:pt>
                <c:pt idx="592">
                  <c:v>7.0</c:v>
                </c:pt>
                <c:pt idx="593">
                  <c:v>5.0</c:v>
                </c:pt>
                <c:pt idx="594">
                  <c:v>7.0</c:v>
                </c:pt>
                <c:pt idx="595">
                  <c:v>5.0</c:v>
                </c:pt>
                <c:pt idx="596">
                  <c:v>7.0</c:v>
                </c:pt>
                <c:pt idx="597">
                  <c:v>5.0</c:v>
                </c:pt>
                <c:pt idx="598">
                  <c:v>7.0</c:v>
                </c:pt>
                <c:pt idx="599">
                  <c:v>5.0</c:v>
                </c:pt>
                <c:pt idx="600">
                  <c:v>7.0</c:v>
                </c:pt>
                <c:pt idx="601">
                  <c:v>5.0</c:v>
                </c:pt>
                <c:pt idx="602">
                  <c:v>7.0</c:v>
                </c:pt>
                <c:pt idx="603">
                  <c:v>5.0</c:v>
                </c:pt>
                <c:pt idx="604">
                  <c:v>7.0</c:v>
                </c:pt>
                <c:pt idx="605">
                  <c:v>5.0</c:v>
                </c:pt>
                <c:pt idx="606">
                  <c:v>7.0</c:v>
                </c:pt>
                <c:pt idx="607">
                  <c:v>5.0</c:v>
                </c:pt>
                <c:pt idx="608">
                  <c:v>7.0</c:v>
                </c:pt>
                <c:pt idx="609">
                  <c:v>5.0</c:v>
                </c:pt>
                <c:pt idx="610">
                  <c:v>7.0</c:v>
                </c:pt>
                <c:pt idx="611">
                  <c:v>5.0</c:v>
                </c:pt>
                <c:pt idx="612">
                  <c:v>7.0</c:v>
                </c:pt>
                <c:pt idx="613">
                  <c:v>5.0</c:v>
                </c:pt>
                <c:pt idx="614">
                  <c:v>7.0</c:v>
                </c:pt>
                <c:pt idx="615">
                  <c:v>5.0</c:v>
                </c:pt>
                <c:pt idx="616">
                  <c:v>7.0</c:v>
                </c:pt>
                <c:pt idx="617">
                  <c:v>5.0</c:v>
                </c:pt>
                <c:pt idx="618">
                  <c:v>7.0</c:v>
                </c:pt>
                <c:pt idx="619">
                  <c:v>5.0</c:v>
                </c:pt>
                <c:pt idx="620">
                  <c:v>7.0</c:v>
                </c:pt>
                <c:pt idx="621">
                  <c:v>5.0</c:v>
                </c:pt>
                <c:pt idx="622">
                  <c:v>7.0</c:v>
                </c:pt>
                <c:pt idx="623">
                  <c:v>5.0</c:v>
                </c:pt>
                <c:pt idx="624">
                  <c:v>7.0</c:v>
                </c:pt>
                <c:pt idx="625">
                  <c:v>5.0</c:v>
                </c:pt>
                <c:pt idx="626">
                  <c:v>7.0</c:v>
                </c:pt>
                <c:pt idx="627">
                  <c:v>5.0</c:v>
                </c:pt>
                <c:pt idx="628">
                  <c:v>7.0</c:v>
                </c:pt>
                <c:pt idx="629">
                  <c:v>5.0</c:v>
                </c:pt>
                <c:pt idx="630">
                  <c:v>7.0</c:v>
                </c:pt>
                <c:pt idx="631">
                  <c:v>5.0</c:v>
                </c:pt>
                <c:pt idx="632">
                  <c:v>7.0</c:v>
                </c:pt>
                <c:pt idx="633">
                  <c:v>5.0</c:v>
                </c:pt>
                <c:pt idx="634">
                  <c:v>7.0</c:v>
                </c:pt>
                <c:pt idx="635">
                  <c:v>5.0</c:v>
                </c:pt>
                <c:pt idx="636">
                  <c:v>7.0</c:v>
                </c:pt>
                <c:pt idx="637">
                  <c:v>5.0</c:v>
                </c:pt>
                <c:pt idx="638">
                  <c:v>7.0</c:v>
                </c:pt>
                <c:pt idx="639">
                  <c:v>5.0</c:v>
                </c:pt>
                <c:pt idx="640">
                  <c:v>7.0</c:v>
                </c:pt>
                <c:pt idx="641">
                  <c:v>5.0</c:v>
                </c:pt>
                <c:pt idx="642">
                  <c:v>7.0</c:v>
                </c:pt>
                <c:pt idx="643">
                  <c:v>5.0</c:v>
                </c:pt>
                <c:pt idx="644">
                  <c:v>7.0</c:v>
                </c:pt>
                <c:pt idx="645">
                  <c:v>5.0</c:v>
                </c:pt>
                <c:pt idx="646">
                  <c:v>7.0</c:v>
                </c:pt>
                <c:pt idx="647">
                  <c:v>5.0</c:v>
                </c:pt>
                <c:pt idx="648">
                  <c:v>7.0</c:v>
                </c:pt>
                <c:pt idx="649">
                  <c:v>5.0</c:v>
                </c:pt>
                <c:pt idx="650">
                  <c:v>7.0</c:v>
                </c:pt>
                <c:pt idx="651">
                  <c:v>5.0</c:v>
                </c:pt>
                <c:pt idx="652">
                  <c:v>7.0</c:v>
                </c:pt>
                <c:pt idx="653">
                  <c:v>5.0</c:v>
                </c:pt>
                <c:pt idx="654">
                  <c:v>7.0</c:v>
                </c:pt>
                <c:pt idx="655">
                  <c:v>5.0</c:v>
                </c:pt>
                <c:pt idx="656">
                  <c:v>7.0</c:v>
                </c:pt>
                <c:pt idx="657">
                  <c:v>5.0</c:v>
                </c:pt>
                <c:pt idx="658">
                  <c:v>7.0</c:v>
                </c:pt>
                <c:pt idx="659">
                  <c:v>5.0</c:v>
                </c:pt>
                <c:pt idx="660">
                  <c:v>7.0</c:v>
                </c:pt>
                <c:pt idx="661">
                  <c:v>5.0</c:v>
                </c:pt>
                <c:pt idx="662">
                  <c:v>7.0</c:v>
                </c:pt>
                <c:pt idx="663">
                  <c:v>5.0</c:v>
                </c:pt>
                <c:pt idx="664">
                  <c:v>7.0</c:v>
                </c:pt>
                <c:pt idx="665">
                  <c:v>5.0</c:v>
                </c:pt>
                <c:pt idx="666">
                  <c:v>7.0</c:v>
                </c:pt>
                <c:pt idx="667">
                  <c:v>5.0</c:v>
                </c:pt>
                <c:pt idx="668">
                  <c:v>7.0</c:v>
                </c:pt>
                <c:pt idx="669">
                  <c:v>5.0</c:v>
                </c:pt>
                <c:pt idx="670">
                  <c:v>7.0</c:v>
                </c:pt>
                <c:pt idx="671">
                  <c:v>5.0</c:v>
                </c:pt>
                <c:pt idx="672">
                  <c:v>7.0</c:v>
                </c:pt>
                <c:pt idx="673">
                  <c:v>5.0</c:v>
                </c:pt>
                <c:pt idx="674">
                  <c:v>7.0</c:v>
                </c:pt>
                <c:pt idx="675">
                  <c:v>5.0</c:v>
                </c:pt>
                <c:pt idx="676">
                  <c:v>7.0</c:v>
                </c:pt>
                <c:pt idx="677">
                  <c:v>5.0</c:v>
                </c:pt>
                <c:pt idx="678">
                  <c:v>7.0</c:v>
                </c:pt>
                <c:pt idx="679">
                  <c:v>5.0</c:v>
                </c:pt>
                <c:pt idx="680">
                  <c:v>7.0</c:v>
                </c:pt>
                <c:pt idx="681">
                  <c:v>5.0</c:v>
                </c:pt>
                <c:pt idx="682">
                  <c:v>7.0</c:v>
                </c:pt>
                <c:pt idx="683">
                  <c:v>5.0</c:v>
                </c:pt>
                <c:pt idx="684">
                  <c:v>7.0</c:v>
                </c:pt>
                <c:pt idx="685">
                  <c:v>5.0</c:v>
                </c:pt>
                <c:pt idx="686">
                  <c:v>7.0</c:v>
                </c:pt>
                <c:pt idx="687">
                  <c:v>5.0</c:v>
                </c:pt>
                <c:pt idx="688">
                  <c:v>7.0</c:v>
                </c:pt>
                <c:pt idx="689">
                  <c:v>5.0</c:v>
                </c:pt>
                <c:pt idx="690">
                  <c:v>7.0</c:v>
                </c:pt>
                <c:pt idx="691">
                  <c:v>5.0</c:v>
                </c:pt>
                <c:pt idx="692">
                  <c:v>7.0</c:v>
                </c:pt>
                <c:pt idx="693">
                  <c:v>5.0</c:v>
                </c:pt>
                <c:pt idx="694">
                  <c:v>7.0</c:v>
                </c:pt>
                <c:pt idx="695">
                  <c:v>5.0</c:v>
                </c:pt>
                <c:pt idx="696">
                  <c:v>7.0</c:v>
                </c:pt>
                <c:pt idx="697">
                  <c:v>5.0</c:v>
                </c:pt>
                <c:pt idx="698">
                  <c:v>7.0</c:v>
                </c:pt>
                <c:pt idx="699">
                  <c:v>5.0</c:v>
                </c:pt>
              </c:numCache>
            </c:numRef>
          </c:yVal>
          <c:smooth val="0"/>
          <c:extLst xmlns:c16r2="http://schemas.microsoft.com/office/drawing/2015/06/chart">
            <c:ext xmlns:c16="http://schemas.microsoft.com/office/drawing/2014/chart" uri="{C3380CC4-5D6E-409C-BE32-E72D297353CC}">
              <c16:uniqueId val="{00000011-1877-4E46-8DD4-CAD361396DAE}"/>
            </c:ext>
          </c:extLst>
        </c:ser>
        <c:ser>
          <c:idx val="7"/>
          <c:order val="18"/>
          <c:tx>
            <c:v/>
          </c:tx>
          <c:spPr>
            <a:ln w="19050" cap="rnd">
              <a:solidFill>
                <a:schemeClr val="accent2">
                  <a:lumMod val="60000"/>
                </a:schemeClr>
              </a:solidFill>
              <a:round/>
            </a:ln>
            <a:effectLst/>
          </c:spPr>
          <c:marker>
            <c:symbol val="none"/>
          </c:marker>
          <c:xVal>
            <c:numLit>
              <c:formatCode>General</c:formatCode>
              <c:ptCount val="23"/>
              <c:pt idx="0">
                <c:v>2.9</c:v>
              </c:pt>
              <c:pt idx="1">
                <c:v>3.1</c:v>
              </c:pt>
              <c:pt idx="2">
                <c:v>3.0</c:v>
              </c:pt>
              <c:pt idx="3">
                <c:v>3.0</c:v>
              </c:pt>
              <c:pt idx="4">
                <c:v>2.75</c:v>
              </c:pt>
              <c:pt idx="5">
                <c:v>3.25</c:v>
              </c:pt>
              <c:pt idx="6">
                <c:v>3.25</c:v>
              </c:pt>
              <c:pt idx="7">
                <c:v>3.25</c:v>
              </c:pt>
              <c:pt idx="8">
                <c:v>3.25</c:v>
              </c:pt>
              <c:pt idx="9">
                <c:v>3.25</c:v>
              </c:pt>
              <c:pt idx="10">
                <c:v>3.0</c:v>
              </c:pt>
              <c:pt idx="11">
                <c:v>3.0</c:v>
              </c:pt>
              <c:pt idx="12">
                <c:v>3.1</c:v>
              </c:pt>
              <c:pt idx="13">
                <c:v>2.9</c:v>
              </c:pt>
              <c:pt idx="14">
                <c:v>3.0</c:v>
              </c:pt>
              <c:pt idx="15">
                <c:v>3.0</c:v>
              </c:pt>
              <c:pt idx="16">
                <c:v>2.75</c:v>
              </c:pt>
              <c:pt idx="17">
                <c:v>2.75</c:v>
              </c:pt>
              <c:pt idx="18">
                <c:v>2.75</c:v>
              </c:pt>
              <c:pt idx="19">
                <c:v>3.25</c:v>
              </c:pt>
              <c:pt idx="20">
                <c:v>2.75</c:v>
              </c:pt>
              <c:pt idx="21">
                <c:v>2.75</c:v>
              </c:pt>
              <c:pt idx="22">
                <c:v>2.75</c:v>
              </c:pt>
            </c:numLit>
          </c:xVal>
          <c:yVal>
            <c:numLit>
              <c:formatCode>General</c:formatCode>
              <c:ptCount val="23"/>
              <c:pt idx="0">
                <c:v>10.0</c:v>
              </c:pt>
              <c:pt idx="1">
                <c:v>10.0</c:v>
              </c:pt>
              <c:pt idx="2">
                <c:v>10.0</c:v>
              </c:pt>
              <c:pt idx="3">
                <c:v>7.0</c:v>
              </c:pt>
              <c:pt idx="4">
                <c:v>7.0</c:v>
              </c:pt>
              <c:pt idx="5">
                <c:v>7.0</c:v>
              </c:pt>
              <c:pt idx="6">
                <c:v>7.0</c:v>
              </c:pt>
              <c:pt idx="7">
                <c:v>6.0</c:v>
              </c:pt>
              <c:pt idx="8">
                <c:v>5.0</c:v>
              </c:pt>
              <c:pt idx="9">
                <c:v>5.0</c:v>
              </c:pt>
              <c:pt idx="10">
                <c:v>5.0</c:v>
              </c:pt>
              <c:pt idx="11">
                <c:v>2.0</c:v>
              </c:pt>
              <c:pt idx="12">
                <c:v>2.0</c:v>
              </c:pt>
              <c:pt idx="13">
                <c:v>2.0</c:v>
              </c:pt>
              <c:pt idx="14">
                <c:v>2.0</c:v>
              </c:pt>
              <c:pt idx="15">
                <c:v>5.0</c:v>
              </c:pt>
              <c:pt idx="16">
                <c:v>5.0</c:v>
              </c:pt>
              <c:pt idx="17">
                <c:v>5.0</c:v>
              </c:pt>
              <c:pt idx="18">
                <c:v>6.0</c:v>
              </c:pt>
              <c:pt idx="19">
                <c:v>6.0</c:v>
              </c:pt>
              <c:pt idx="20">
                <c:v>6.0</c:v>
              </c:pt>
              <c:pt idx="21">
                <c:v>7.0</c:v>
              </c:pt>
              <c:pt idx="22">
                <c:v>7.0</c:v>
              </c:pt>
            </c:numLit>
          </c:yVal>
          <c:smooth val="0"/>
          <c:extLst xmlns:c16r2="http://schemas.microsoft.com/office/drawing/2015/06/chart">
            <c:ext xmlns:c16="http://schemas.microsoft.com/office/drawing/2014/chart" uri="{C3380CC4-5D6E-409C-BE32-E72D297353CC}">
              <c16:uniqueId val="{00000012-1877-4E46-8DD4-CAD361396DAE}"/>
            </c:ext>
          </c:extLst>
        </c:ser>
        <c:ser>
          <c:idx val="8"/>
          <c:order val="19"/>
          <c:tx>
            <c:v/>
          </c:tx>
          <c:spPr>
            <a:ln w="19050" cap="rnd">
              <a:solidFill>
                <a:srgbClr val="BF4E09"/>
              </a:solidFill>
              <a:round/>
            </a:ln>
            <a:effectLst/>
          </c:spPr>
          <c:marker>
            <c:symbol val="none"/>
          </c:marker>
          <c:xVal>
            <c:numRef>
              <c:f>Desc1!xdata11</c:f>
              <c:numCache>
                <c:formatCode>General</c:formatCode>
                <c:ptCount val="700"/>
                <c:pt idx="0">
                  <c:v>4.25</c:v>
                </c:pt>
                <c:pt idx="1">
                  <c:v>4.2492846924</c:v>
                </c:pt>
                <c:pt idx="2">
                  <c:v>4.2485693848</c:v>
                </c:pt>
                <c:pt idx="3">
                  <c:v>4.247854077199991</c:v>
                </c:pt>
                <c:pt idx="4">
                  <c:v>4.247138769599995</c:v>
                </c:pt>
                <c:pt idx="5">
                  <c:v>4.246423462</c:v>
                </c:pt>
                <c:pt idx="6">
                  <c:v>4.2457081544</c:v>
                </c:pt>
                <c:pt idx="7">
                  <c:v>4.244992846799991</c:v>
                </c:pt>
                <c:pt idx="8">
                  <c:v>4.244277539199995</c:v>
                </c:pt>
                <c:pt idx="9">
                  <c:v>4.2435622316</c:v>
                </c:pt>
                <c:pt idx="10">
                  <c:v>4.242846924</c:v>
                </c:pt>
                <c:pt idx="11">
                  <c:v>4.242131616399994</c:v>
                </c:pt>
                <c:pt idx="12">
                  <c:v>4.241416308799995</c:v>
                </c:pt>
                <c:pt idx="13">
                  <c:v>4.2407010012</c:v>
                </c:pt>
                <c:pt idx="14">
                  <c:v>4.2399856936</c:v>
                </c:pt>
                <c:pt idx="15">
                  <c:v>4.239270386</c:v>
                </c:pt>
                <c:pt idx="16">
                  <c:v>4.238555078399994</c:v>
                </c:pt>
                <c:pt idx="17">
                  <c:v>4.2378397708</c:v>
                </c:pt>
                <c:pt idx="18">
                  <c:v>4.237124463199995</c:v>
                </c:pt>
                <c:pt idx="19">
                  <c:v>4.2364091556</c:v>
                </c:pt>
                <c:pt idx="20">
                  <c:v>4.235693848</c:v>
                </c:pt>
                <c:pt idx="21">
                  <c:v>4.234978540399995</c:v>
                </c:pt>
                <c:pt idx="22">
                  <c:v>4.2342632328</c:v>
                </c:pt>
                <c:pt idx="23">
                  <c:v>4.2335479252</c:v>
                </c:pt>
                <c:pt idx="24">
                  <c:v>4.232832617599995</c:v>
                </c:pt>
                <c:pt idx="25">
                  <c:v>4.232117309999995</c:v>
                </c:pt>
                <c:pt idx="26">
                  <c:v>4.2314020024</c:v>
                </c:pt>
                <c:pt idx="27">
                  <c:v>4.2306866948</c:v>
                </c:pt>
                <c:pt idx="28">
                  <c:v>4.2299713872</c:v>
                </c:pt>
                <c:pt idx="29">
                  <c:v>4.229256079599995</c:v>
                </c:pt>
                <c:pt idx="30">
                  <c:v>4.228540771999995</c:v>
                </c:pt>
                <c:pt idx="31">
                  <c:v>4.227825464399995</c:v>
                </c:pt>
                <c:pt idx="32">
                  <c:v>4.22711015679999</c:v>
                </c:pt>
                <c:pt idx="33">
                  <c:v>4.226394849199994</c:v>
                </c:pt>
                <c:pt idx="34">
                  <c:v>4.225679541599995</c:v>
                </c:pt>
                <c:pt idx="35">
                  <c:v>4.224964233999991</c:v>
                </c:pt>
                <c:pt idx="36">
                  <c:v>4.224248926399995</c:v>
                </c:pt>
                <c:pt idx="37">
                  <c:v>4.223533618799995</c:v>
                </c:pt>
                <c:pt idx="38">
                  <c:v>4.222818311199994</c:v>
                </c:pt>
                <c:pt idx="39">
                  <c:v>4.2221030036</c:v>
                </c:pt>
                <c:pt idx="40">
                  <c:v>4.221387696</c:v>
                </c:pt>
                <c:pt idx="41">
                  <c:v>4.2206723884</c:v>
                </c:pt>
                <c:pt idx="42">
                  <c:v>4.2199570808</c:v>
                </c:pt>
                <c:pt idx="43">
                  <c:v>4.2192417732</c:v>
                </c:pt>
                <c:pt idx="44">
                  <c:v>4.2185264656</c:v>
                </c:pt>
                <c:pt idx="45">
                  <c:v>4.217811157999992</c:v>
                </c:pt>
                <c:pt idx="46">
                  <c:v>4.217095850399991</c:v>
                </c:pt>
                <c:pt idx="47">
                  <c:v>4.216380542799995</c:v>
                </c:pt>
                <c:pt idx="48">
                  <c:v>4.2156652352</c:v>
                </c:pt>
                <c:pt idx="49">
                  <c:v>4.214949927599995</c:v>
                </c:pt>
                <c:pt idx="50">
                  <c:v>4.214234619999994</c:v>
                </c:pt>
                <c:pt idx="51">
                  <c:v>4.213519312399995</c:v>
                </c:pt>
                <c:pt idx="52">
                  <c:v>4.212804004799995</c:v>
                </c:pt>
                <c:pt idx="53">
                  <c:v>4.212088697199995</c:v>
                </c:pt>
                <c:pt idx="54">
                  <c:v>4.2113733896</c:v>
                </c:pt>
                <c:pt idx="55">
                  <c:v>4.210658082</c:v>
                </c:pt>
                <c:pt idx="56">
                  <c:v>4.2099427744</c:v>
                </c:pt>
                <c:pt idx="57">
                  <c:v>4.2092274668</c:v>
                </c:pt>
                <c:pt idx="58">
                  <c:v>4.208512159199995</c:v>
                </c:pt>
                <c:pt idx="59">
                  <c:v>4.207796851599995</c:v>
                </c:pt>
                <c:pt idx="60">
                  <c:v>4.207081543999995</c:v>
                </c:pt>
                <c:pt idx="61">
                  <c:v>4.2063662364</c:v>
                </c:pt>
                <c:pt idx="62">
                  <c:v>4.205650928799995</c:v>
                </c:pt>
                <c:pt idx="63">
                  <c:v>4.204935621199991</c:v>
                </c:pt>
                <c:pt idx="64">
                  <c:v>4.2042203136</c:v>
                </c:pt>
                <c:pt idx="65">
                  <c:v>4.203505005999999</c:v>
                </c:pt>
                <c:pt idx="66">
                  <c:v>4.2027896984</c:v>
                </c:pt>
                <c:pt idx="67">
                  <c:v>4.2020743908</c:v>
                </c:pt>
                <c:pt idx="68">
                  <c:v>4.2013590832</c:v>
                </c:pt>
                <c:pt idx="69">
                  <c:v>4.2006437756</c:v>
                </c:pt>
                <c:pt idx="70">
                  <c:v>4.199928467999995</c:v>
                </c:pt>
                <c:pt idx="71">
                  <c:v>4.1992131604</c:v>
                </c:pt>
                <c:pt idx="72">
                  <c:v>4.198497852799994</c:v>
                </c:pt>
                <c:pt idx="73">
                  <c:v>4.197782545199992</c:v>
                </c:pt>
                <c:pt idx="74">
                  <c:v>4.197067237599991</c:v>
                </c:pt>
                <c:pt idx="75">
                  <c:v>4.196351929999995</c:v>
                </c:pt>
                <c:pt idx="76">
                  <c:v>4.195636622399995</c:v>
                </c:pt>
                <c:pt idx="77">
                  <c:v>4.194921314799994</c:v>
                </c:pt>
                <c:pt idx="78">
                  <c:v>4.194206007199994</c:v>
                </c:pt>
                <c:pt idx="79">
                  <c:v>4.193490699599995</c:v>
                </c:pt>
                <c:pt idx="80">
                  <c:v>4.192775391999995</c:v>
                </c:pt>
                <c:pt idx="81">
                  <c:v>4.1920600844</c:v>
                </c:pt>
                <c:pt idx="82">
                  <c:v>4.191344776799995</c:v>
                </c:pt>
                <c:pt idx="83">
                  <c:v>4.1906294692</c:v>
                </c:pt>
                <c:pt idx="84">
                  <c:v>4.189914161599992</c:v>
                </c:pt>
                <c:pt idx="85">
                  <c:v>4.189198853999995</c:v>
                </c:pt>
                <c:pt idx="86">
                  <c:v>4.188483546399991</c:v>
                </c:pt>
                <c:pt idx="87">
                  <c:v>4.187768238799995</c:v>
                </c:pt>
                <c:pt idx="88">
                  <c:v>4.187052931199995</c:v>
                </c:pt>
                <c:pt idx="89">
                  <c:v>4.1863376236</c:v>
                </c:pt>
                <c:pt idx="90">
                  <c:v>4.185622316</c:v>
                </c:pt>
                <c:pt idx="91">
                  <c:v>4.184907008399991</c:v>
                </c:pt>
                <c:pt idx="92">
                  <c:v>4.184191700799995</c:v>
                </c:pt>
                <c:pt idx="93">
                  <c:v>4.1834763932</c:v>
                </c:pt>
                <c:pt idx="94">
                  <c:v>4.1827610856</c:v>
                </c:pt>
                <c:pt idx="95">
                  <c:v>4.182045777999994</c:v>
                </c:pt>
                <c:pt idx="96">
                  <c:v>4.181330470399995</c:v>
                </c:pt>
                <c:pt idx="97">
                  <c:v>4.180615162799995</c:v>
                </c:pt>
                <c:pt idx="98">
                  <c:v>4.1798998552</c:v>
                </c:pt>
                <c:pt idx="99">
                  <c:v>4.17918454759999</c:v>
                </c:pt>
                <c:pt idx="100">
                  <c:v>4.17846924</c:v>
                </c:pt>
                <c:pt idx="101">
                  <c:v>4.177753932399995</c:v>
                </c:pt>
                <c:pt idx="102">
                  <c:v>4.177038624799995</c:v>
                </c:pt>
                <c:pt idx="103">
                  <c:v>4.1763233172</c:v>
                </c:pt>
                <c:pt idx="104">
                  <c:v>4.1756080096</c:v>
                </c:pt>
                <c:pt idx="105">
                  <c:v>4.174892702</c:v>
                </c:pt>
                <c:pt idx="106">
                  <c:v>4.1741773944</c:v>
                </c:pt>
                <c:pt idx="107">
                  <c:v>4.1734620868</c:v>
                </c:pt>
                <c:pt idx="108">
                  <c:v>4.172746779199995</c:v>
                </c:pt>
                <c:pt idx="109">
                  <c:v>4.1720314716</c:v>
                </c:pt>
                <c:pt idx="110">
                  <c:v>4.171316164</c:v>
                </c:pt>
                <c:pt idx="111">
                  <c:v>4.170600856399994</c:v>
                </c:pt>
                <c:pt idx="112">
                  <c:v>4.169885548799987</c:v>
                </c:pt>
                <c:pt idx="113">
                  <c:v>4.169170241199991</c:v>
                </c:pt>
                <c:pt idx="114">
                  <c:v>4.168454933599991</c:v>
                </c:pt>
                <c:pt idx="115">
                  <c:v>4.167739625999995</c:v>
                </c:pt>
                <c:pt idx="116">
                  <c:v>4.16702431839999</c:v>
                </c:pt>
                <c:pt idx="117">
                  <c:v>4.1663090108</c:v>
                </c:pt>
                <c:pt idx="118">
                  <c:v>4.165593703199995</c:v>
                </c:pt>
                <c:pt idx="119">
                  <c:v>4.164878395599995</c:v>
                </c:pt>
                <c:pt idx="120">
                  <c:v>4.164163087999995</c:v>
                </c:pt>
                <c:pt idx="121">
                  <c:v>4.1634477804</c:v>
                </c:pt>
                <c:pt idx="122">
                  <c:v>4.162732472799994</c:v>
                </c:pt>
                <c:pt idx="123">
                  <c:v>4.162017165199994</c:v>
                </c:pt>
                <c:pt idx="124">
                  <c:v>4.161301857599991</c:v>
                </c:pt>
                <c:pt idx="125">
                  <c:v>4.160586549999986</c:v>
                </c:pt>
                <c:pt idx="126">
                  <c:v>4.159871242399995</c:v>
                </c:pt>
                <c:pt idx="127">
                  <c:v>4.159155934799995</c:v>
                </c:pt>
                <c:pt idx="128">
                  <c:v>4.158440627199994</c:v>
                </c:pt>
                <c:pt idx="129">
                  <c:v>4.157725319599992</c:v>
                </c:pt>
                <c:pt idx="130">
                  <c:v>4.157010011999991</c:v>
                </c:pt>
                <c:pt idx="131">
                  <c:v>4.1562947044</c:v>
                </c:pt>
                <c:pt idx="132">
                  <c:v>4.155579396799995</c:v>
                </c:pt>
                <c:pt idx="133">
                  <c:v>4.154864089199994</c:v>
                </c:pt>
                <c:pt idx="134">
                  <c:v>4.1541487816</c:v>
                </c:pt>
                <c:pt idx="135">
                  <c:v>4.153433473999995</c:v>
                </c:pt>
                <c:pt idx="136">
                  <c:v>4.152718166399991</c:v>
                </c:pt>
                <c:pt idx="137">
                  <c:v>4.152002858799991</c:v>
                </c:pt>
                <c:pt idx="138">
                  <c:v>4.151287551199995</c:v>
                </c:pt>
                <c:pt idx="139">
                  <c:v>4.150572243599994</c:v>
                </c:pt>
                <c:pt idx="140">
                  <c:v>4.149856935999995</c:v>
                </c:pt>
                <c:pt idx="141">
                  <c:v>4.149141628399995</c:v>
                </c:pt>
                <c:pt idx="142">
                  <c:v>4.148426320799995</c:v>
                </c:pt>
                <c:pt idx="143">
                  <c:v>4.147711013199995</c:v>
                </c:pt>
                <c:pt idx="144">
                  <c:v>4.1469957056</c:v>
                </c:pt>
                <c:pt idx="145">
                  <c:v>4.146280398</c:v>
                </c:pt>
                <c:pt idx="146">
                  <c:v>4.145565090399995</c:v>
                </c:pt>
                <c:pt idx="147">
                  <c:v>4.1448497828</c:v>
                </c:pt>
                <c:pt idx="148">
                  <c:v>4.14413447519999</c:v>
                </c:pt>
                <c:pt idx="149">
                  <c:v>4.143419167599995</c:v>
                </c:pt>
                <c:pt idx="150">
                  <c:v>4.142703859999994</c:v>
                </c:pt>
                <c:pt idx="151">
                  <c:v>4.141988552399994</c:v>
                </c:pt>
                <c:pt idx="152">
                  <c:v>4.1412732448</c:v>
                </c:pt>
                <c:pt idx="153">
                  <c:v>4.140557937199991</c:v>
                </c:pt>
                <c:pt idx="154">
                  <c:v>4.1398426296</c:v>
                </c:pt>
                <c:pt idx="155">
                  <c:v>4.139127322</c:v>
                </c:pt>
                <c:pt idx="156">
                  <c:v>4.1384120144</c:v>
                </c:pt>
                <c:pt idx="157">
                  <c:v>4.137696706799995</c:v>
                </c:pt>
                <c:pt idx="158">
                  <c:v>4.136981399199995</c:v>
                </c:pt>
                <c:pt idx="159">
                  <c:v>4.1362660916</c:v>
                </c:pt>
                <c:pt idx="160">
                  <c:v>4.135550784</c:v>
                </c:pt>
                <c:pt idx="161">
                  <c:v>4.134835476399989</c:v>
                </c:pt>
                <c:pt idx="162">
                  <c:v>4.134120168799994</c:v>
                </c:pt>
                <c:pt idx="163">
                  <c:v>4.133404861199991</c:v>
                </c:pt>
                <c:pt idx="164">
                  <c:v>4.132689553599995</c:v>
                </c:pt>
                <c:pt idx="165">
                  <c:v>4.131974245999995</c:v>
                </c:pt>
                <c:pt idx="166">
                  <c:v>4.1312589384</c:v>
                </c:pt>
                <c:pt idx="167">
                  <c:v>4.1305436308</c:v>
                </c:pt>
                <c:pt idx="168">
                  <c:v>4.129828323199995</c:v>
                </c:pt>
                <c:pt idx="169">
                  <c:v>4.129113015599995</c:v>
                </c:pt>
                <c:pt idx="170">
                  <c:v>4.128397707999995</c:v>
                </c:pt>
                <c:pt idx="171">
                  <c:v>4.127682400399995</c:v>
                </c:pt>
                <c:pt idx="172">
                  <c:v>4.1269670928</c:v>
                </c:pt>
                <c:pt idx="173">
                  <c:v>4.1262517852</c:v>
                </c:pt>
                <c:pt idx="174">
                  <c:v>4.125536477599987</c:v>
                </c:pt>
                <c:pt idx="175">
                  <c:v>4.124821169999991</c:v>
                </c:pt>
                <c:pt idx="176">
                  <c:v>4.124105862399986</c:v>
                </c:pt>
                <c:pt idx="177">
                  <c:v>4.123390554799995</c:v>
                </c:pt>
                <c:pt idx="178">
                  <c:v>4.122675247199989</c:v>
                </c:pt>
                <c:pt idx="179">
                  <c:v>4.121959939599994</c:v>
                </c:pt>
                <c:pt idx="180">
                  <c:v>4.121244631999995</c:v>
                </c:pt>
                <c:pt idx="181">
                  <c:v>4.120529324399995</c:v>
                </c:pt>
                <c:pt idx="182">
                  <c:v>4.119814016799991</c:v>
                </c:pt>
                <c:pt idx="183">
                  <c:v>4.1190987092</c:v>
                </c:pt>
                <c:pt idx="184">
                  <c:v>4.1183834016</c:v>
                </c:pt>
                <c:pt idx="185">
                  <c:v>4.117668094</c:v>
                </c:pt>
                <c:pt idx="186">
                  <c:v>4.116952786399995</c:v>
                </c:pt>
                <c:pt idx="187">
                  <c:v>4.116237478799999</c:v>
                </c:pt>
                <c:pt idx="188">
                  <c:v>4.115522171199995</c:v>
                </c:pt>
                <c:pt idx="189">
                  <c:v>4.114806863599989</c:v>
                </c:pt>
                <c:pt idx="190">
                  <c:v>4.114091555999992</c:v>
                </c:pt>
                <c:pt idx="191">
                  <c:v>4.113376248399991</c:v>
                </c:pt>
                <c:pt idx="192">
                  <c:v>4.112660940799995</c:v>
                </c:pt>
                <c:pt idx="193">
                  <c:v>4.111945633199995</c:v>
                </c:pt>
                <c:pt idx="194">
                  <c:v>4.1112303256</c:v>
                </c:pt>
                <c:pt idx="195">
                  <c:v>4.110515017999989</c:v>
                </c:pt>
                <c:pt idx="196">
                  <c:v>4.1097997104</c:v>
                </c:pt>
                <c:pt idx="197">
                  <c:v>4.109084402799995</c:v>
                </c:pt>
                <c:pt idx="198">
                  <c:v>4.1083690952</c:v>
                </c:pt>
                <c:pt idx="199">
                  <c:v>4.1076537876</c:v>
                </c:pt>
                <c:pt idx="200">
                  <c:v>4.10693848</c:v>
                </c:pt>
                <c:pt idx="201">
                  <c:v>4.1062231724</c:v>
                </c:pt>
                <c:pt idx="202">
                  <c:v>4.105507864799992</c:v>
                </c:pt>
                <c:pt idx="203">
                  <c:v>4.104792557199991</c:v>
                </c:pt>
                <c:pt idx="204">
                  <c:v>4.104077249599991</c:v>
                </c:pt>
                <c:pt idx="205">
                  <c:v>4.103361942</c:v>
                </c:pt>
                <c:pt idx="206">
                  <c:v>4.1026466344</c:v>
                </c:pt>
                <c:pt idx="207">
                  <c:v>4.101931326799992</c:v>
                </c:pt>
                <c:pt idx="208">
                  <c:v>4.101216019199995</c:v>
                </c:pt>
                <c:pt idx="209">
                  <c:v>4.100500711599995</c:v>
                </c:pt>
                <c:pt idx="210">
                  <c:v>4.099785404</c:v>
                </c:pt>
                <c:pt idx="211">
                  <c:v>4.0990700964</c:v>
                </c:pt>
                <c:pt idx="212">
                  <c:v>4.0983547888</c:v>
                </c:pt>
                <c:pt idx="213">
                  <c:v>4.0976394812</c:v>
                </c:pt>
                <c:pt idx="214">
                  <c:v>4.096924173599995</c:v>
                </c:pt>
                <c:pt idx="215">
                  <c:v>4.096208866</c:v>
                </c:pt>
                <c:pt idx="216">
                  <c:v>4.095493558399995</c:v>
                </c:pt>
                <c:pt idx="217">
                  <c:v>4.094778250799994</c:v>
                </c:pt>
                <c:pt idx="218">
                  <c:v>4.0940629432</c:v>
                </c:pt>
                <c:pt idx="219">
                  <c:v>4.0933476356</c:v>
                </c:pt>
                <c:pt idx="220">
                  <c:v>4.092632327999995</c:v>
                </c:pt>
                <c:pt idx="221">
                  <c:v>4.091917020399995</c:v>
                </c:pt>
                <c:pt idx="222">
                  <c:v>4.0912017128</c:v>
                </c:pt>
                <c:pt idx="223">
                  <c:v>4.0904864052</c:v>
                </c:pt>
                <c:pt idx="224">
                  <c:v>4.0897710976</c:v>
                </c:pt>
                <c:pt idx="225">
                  <c:v>4.08905579</c:v>
                </c:pt>
                <c:pt idx="226">
                  <c:v>4.0883404824</c:v>
                </c:pt>
                <c:pt idx="227">
                  <c:v>4.0876251748</c:v>
                </c:pt>
                <c:pt idx="228">
                  <c:v>4.086909867199994</c:v>
                </c:pt>
                <c:pt idx="229">
                  <c:v>4.086194559599994</c:v>
                </c:pt>
                <c:pt idx="230">
                  <c:v>4.085479251999995</c:v>
                </c:pt>
                <c:pt idx="231">
                  <c:v>4.0847639444</c:v>
                </c:pt>
                <c:pt idx="232">
                  <c:v>4.0840486368</c:v>
                </c:pt>
                <c:pt idx="233">
                  <c:v>4.0833333292</c:v>
                </c:pt>
                <c:pt idx="234">
                  <c:v>4.0826180216</c:v>
                </c:pt>
                <c:pt idx="235">
                  <c:v>4.081902714</c:v>
                </c:pt>
                <c:pt idx="236">
                  <c:v>4.081187406399995</c:v>
                </c:pt>
                <c:pt idx="237">
                  <c:v>4.0804720988</c:v>
                </c:pt>
                <c:pt idx="238">
                  <c:v>4.0797567912</c:v>
                </c:pt>
                <c:pt idx="239">
                  <c:v>4.0790414836</c:v>
                </c:pt>
                <c:pt idx="240">
                  <c:v>4.078326176</c:v>
                </c:pt>
                <c:pt idx="241">
                  <c:v>4.077610868399992</c:v>
                </c:pt>
                <c:pt idx="242">
                  <c:v>4.076895560799995</c:v>
                </c:pt>
                <c:pt idx="243">
                  <c:v>4.0761802532</c:v>
                </c:pt>
                <c:pt idx="244">
                  <c:v>4.0754649456</c:v>
                </c:pt>
                <c:pt idx="245">
                  <c:v>4.074749638</c:v>
                </c:pt>
                <c:pt idx="246">
                  <c:v>4.074034330399994</c:v>
                </c:pt>
                <c:pt idx="247">
                  <c:v>4.0733190228</c:v>
                </c:pt>
                <c:pt idx="248">
                  <c:v>4.0726037152</c:v>
                </c:pt>
                <c:pt idx="249">
                  <c:v>4.0718884076</c:v>
                </c:pt>
                <c:pt idx="250">
                  <c:v>4.0711731</c:v>
                </c:pt>
                <c:pt idx="251">
                  <c:v>4.0704577924</c:v>
                </c:pt>
                <c:pt idx="252">
                  <c:v>4.0697424848</c:v>
                </c:pt>
                <c:pt idx="253">
                  <c:v>4.069027177199995</c:v>
                </c:pt>
                <c:pt idx="254">
                  <c:v>4.068311869599993</c:v>
                </c:pt>
                <c:pt idx="255">
                  <c:v>4.067596561999991</c:v>
                </c:pt>
                <c:pt idx="256">
                  <c:v>4.066881254399994</c:v>
                </c:pt>
                <c:pt idx="257">
                  <c:v>4.066165946799994</c:v>
                </c:pt>
                <c:pt idx="258">
                  <c:v>4.065450639199991</c:v>
                </c:pt>
                <c:pt idx="259">
                  <c:v>4.064735331599991</c:v>
                </c:pt>
                <c:pt idx="260">
                  <c:v>4.064020023999995</c:v>
                </c:pt>
                <c:pt idx="261">
                  <c:v>4.063304716399995</c:v>
                </c:pt>
                <c:pt idx="262">
                  <c:v>4.062589408799994</c:v>
                </c:pt>
                <c:pt idx="263">
                  <c:v>4.061874101199995</c:v>
                </c:pt>
                <c:pt idx="264">
                  <c:v>4.0611587936</c:v>
                </c:pt>
                <c:pt idx="265">
                  <c:v>4.060443486</c:v>
                </c:pt>
                <c:pt idx="266">
                  <c:v>4.0597281784</c:v>
                </c:pt>
                <c:pt idx="267">
                  <c:v>4.059012870799994</c:v>
                </c:pt>
                <c:pt idx="268">
                  <c:v>4.0582975632</c:v>
                </c:pt>
                <c:pt idx="269">
                  <c:v>4.057582255599992</c:v>
                </c:pt>
                <c:pt idx="270">
                  <c:v>4.056866947999995</c:v>
                </c:pt>
                <c:pt idx="271">
                  <c:v>4.0561516404</c:v>
                </c:pt>
                <c:pt idx="272">
                  <c:v>4.055436332799995</c:v>
                </c:pt>
                <c:pt idx="273">
                  <c:v>4.0547210252</c:v>
                </c:pt>
                <c:pt idx="274">
                  <c:v>4.054005717599992</c:v>
                </c:pt>
                <c:pt idx="275">
                  <c:v>4.05329041</c:v>
                </c:pt>
                <c:pt idx="276">
                  <c:v>4.052575102399995</c:v>
                </c:pt>
                <c:pt idx="277">
                  <c:v>4.0518597948</c:v>
                </c:pt>
                <c:pt idx="278">
                  <c:v>4.0511444872</c:v>
                </c:pt>
                <c:pt idx="279">
                  <c:v>4.0504291796</c:v>
                </c:pt>
                <c:pt idx="280">
                  <c:v>4.049713871999995</c:v>
                </c:pt>
                <c:pt idx="281">
                  <c:v>4.048998564399995</c:v>
                </c:pt>
                <c:pt idx="282">
                  <c:v>4.048283256799995</c:v>
                </c:pt>
                <c:pt idx="283">
                  <c:v>4.047567949199995</c:v>
                </c:pt>
                <c:pt idx="284">
                  <c:v>4.0468526416</c:v>
                </c:pt>
                <c:pt idx="285">
                  <c:v>4.046137334</c:v>
                </c:pt>
                <c:pt idx="286">
                  <c:v>4.045422026399995</c:v>
                </c:pt>
                <c:pt idx="287">
                  <c:v>4.044706718799995</c:v>
                </c:pt>
                <c:pt idx="288">
                  <c:v>4.0439914112</c:v>
                </c:pt>
                <c:pt idx="289">
                  <c:v>4.0432761036</c:v>
                </c:pt>
                <c:pt idx="290">
                  <c:v>4.042560796</c:v>
                </c:pt>
                <c:pt idx="291">
                  <c:v>4.0418454884</c:v>
                </c:pt>
                <c:pt idx="292">
                  <c:v>4.0411301808</c:v>
                </c:pt>
                <c:pt idx="293">
                  <c:v>4.04041487319999</c:v>
                </c:pt>
                <c:pt idx="294">
                  <c:v>4.0396995656</c:v>
                </c:pt>
                <c:pt idx="295">
                  <c:v>4.038984257999989</c:v>
                </c:pt>
                <c:pt idx="296">
                  <c:v>4.0382689504</c:v>
                </c:pt>
                <c:pt idx="297">
                  <c:v>4.037553642799995</c:v>
                </c:pt>
                <c:pt idx="298">
                  <c:v>4.0368383352</c:v>
                </c:pt>
                <c:pt idx="299">
                  <c:v>4.0361230276</c:v>
                </c:pt>
                <c:pt idx="300">
                  <c:v>4.03540772</c:v>
                </c:pt>
                <c:pt idx="301">
                  <c:v>4.0346924124</c:v>
                </c:pt>
                <c:pt idx="302">
                  <c:v>4.0339771048</c:v>
                </c:pt>
                <c:pt idx="303">
                  <c:v>4.0332617972</c:v>
                </c:pt>
                <c:pt idx="304">
                  <c:v>4.0325464896</c:v>
                </c:pt>
                <c:pt idx="305">
                  <c:v>4.031831182</c:v>
                </c:pt>
                <c:pt idx="306">
                  <c:v>4.031115874399995</c:v>
                </c:pt>
                <c:pt idx="307">
                  <c:v>4.030400566799994</c:v>
                </c:pt>
                <c:pt idx="308">
                  <c:v>4.029685259199992</c:v>
                </c:pt>
                <c:pt idx="309">
                  <c:v>4.028969951599995</c:v>
                </c:pt>
                <c:pt idx="310">
                  <c:v>4.028254644</c:v>
                </c:pt>
                <c:pt idx="311">
                  <c:v>4.02753933639999</c:v>
                </c:pt>
                <c:pt idx="312">
                  <c:v>4.026824028799994</c:v>
                </c:pt>
                <c:pt idx="313">
                  <c:v>4.0261087212</c:v>
                </c:pt>
                <c:pt idx="314">
                  <c:v>4.0253934136</c:v>
                </c:pt>
                <c:pt idx="315">
                  <c:v>4.024678106</c:v>
                </c:pt>
                <c:pt idx="316">
                  <c:v>4.0239627984</c:v>
                </c:pt>
                <c:pt idx="317">
                  <c:v>4.0232474908</c:v>
                </c:pt>
                <c:pt idx="318">
                  <c:v>4.0225321832</c:v>
                </c:pt>
                <c:pt idx="319">
                  <c:v>4.021816875599992</c:v>
                </c:pt>
                <c:pt idx="320">
                  <c:v>4.021101567999991</c:v>
                </c:pt>
                <c:pt idx="321">
                  <c:v>4.02038626039999</c:v>
                </c:pt>
                <c:pt idx="322">
                  <c:v>4.0196709528</c:v>
                </c:pt>
                <c:pt idx="323">
                  <c:v>4.018955645199994</c:v>
                </c:pt>
                <c:pt idx="324">
                  <c:v>4.0182403376</c:v>
                </c:pt>
                <c:pt idx="325">
                  <c:v>4.017525029999991</c:v>
                </c:pt>
                <c:pt idx="326">
                  <c:v>4.0168097224</c:v>
                </c:pt>
                <c:pt idx="327">
                  <c:v>4.0160944148</c:v>
                </c:pt>
                <c:pt idx="328">
                  <c:v>4.0153791072</c:v>
                </c:pt>
                <c:pt idx="329">
                  <c:v>4.0146637996</c:v>
                </c:pt>
                <c:pt idx="330">
                  <c:v>4.013948492</c:v>
                </c:pt>
                <c:pt idx="331">
                  <c:v>4.0132331844</c:v>
                </c:pt>
                <c:pt idx="332">
                  <c:v>4.012517876799986</c:v>
                </c:pt>
                <c:pt idx="333">
                  <c:v>4.011802569199995</c:v>
                </c:pt>
                <c:pt idx="334">
                  <c:v>4.011087261599995</c:v>
                </c:pt>
                <c:pt idx="335">
                  <c:v>4.010371954</c:v>
                </c:pt>
                <c:pt idx="336">
                  <c:v>4.009656646399995</c:v>
                </c:pt>
                <c:pt idx="337">
                  <c:v>4.008941338799995</c:v>
                </c:pt>
                <c:pt idx="338">
                  <c:v>4.0082260312</c:v>
                </c:pt>
                <c:pt idx="339">
                  <c:v>4.007510723599995</c:v>
                </c:pt>
                <c:pt idx="340">
                  <c:v>4.006795416</c:v>
                </c:pt>
                <c:pt idx="341">
                  <c:v>4.0060801084</c:v>
                </c:pt>
                <c:pt idx="342">
                  <c:v>4.005364800799995</c:v>
                </c:pt>
                <c:pt idx="343">
                  <c:v>4.0046494932</c:v>
                </c:pt>
                <c:pt idx="344">
                  <c:v>4.0039341856</c:v>
                </c:pt>
                <c:pt idx="345">
                  <c:v>4.003218877999995</c:v>
                </c:pt>
                <c:pt idx="346">
                  <c:v>4.002503570399994</c:v>
                </c:pt>
                <c:pt idx="347">
                  <c:v>4.001788262799995</c:v>
                </c:pt>
                <c:pt idx="348">
                  <c:v>4.0010729552</c:v>
                </c:pt>
                <c:pt idx="349">
                  <c:v>4.000357647599995</c:v>
                </c:pt>
                <c:pt idx="350">
                  <c:v>3.999642339999995</c:v>
                </c:pt>
                <c:pt idx="351">
                  <c:v>3.9989270324</c:v>
                </c:pt>
                <c:pt idx="352">
                  <c:v>3.9982117248</c:v>
                </c:pt>
                <c:pt idx="353">
                  <c:v>3.9974964172</c:v>
                </c:pt>
                <c:pt idx="354">
                  <c:v>3.9967811096</c:v>
                </c:pt>
                <c:pt idx="355">
                  <c:v>3.996065801999999</c:v>
                </c:pt>
                <c:pt idx="356">
                  <c:v>3.995350494399998</c:v>
                </c:pt>
                <c:pt idx="357">
                  <c:v>3.9946351868</c:v>
                </c:pt>
                <c:pt idx="358">
                  <c:v>3.9939198792</c:v>
                </c:pt>
                <c:pt idx="359">
                  <c:v>3.9932045716</c:v>
                </c:pt>
                <c:pt idx="360">
                  <c:v>3.992489264</c:v>
                </c:pt>
                <c:pt idx="361">
                  <c:v>3.9917739564</c:v>
                </c:pt>
                <c:pt idx="362">
                  <c:v>3.9910586488</c:v>
                </c:pt>
                <c:pt idx="363">
                  <c:v>3.9903433412</c:v>
                </c:pt>
                <c:pt idx="364">
                  <c:v>3.989628033599998</c:v>
                </c:pt>
                <c:pt idx="365">
                  <c:v>3.988912726</c:v>
                </c:pt>
                <c:pt idx="366">
                  <c:v>3.9881974184</c:v>
                </c:pt>
                <c:pt idx="367">
                  <c:v>3.9874821108</c:v>
                </c:pt>
                <c:pt idx="368">
                  <c:v>3.9867668032</c:v>
                </c:pt>
                <c:pt idx="369">
                  <c:v>3.986051495599999</c:v>
                </c:pt>
                <c:pt idx="370">
                  <c:v>3.985336188</c:v>
                </c:pt>
                <c:pt idx="371">
                  <c:v>3.9846208804</c:v>
                </c:pt>
                <c:pt idx="372">
                  <c:v>3.9839055728</c:v>
                </c:pt>
                <c:pt idx="373">
                  <c:v>3.9831902652</c:v>
                </c:pt>
                <c:pt idx="374">
                  <c:v>3.9824749576</c:v>
                </c:pt>
                <c:pt idx="375">
                  <c:v>3.98175965</c:v>
                </c:pt>
                <c:pt idx="376">
                  <c:v>3.9810443424</c:v>
                </c:pt>
                <c:pt idx="377">
                  <c:v>3.9803290348</c:v>
                </c:pt>
                <c:pt idx="378">
                  <c:v>3.9796137272</c:v>
                </c:pt>
                <c:pt idx="379">
                  <c:v>3.978898419599997</c:v>
                </c:pt>
                <c:pt idx="380">
                  <c:v>3.978183112</c:v>
                </c:pt>
                <c:pt idx="381">
                  <c:v>3.9774678044</c:v>
                </c:pt>
                <c:pt idx="382">
                  <c:v>3.976752496799997</c:v>
                </c:pt>
                <c:pt idx="383">
                  <c:v>3.976037189199999</c:v>
                </c:pt>
                <c:pt idx="384">
                  <c:v>3.9753218816</c:v>
                </c:pt>
                <c:pt idx="385">
                  <c:v>3.974606574</c:v>
                </c:pt>
                <c:pt idx="386">
                  <c:v>3.9738912664</c:v>
                </c:pt>
                <c:pt idx="387">
                  <c:v>3.9731759588</c:v>
                </c:pt>
                <c:pt idx="388">
                  <c:v>3.9724606512</c:v>
                </c:pt>
                <c:pt idx="389">
                  <c:v>3.971745343599999</c:v>
                </c:pt>
                <c:pt idx="390">
                  <c:v>3.971030036</c:v>
                </c:pt>
                <c:pt idx="391">
                  <c:v>3.9703147284</c:v>
                </c:pt>
                <c:pt idx="392">
                  <c:v>3.9695994208</c:v>
                </c:pt>
                <c:pt idx="393">
                  <c:v>3.9688841132</c:v>
                </c:pt>
                <c:pt idx="394">
                  <c:v>3.9681688056</c:v>
                </c:pt>
                <c:pt idx="395">
                  <c:v>3.967453498</c:v>
                </c:pt>
                <c:pt idx="396">
                  <c:v>3.9667381904</c:v>
                </c:pt>
                <c:pt idx="397">
                  <c:v>3.9660228828</c:v>
                </c:pt>
                <c:pt idx="398">
                  <c:v>3.9653075752</c:v>
                </c:pt>
                <c:pt idx="399">
                  <c:v>3.9645922676</c:v>
                </c:pt>
                <c:pt idx="400">
                  <c:v>3.96387696</c:v>
                </c:pt>
                <c:pt idx="401">
                  <c:v>3.9631616524</c:v>
                </c:pt>
                <c:pt idx="402">
                  <c:v>3.9624463448</c:v>
                </c:pt>
                <c:pt idx="403">
                  <c:v>3.9617310372</c:v>
                </c:pt>
                <c:pt idx="404">
                  <c:v>3.9610157296</c:v>
                </c:pt>
                <c:pt idx="405">
                  <c:v>3.960300422</c:v>
                </c:pt>
                <c:pt idx="406">
                  <c:v>3.959585114399998</c:v>
                </c:pt>
                <c:pt idx="407">
                  <c:v>3.9588698068</c:v>
                </c:pt>
                <c:pt idx="408">
                  <c:v>3.958154499199999</c:v>
                </c:pt>
                <c:pt idx="409">
                  <c:v>3.9574391916</c:v>
                </c:pt>
                <c:pt idx="410">
                  <c:v>3.956723884</c:v>
                </c:pt>
                <c:pt idx="411">
                  <c:v>3.956008576399999</c:v>
                </c:pt>
                <c:pt idx="412">
                  <c:v>3.9552932688</c:v>
                </c:pt>
                <c:pt idx="413">
                  <c:v>3.9545779612</c:v>
                </c:pt>
                <c:pt idx="414">
                  <c:v>3.953862653599999</c:v>
                </c:pt>
                <c:pt idx="415">
                  <c:v>3.953147346</c:v>
                </c:pt>
                <c:pt idx="416">
                  <c:v>3.9524320384</c:v>
                </c:pt>
                <c:pt idx="417">
                  <c:v>3.9517167308</c:v>
                </c:pt>
                <c:pt idx="418">
                  <c:v>3.951001423199997</c:v>
                </c:pt>
                <c:pt idx="419">
                  <c:v>3.9502861156</c:v>
                </c:pt>
                <c:pt idx="420">
                  <c:v>3.949570808</c:v>
                </c:pt>
                <c:pt idx="421">
                  <c:v>3.9488555004</c:v>
                </c:pt>
                <c:pt idx="422">
                  <c:v>3.9481401928</c:v>
                </c:pt>
                <c:pt idx="423">
                  <c:v>3.9474248852</c:v>
                </c:pt>
                <c:pt idx="424">
                  <c:v>3.9467095776</c:v>
                </c:pt>
                <c:pt idx="425">
                  <c:v>3.94599427</c:v>
                </c:pt>
                <c:pt idx="426">
                  <c:v>3.9452789624</c:v>
                </c:pt>
                <c:pt idx="427">
                  <c:v>3.9445636548</c:v>
                </c:pt>
                <c:pt idx="428">
                  <c:v>3.9438483472</c:v>
                </c:pt>
                <c:pt idx="429">
                  <c:v>3.9431330396</c:v>
                </c:pt>
                <c:pt idx="430">
                  <c:v>3.942417732</c:v>
                </c:pt>
                <c:pt idx="431">
                  <c:v>3.941702424399998</c:v>
                </c:pt>
                <c:pt idx="432">
                  <c:v>3.9409871168</c:v>
                </c:pt>
                <c:pt idx="433">
                  <c:v>3.9402718092</c:v>
                </c:pt>
                <c:pt idx="434">
                  <c:v>3.9395565016</c:v>
                </c:pt>
                <c:pt idx="435">
                  <c:v>3.938841193999997</c:v>
                </c:pt>
                <c:pt idx="436">
                  <c:v>3.9381258864</c:v>
                </c:pt>
                <c:pt idx="437">
                  <c:v>3.9374105788</c:v>
                </c:pt>
                <c:pt idx="438">
                  <c:v>3.9366952712</c:v>
                </c:pt>
                <c:pt idx="439">
                  <c:v>3.935979963599999</c:v>
                </c:pt>
                <c:pt idx="440">
                  <c:v>3.935264656</c:v>
                </c:pt>
                <c:pt idx="441">
                  <c:v>3.9345493484</c:v>
                </c:pt>
                <c:pt idx="442">
                  <c:v>3.9338340408</c:v>
                </c:pt>
                <c:pt idx="443">
                  <c:v>3.9331187332</c:v>
                </c:pt>
                <c:pt idx="444">
                  <c:v>3.932403425599996</c:v>
                </c:pt>
                <c:pt idx="445">
                  <c:v>3.931688117999998</c:v>
                </c:pt>
                <c:pt idx="446">
                  <c:v>3.9309728104</c:v>
                </c:pt>
                <c:pt idx="447">
                  <c:v>3.9302575028</c:v>
                </c:pt>
                <c:pt idx="448">
                  <c:v>3.929542195199998</c:v>
                </c:pt>
                <c:pt idx="449">
                  <c:v>3.9288268876</c:v>
                </c:pt>
                <c:pt idx="450">
                  <c:v>3.92811158</c:v>
                </c:pt>
                <c:pt idx="451">
                  <c:v>3.9273962724</c:v>
                </c:pt>
                <c:pt idx="452">
                  <c:v>3.9266809648</c:v>
                </c:pt>
                <c:pt idx="453">
                  <c:v>3.9259656572</c:v>
                </c:pt>
                <c:pt idx="454">
                  <c:v>3.9252503496</c:v>
                </c:pt>
                <c:pt idx="455">
                  <c:v>3.924535042</c:v>
                </c:pt>
                <c:pt idx="456">
                  <c:v>3.9238197344</c:v>
                </c:pt>
                <c:pt idx="457">
                  <c:v>3.9231044268</c:v>
                </c:pt>
                <c:pt idx="458">
                  <c:v>3.9223891192</c:v>
                </c:pt>
                <c:pt idx="459">
                  <c:v>3.9216738116</c:v>
                </c:pt>
                <c:pt idx="460">
                  <c:v>3.920958504</c:v>
                </c:pt>
                <c:pt idx="461">
                  <c:v>3.920243196399999</c:v>
                </c:pt>
                <c:pt idx="462">
                  <c:v>3.9195278888</c:v>
                </c:pt>
                <c:pt idx="463">
                  <c:v>3.9188125812</c:v>
                </c:pt>
                <c:pt idx="464">
                  <c:v>3.9180972736</c:v>
                </c:pt>
                <c:pt idx="465">
                  <c:v>3.917381966</c:v>
                </c:pt>
                <c:pt idx="466">
                  <c:v>3.9166666584</c:v>
                </c:pt>
                <c:pt idx="467">
                  <c:v>3.9159513508</c:v>
                </c:pt>
                <c:pt idx="468">
                  <c:v>3.9152360432</c:v>
                </c:pt>
                <c:pt idx="469">
                  <c:v>3.9145207356</c:v>
                </c:pt>
                <c:pt idx="470">
                  <c:v>3.913805427999999</c:v>
                </c:pt>
                <c:pt idx="471">
                  <c:v>3.9130901204</c:v>
                </c:pt>
                <c:pt idx="472">
                  <c:v>3.9123748128</c:v>
                </c:pt>
                <c:pt idx="473">
                  <c:v>3.911659505199998</c:v>
                </c:pt>
                <c:pt idx="474">
                  <c:v>3.9109441976</c:v>
                </c:pt>
                <c:pt idx="475">
                  <c:v>3.910228889999999</c:v>
                </c:pt>
                <c:pt idx="476">
                  <c:v>3.9095135824</c:v>
                </c:pt>
                <c:pt idx="477">
                  <c:v>3.9087982748</c:v>
                </c:pt>
                <c:pt idx="478">
                  <c:v>3.9080829672</c:v>
                </c:pt>
                <c:pt idx="479">
                  <c:v>3.9073676596</c:v>
                </c:pt>
                <c:pt idx="480">
                  <c:v>3.906652352</c:v>
                </c:pt>
                <c:pt idx="481">
                  <c:v>3.9059370444</c:v>
                </c:pt>
                <c:pt idx="482">
                  <c:v>3.9052217368</c:v>
                </c:pt>
                <c:pt idx="483">
                  <c:v>3.9045064292</c:v>
                </c:pt>
                <c:pt idx="484">
                  <c:v>3.9037911216</c:v>
                </c:pt>
                <c:pt idx="485">
                  <c:v>3.903075814</c:v>
                </c:pt>
                <c:pt idx="486">
                  <c:v>3.9023605064</c:v>
                </c:pt>
                <c:pt idx="487">
                  <c:v>3.901645198799998</c:v>
                </c:pt>
                <c:pt idx="488">
                  <c:v>3.9009298912</c:v>
                </c:pt>
                <c:pt idx="489">
                  <c:v>3.9002145836</c:v>
                </c:pt>
                <c:pt idx="490">
                  <c:v>3.899499276</c:v>
                </c:pt>
                <c:pt idx="491">
                  <c:v>3.8987839684</c:v>
                </c:pt>
                <c:pt idx="492">
                  <c:v>3.898068660799999</c:v>
                </c:pt>
                <c:pt idx="493">
                  <c:v>3.8973533532</c:v>
                </c:pt>
                <c:pt idx="494">
                  <c:v>3.8966380456</c:v>
                </c:pt>
                <c:pt idx="495">
                  <c:v>3.895922738</c:v>
                </c:pt>
                <c:pt idx="496">
                  <c:v>3.895207430399997</c:v>
                </c:pt>
                <c:pt idx="497">
                  <c:v>3.894492122799999</c:v>
                </c:pt>
                <c:pt idx="498">
                  <c:v>3.8937768152</c:v>
                </c:pt>
                <c:pt idx="499">
                  <c:v>3.8930615076</c:v>
                </c:pt>
                <c:pt idx="500">
                  <c:v>3.892346199999995</c:v>
                </c:pt>
                <c:pt idx="501">
                  <c:v>3.8916308924</c:v>
                </c:pt>
                <c:pt idx="502">
                  <c:v>3.8909155848</c:v>
                </c:pt>
                <c:pt idx="503">
                  <c:v>3.8902002772</c:v>
                </c:pt>
                <c:pt idx="504">
                  <c:v>3.8894849696</c:v>
                </c:pt>
                <c:pt idx="505">
                  <c:v>3.888769662</c:v>
                </c:pt>
                <c:pt idx="506">
                  <c:v>3.8880543544</c:v>
                </c:pt>
                <c:pt idx="507">
                  <c:v>3.8873390468</c:v>
                </c:pt>
                <c:pt idx="508">
                  <c:v>3.8866237392</c:v>
                </c:pt>
                <c:pt idx="509">
                  <c:v>3.885908431599998</c:v>
                </c:pt>
                <c:pt idx="510">
                  <c:v>3.885193124</c:v>
                </c:pt>
                <c:pt idx="511">
                  <c:v>3.8844778164</c:v>
                </c:pt>
                <c:pt idx="512">
                  <c:v>3.8837625088</c:v>
                </c:pt>
                <c:pt idx="513">
                  <c:v>3.8830472012</c:v>
                </c:pt>
                <c:pt idx="514">
                  <c:v>3.8823318936</c:v>
                </c:pt>
                <c:pt idx="515">
                  <c:v>3.881616586</c:v>
                </c:pt>
                <c:pt idx="516">
                  <c:v>3.8809012784</c:v>
                </c:pt>
                <c:pt idx="517">
                  <c:v>3.8801859708</c:v>
                </c:pt>
                <c:pt idx="518">
                  <c:v>3.879470663199998</c:v>
                </c:pt>
                <c:pt idx="519">
                  <c:v>3.8787553556</c:v>
                </c:pt>
                <c:pt idx="520">
                  <c:v>3.878040048</c:v>
                </c:pt>
                <c:pt idx="521">
                  <c:v>3.8773247404</c:v>
                </c:pt>
                <c:pt idx="522">
                  <c:v>3.876609432799996</c:v>
                </c:pt>
                <c:pt idx="523">
                  <c:v>3.875894125199998</c:v>
                </c:pt>
                <c:pt idx="524">
                  <c:v>3.8751788176</c:v>
                </c:pt>
                <c:pt idx="525">
                  <c:v>3.87446351</c:v>
                </c:pt>
                <c:pt idx="526">
                  <c:v>3.8737482024</c:v>
                </c:pt>
                <c:pt idx="527">
                  <c:v>3.8730328948</c:v>
                </c:pt>
                <c:pt idx="528">
                  <c:v>3.8723175872</c:v>
                </c:pt>
                <c:pt idx="529">
                  <c:v>3.871602279599998</c:v>
                </c:pt>
                <c:pt idx="530">
                  <c:v>3.870886972</c:v>
                </c:pt>
                <c:pt idx="531">
                  <c:v>3.8701716644</c:v>
                </c:pt>
                <c:pt idx="532">
                  <c:v>3.8694563568</c:v>
                </c:pt>
                <c:pt idx="533">
                  <c:v>3.8687410492</c:v>
                </c:pt>
                <c:pt idx="534">
                  <c:v>3.8680257416</c:v>
                </c:pt>
                <c:pt idx="535">
                  <c:v>3.867310434</c:v>
                </c:pt>
                <c:pt idx="536">
                  <c:v>3.8665951264</c:v>
                </c:pt>
                <c:pt idx="537">
                  <c:v>3.8658798188</c:v>
                </c:pt>
                <c:pt idx="538">
                  <c:v>3.8651645112</c:v>
                </c:pt>
                <c:pt idx="539">
                  <c:v>3.864449203599999</c:v>
                </c:pt>
                <c:pt idx="540">
                  <c:v>3.863733896</c:v>
                </c:pt>
                <c:pt idx="541">
                  <c:v>3.8630185884</c:v>
                </c:pt>
                <c:pt idx="542">
                  <c:v>3.8623032808</c:v>
                </c:pt>
                <c:pt idx="543">
                  <c:v>3.8615879732</c:v>
                </c:pt>
                <c:pt idx="544">
                  <c:v>3.8608726656</c:v>
                </c:pt>
                <c:pt idx="545">
                  <c:v>3.860157358</c:v>
                </c:pt>
                <c:pt idx="546">
                  <c:v>3.859442050399997</c:v>
                </c:pt>
                <c:pt idx="547">
                  <c:v>3.8587267428</c:v>
                </c:pt>
                <c:pt idx="548">
                  <c:v>3.858011435199999</c:v>
                </c:pt>
                <c:pt idx="549">
                  <c:v>3.8572961276</c:v>
                </c:pt>
                <c:pt idx="550">
                  <c:v>3.85658082</c:v>
                </c:pt>
                <c:pt idx="551">
                  <c:v>3.855865512399998</c:v>
                </c:pt>
                <c:pt idx="552">
                  <c:v>3.8551502048</c:v>
                </c:pt>
                <c:pt idx="553">
                  <c:v>3.8544348972</c:v>
                </c:pt>
                <c:pt idx="554">
                  <c:v>3.8537195896</c:v>
                </c:pt>
                <c:pt idx="555">
                  <c:v>3.853004282</c:v>
                </c:pt>
                <c:pt idx="556">
                  <c:v>3.852288974399995</c:v>
                </c:pt>
                <c:pt idx="557">
                  <c:v>3.8515736668</c:v>
                </c:pt>
                <c:pt idx="558">
                  <c:v>3.850858359199996</c:v>
                </c:pt>
                <c:pt idx="559">
                  <c:v>3.8501430516</c:v>
                </c:pt>
                <c:pt idx="560">
                  <c:v>3.849427744</c:v>
                </c:pt>
                <c:pt idx="561">
                  <c:v>3.8487124364</c:v>
                </c:pt>
                <c:pt idx="562">
                  <c:v>3.8479971288</c:v>
                </c:pt>
                <c:pt idx="563">
                  <c:v>3.8472818212</c:v>
                </c:pt>
                <c:pt idx="564">
                  <c:v>3.8465665136</c:v>
                </c:pt>
                <c:pt idx="565">
                  <c:v>3.845851206</c:v>
                </c:pt>
                <c:pt idx="566">
                  <c:v>3.8451358984</c:v>
                </c:pt>
                <c:pt idx="567">
                  <c:v>3.8444205908</c:v>
                </c:pt>
                <c:pt idx="568">
                  <c:v>3.8437052832</c:v>
                </c:pt>
                <c:pt idx="569">
                  <c:v>3.8429899756</c:v>
                </c:pt>
                <c:pt idx="570">
                  <c:v>3.842274668</c:v>
                </c:pt>
                <c:pt idx="571">
                  <c:v>3.8415593604</c:v>
                </c:pt>
                <c:pt idx="572">
                  <c:v>3.8408440528</c:v>
                </c:pt>
                <c:pt idx="573">
                  <c:v>3.8401287452</c:v>
                </c:pt>
                <c:pt idx="574">
                  <c:v>3.839413437599997</c:v>
                </c:pt>
                <c:pt idx="575">
                  <c:v>3.838698129999996</c:v>
                </c:pt>
                <c:pt idx="576">
                  <c:v>3.8379828224</c:v>
                </c:pt>
                <c:pt idx="577">
                  <c:v>3.8372675148</c:v>
                </c:pt>
                <c:pt idx="578">
                  <c:v>3.8365522072</c:v>
                </c:pt>
                <c:pt idx="579">
                  <c:v>3.835836899599998</c:v>
                </c:pt>
                <c:pt idx="580">
                  <c:v>3.835121592</c:v>
                </c:pt>
                <c:pt idx="581">
                  <c:v>3.834406284399999</c:v>
                </c:pt>
                <c:pt idx="582">
                  <c:v>3.8336909768</c:v>
                </c:pt>
                <c:pt idx="583">
                  <c:v>3.832975669199996</c:v>
                </c:pt>
                <c:pt idx="584">
                  <c:v>3.832260361599999</c:v>
                </c:pt>
                <c:pt idx="585">
                  <c:v>3.831545053999998</c:v>
                </c:pt>
                <c:pt idx="586">
                  <c:v>3.8308297464</c:v>
                </c:pt>
                <c:pt idx="587">
                  <c:v>3.8301144388</c:v>
                </c:pt>
                <c:pt idx="588">
                  <c:v>3.8293991312</c:v>
                </c:pt>
                <c:pt idx="589">
                  <c:v>3.8286838236</c:v>
                </c:pt>
                <c:pt idx="590">
                  <c:v>3.827968516</c:v>
                </c:pt>
                <c:pt idx="591">
                  <c:v>3.8272532084</c:v>
                </c:pt>
                <c:pt idx="592">
                  <c:v>3.8265379008</c:v>
                </c:pt>
                <c:pt idx="593">
                  <c:v>3.825822593199998</c:v>
                </c:pt>
                <c:pt idx="594">
                  <c:v>3.8251072856</c:v>
                </c:pt>
                <c:pt idx="595">
                  <c:v>3.824391978</c:v>
                </c:pt>
                <c:pt idx="596">
                  <c:v>3.8236766704</c:v>
                </c:pt>
                <c:pt idx="597">
                  <c:v>3.8229613628</c:v>
                </c:pt>
                <c:pt idx="598">
                  <c:v>3.822246055199999</c:v>
                </c:pt>
                <c:pt idx="599">
                  <c:v>3.8215307476</c:v>
                </c:pt>
                <c:pt idx="600">
                  <c:v>3.82081544</c:v>
                </c:pt>
                <c:pt idx="601">
                  <c:v>3.8201001324</c:v>
                </c:pt>
                <c:pt idx="602">
                  <c:v>3.8193848248</c:v>
                </c:pt>
                <c:pt idx="603">
                  <c:v>3.8186695172</c:v>
                </c:pt>
                <c:pt idx="604">
                  <c:v>3.8179542096</c:v>
                </c:pt>
                <c:pt idx="605">
                  <c:v>3.817238902</c:v>
                </c:pt>
                <c:pt idx="606">
                  <c:v>3.8165235944</c:v>
                </c:pt>
                <c:pt idx="607">
                  <c:v>3.815808286799998</c:v>
                </c:pt>
                <c:pt idx="608">
                  <c:v>3.815092979199997</c:v>
                </c:pt>
                <c:pt idx="609">
                  <c:v>3.8143776716</c:v>
                </c:pt>
                <c:pt idx="610">
                  <c:v>3.813662363999998</c:v>
                </c:pt>
                <c:pt idx="611">
                  <c:v>3.8129470564</c:v>
                </c:pt>
                <c:pt idx="612">
                  <c:v>3.8122317488</c:v>
                </c:pt>
                <c:pt idx="613">
                  <c:v>3.8115164412</c:v>
                </c:pt>
                <c:pt idx="614">
                  <c:v>3.810801133599996</c:v>
                </c:pt>
                <c:pt idx="615">
                  <c:v>3.810085825999999</c:v>
                </c:pt>
                <c:pt idx="616">
                  <c:v>3.8093705184</c:v>
                </c:pt>
                <c:pt idx="617">
                  <c:v>3.8086552108</c:v>
                </c:pt>
                <c:pt idx="618">
                  <c:v>3.8079399032</c:v>
                </c:pt>
                <c:pt idx="619">
                  <c:v>3.8072245956</c:v>
                </c:pt>
                <c:pt idx="620">
                  <c:v>3.806509288</c:v>
                </c:pt>
                <c:pt idx="621">
                  <c:v>3.8057939804</c:v>
                </c:pt>
                <c:pt idx="622">
                  <c:v>3.8050786728</c:v>
                </c:pt>
                <c:pt idx="623">
                  <c:v>3.8043633652</c:v>
                </c:pt>
                <c:pt idx="624">
                  <c:v>3.8036480576</c:v>
                </c:pt>
                <c:pt idx="625">
                  <c:v>3.80293275</c:v>
                </c:pt>
                <c:pt idx="626">
                  <c:v>3.8022174424</c:v>
                </c:pt>
                <c:pt idx="627">
                  <c:v>3.801502134799998</c:v>
                </c:pt>
                <c:pt idx="628">
                  <c:v>3.8007868272</c:v>
                </c:pt>
                <c:pt idx="629">
                  <c:v>3.8000715196</c:v>
                </c:pt>
                <c:pt idx="630">
                  <c:v>3.799356212</c:v>
                </c:pt>
                <c:pt idx="631">
                  <c:v>3.798640904399999</c:v>
                </c:pt>
                <c:pt idx="632">
                  <c:v>3.7979255968</c:v>
                </c:pt>
                <c:pt idx="633">
                  <c:v>3.7972102892</c:v>
                </c:pt>
                <c:pt idx="634">
                  <c:v>3.7964949816</c:v>
                </c:pt>
                <c:pt idx="635">
                  <c:v>3.795779674</c:v>
                </c:pt>
                <c:pt idx="636">
                  <c:v>3.7950643664</c:v>
                </c:pt>
                <c:pt idx="637">
                  <c:v>3.7943490588</c:v>
                </c:pt>
                <c:pt idx="638">
                  <c:v>3.7936337512</c:v>
                </c:pt>
                <c:pt idx="639">
                  <c:v>3.7929184436</c:v>
                </c:pt>
                <c:pt idx="640">
                  <c:v>3.792203135999998</c:v>
                </c:pt>
                <c:pt idx="641">
                  <c:v>3.7914878284</c:v>
                </c:pt>
                <c:pt idx="642">
                  <c:v>3.7907725208</c:v>
                </c:pt>
                <c:pt idx="643">
                  <c:v>3.7900572132</c:v>
                </c:pt>
                <c:pt idx="644">
                  <c:v>3.7893419056</c:v>
                </c:pt>
                <c:pt idx="645">
                  <c:v>3.788626598</c:v>
                </c:pt>
                <c:pt idx="646">
                  <c:v>3.7879112904</c:v>
                </c:pt>
                <c:pt idx="647">
                  <c:v>3.7871959828</c:v>
                </c:pt>
                <c:pt idx="648">
                  <c:v>3.7864806752</c:v>
                </c:pt>
                <c:pt idx="649">
                  <c:v>3.7857653676</c:v>
                </c:pt>
                <c:pt idx="650">
                  <c:v>3.78505006</c:v>
                </c:pt>
                <c:pt idx="651">
                  <c:v>3.7843347524</c:v>
                </c:pt>
                <c:pt idx="652">
                  <c:v>3.7836194448</c:v>
                </c:pt>
                <c:pt idx="653">
                  <c:v>3.7829041372</c:v>
                </c:pt>
                <c:pt idx="654">
                  <c:v>3.7821888296</c:v>
                </c:pt>
                <c:pt idx="655">
                  <c:v>3.781473522</c:v>
                </c:pt>
                <c:pt idx="656">
                  <c:v>3.7807582144</c:v>
                </c:pt>
                <c:pt idx="657">
                  <c:v>3.7800429068</c:v>
                </c:pt>
                <c:pt idx="658">
                  <c:v>3.7793275992</c:v>
                </c:pt>
                <c:pt idx="659">
                  <c:v>3.7786122916</c:v>
                </c:pt>
                <c:pt idx="660">
                  <c:v>3.777896984</c:v>
                </c:pt>
                <c:pt idx="661">
                  <c:v>3.7771816764</c:v>
                </c:pt>
                <c:pt idx="662">
                  <c:v>3.7764663688</c:v>
                </c:pt>
                <c:pt idx="663">
                  <c:v>3.775751061200001</c:v>
                </c:pt>
                <c:pt idx="664">
                  <c:v>3.7750357536</c:v>
                </c:pt>
                <c:pt idx="665">
                  <c:v>3.774320446</c:v>
                </c:pt>
                <c:pt idx="666">
                  <c:v>3.7736051384</c:v>
                </c:pt>
                <c:pt idx="667">
                  <c:v>3.7728898308</c:v>
                </c:pt>
                <c:pt idx="668">
                  <c:v>3.7721745232</c:v>
                </c:pt>
                <c:pt idx="669">
                  <c:v>3.7714592156</c:v>
                </c:pt>
                <c:pt idx="670">
                  <c:v>3.770743908</c:v>
                </c:pt>
                <c:pt idx="671">
                  <c:v>3.7700286004</c:v>
                </c:pt>
                <c:pt idx="672">
                  <c:v>3.7693132928</c:v>
                </c:pt>
                <c:pt idx="673">
                  <c:v>3.7685979852</c:v>
                </c:pt>
                <c:pt idx="674">
                  <c:v>3.7678826776</c:v>
                </c:pt>
                <c:pt idx="675">
                  <c:v>3.76716737</c:v>
                </c:pt>
                <c:pt idx="676">
                  <c:v>3.7664520624</c:v>
                </c:pt>
                <c:pt idx="677">
                  <c:v>3.7657367548</c:v>
                </c:pt>
                <c:pt idx="678">
                  <c:v>3.7650214472</c:v>
                </c:pt>
                <c:pt idx="679">
                  <c:v>3.7643061396</c:v>
                </c:pt>
                <c:pt idx="680">
                  <c:v>3.763590832</c:v>
                </c:pt>
                <c:pt idx="681">
                  <c:v>3.7628755244</c:v>
                </c:pt>
                <c:pt idx="682">
                  <c:v>3.7621602168</c:v>
                </c:pt>
                <c:pt idx="683">
                  <c:v>3.7614449092</c:v>
                </c:pt>
                <c:pt idx="684">
                  <c:v>3.7607296016</c:v>
                </c:pt>
                <c:pt idx="685">
                  <c:v>3.760014294</c:v>
                </c:pt>
                <c:pt idx="686">
                  <c:v>3.7592989864</c:v>
                </c:pt>
                <c:pt idx="687">
                  <c:v>3.7585836788</c:v>
                </c:pt>
                <c:pt idx="688">
                  <c:v>3.7578683712</c:v>
                </c:pt>
                <c:pt idx="689">
                  <c:v>3.7571530636</c:v>
                </c:pt>
                <c:pt idx="690">
                  <c:v>3.756437756</c:v>
                </c:pt>
                <c:pt idx="691">
                  <c:v>3.7557224484</c:v>
                </c:pt>
                <c:pt idx="692">
                  <c:v>3.7550071408</c:v>
                </c:pt>
                <c:pt idx="693">
                  <c:v>3.7542918332</c:v>
                </c:pt>
                <c:pt idx="694">
                  <c:v>3.7535765256</c:v>
                </c:pt>
                <c:pt idx="695">
                  <c:v>3.752861218</c:v>
                </c:pt>
                <c:pt idx="696">
                  <c:v>3.752145910399998</c:v>
                </c:pt>
                <c:pt idx="697">
                  <c:v>3.7514306028</c:v>
                </c:pt>
                <c:pt idx="698">
                  <c:v>3.7507152952</c:v>
                </c:pt>
                <c:pt idx="699">
                  <c:v>3.7499999876</c:v>
                </c:pt>
              </c:numCache>
            </c:numRef>
          </c:xVal>
          <c:yVal>
            <c:numRef>
              <c:f>Desc1!ydata12</c:f>
              <c:numCache>
                <c:formatCode>General</c:formatCode>
                <c:ptCount val="700"/>
                <c:pt idx="0">
                  <c:v>11.0</c:v>
                </c:pt>
                <c:pt idx="1">
                  <c:v>10.0</c:v>
                </c:pt>
                <c:pt idx="2">
                  <c:v>11.0</c:v>
                </c:pt>
                <c:pt idx="3">
                  <c:v>10.0</c:v>
                </c:pt>
                <c:pt idx="4">
                  <c:v>11.0</c:v>
                </c:pt>
                <c:pt idx="5">
                  <c:v>10.0</c:v>
                </c:pt>
                <c:pt idx="6">
                  <c:v>11.0</c:v>
                </c:pt>
                <c:pt idx="7">
                  <c:v>10.0</c:v>
                </c:pt>
                <c:pt idx="8">
                  <c:v>11.0</c:v>
                </c:pt>
                <c:pt idx="9">
                  <c:v>10.0</c:v>
                </c:pt>
                <c:pt idx="10">
                  <c:v>11.0</c:v>
                </c:pt>
                <c:pt idx="11">
                  <c:v>10.0</c:v>
                </c:pt>
                <c:pt idx="12">
                  <c:v>11.0</c:v>
                </c:pt>
                <c:pt idx="13">
                  <c:v>10.0</c:v>
                </c:pt>
                <c:pt idx="14">
                  <c:v>11.0</c:v>
                </c:pt>
                <c:pt idx="15">
                  <c:v>10.0</c:v>
                </c:pt>
                <c:pt idx="16">
                  <c:v>11.0</c:v>
                </c:pt>
                <c:pt idx="17">
                  <c:v>10.0</c:v>
                </c:pt>
                <c:pt idx="18">
                  <c:v>11.0</c:v>
                </c:pt>
                <c:pt idx="19">
                  <c:v>10.0</c:v>
                </c:pt>
                <c:pt idx="20">
                  <c:v>11.0</c:v>
                </c:pt>
                <c:pt idx="21">
                  <c:v>10.0</c:v>
                </c:pt>
                <c:pt idx="22">
                  <c:v>11.0</c:v>
                </c:pt>
                <c:pt idx="23">
                  <c:v>10.0</c:v>
                </c:pt>
                <c:pt idx="24">
                  <c:v>11.0</c:v>
                </c:pt>
                <c:pt idx="25">
                  <c:v>10.0</c:v>
                </c:pt>
                <c:pt idx="26">
                  <c:v>11.0</c:v>
                </c:pt>
                <c:pt idx="27">
                  <c:v>10.0</c:v>
                </c:pt>
                <c:pt idx="28">
                  <c:v>11.0</c:v>
                </c:pt>
                <c:pt idx="29">
                  <c:v>10.0</c:v>
                </c:pt>
                <c:pt idx="30">
                  <c:v>11.0</c:v>
                </c:pt>
                <c:pt idx="31">
                  <c:v>10.0</c:v>
                </c:pt>
                <c:pt idx="32">
                  <c:v>11.0</c:v>
                </c:pt>
                <c:pt idx="33">
                  <c:v>10.0</c:v>
                </c:pt>
                <c:pt idx="34">
                  <c:v>11.0</c:v>
                </c:pt>
                <c:pt idx="35">
                  <c:v>10.0</c:v>
                </c:pt>
                <c:pt idx="36">
                  <c:v>11.0</c:v>
                </c:pt>
                <c:pt idx="37">
                  <c:v>10.0</c:v>
                </c:pt>
                <c:pt idx="38">
                  <c:v>11.0</c:v>
                </c:pt>
                <c:pt idx="39">
                  <c:v>10.0</c:v>
                </c:pt>
                <c:pt idx="40">
                  <c:v>11.0</c:v>
                </c:pt>
                <c:pt idx="41">
                  <c:v>10.0</c:v>
                </c:pt>
                <c:pt idx="42">
                  <c:v>11.0</c:v>
                </c:pt>
                <c:pt idx="43">
                  <c:v>10.0</c:v>
                </c:pt>
                <c:pt idx="44">
                  <c:v>11.0</c:v>
                </c:pt>
                <c:pt idx="45">
                  <c:v>10.0</c:v>
                </c:pt>
                <c:pt idx="46">
                  <c:v>11.0</c:v>
                </c:pt>
                <c:pt idx="47">
                  <c:v>10.0</c:v>
                </c:pt>
                <c:pt idx="48">
                  <c:v>11.0</c:v>
                </c:pt>
                <c:pt idx="49">
                  <c:v>10.0</c:v>
                </c:pt>
                <c:pt idx="50">
                  <c:v>11.0</c:v>
                </c:pt>
                <c:pt idx="51">
                  <c:v>10.0</c:v>
                </c:pt>
                <c:pt idx="52">
                  <c:v>11.0</c:v>
                </c:pt>
                <c:pt idx="53">
                  <c:v>10.0</c:v>
                </c:pt>
                <c:pt idx="54">
                  <c:v>11.0</c:v>
                </c:pt>
                <c:pt idx="55">
                  <c:v>10.0</c:v>
                </c:pt>
                <c:pt idx="56">
                  <c:v>11.0</c:v>
                </c:pt>
                <c:pt idx="57">
                  <c:v>10.0</c:v>
                </c:pt>
                <c:pt idx="58">
                  <c:v>11.0</c:v>
                </c:pt>
                <c:pt idx="59">
                  <c:v>10.0</c:v>
                </c:pt>
                <c:pt idx="60">
                  <c:v>11.0</c:v>
                </c:pt>
                <c:pt idx="61">
                  <c:v>10.0</c:v>
                </c:pt>
                <c:pt idx="62">
                  <c:v>11.0</c:v>
                </c:pt>
                <c:pt idx="63">
                  <c:v>10.0</c:v>
                </c:pt>
                <c:pt idx="64">
                  <c:v>11.0</c:v>
                </c:pt>
                <c:pt idx="65">
                  <c:v>10.0</c:v>
                </c:pt>
                <c:pt idx="66">
                  <c:v>11.0</c:v>
                </c:pt>
                <c:pt idx="67">
                  <c:v>10.0</c:v>
                </c:pt>
                <c:pt idx="68">
                  <c:v>11.0</c:v>
                </c:pt>
                <c:pt idx="69">
                  <c:v>10.0</c:v>
                </c:pt>
                <c:pt idx="70">
                  <c:v>11.0</c:v>
                </c:pt>
                <c:pt idx="71">
                  <c:v>10.0</c:v>
                </c:pt>
                <c:pt idx="72">
                  <c:v>11.0</c:v>
                </c:pt>
                <c:pt idx="73">
                  <c:v>10.0</c:v>
                </c:pt>
                <c:pt idx="74">
                  <c:v>11.0</c:v>
                </c:pt>
                <c:pt idx="75">
                  <c:v>10.0</c:v>
                </c:pt>
                <c:pt idx="76">
                  <c:v>11.0</c:v>
                </c:pt>
                <c:pt idx="77">
                  <c:v>10.0</c:v>
                </c:pt>
                <c:pt idx="78">
                  <c:v>11.0</c:v>
                </c:pt>
                <c:pt idx="79">
                  <c:v>10.0</c:v>
                </c:pt>
                <c:pt idx="80">
                  <c:v>11.0</c:v>
                </c:pt>
                <c:pt idx="81">
                  <c:v>10.0</c:v>
                </c:pt>
                <c:pt idx="82">
                  <c:v>11.0</c:v>
                </c:pt>
                <c:pt idx="83">
                  <c:v>10.0</c:v>
                </c:pt>
                <c:pt idx="84">
                  <c:v>11.0</c:v>
                </c:pt>
                <c:pt idx="85">
                  <c:v>10.0</c:v>
                </c:pt>
                <c:pt idx="86">
                  <c:v>11.0</c:v>
                </c:pt>
                <c:pt idx="87">
                  <c:v>10.0</c:v>
                </c:pt>
                <c:pt idx="88">
                  <c:v>11.0</c:v>
                </c:pt>
                <c:pt idx="89">
                  <c:v>10.0</c:v>
                </c:pt>
                <c:pt idx="90">
                  <c:v>11.0</c:v>
                </c:pt>
                <c:pt idx="91">
                  <c:v>10.0</c:v>
                </c:pt>
                <c:pt idx="92">
                  <c:v>11.0</c:v>
                </c:pt>
                <c:pt idx="93">
                  <c:v>10.0</c:v>
                </c:pt>
                <c:pt idx="94">
                  <c:v>11.0</c:v>
                </c:pt>
                <c:pt idx="95">
                  <c:v>10.0</c:v>
                </c:pt>
                <c:pt idx="96">
                  <c:v>11.0</c:v>
                </c:pt>
                <c:pt idx="97">
                  <c:v>10.0</c:v>
                </c:pt>
                <c:pt idx="98">
                  <c:v>11.0</c:v>
                </c:pt>
                <c:pt idx="99">
                  <c:v>10.0</c:v>
                </c:pt>
                <c:pt idx="100">
                  <c:v>11.0</c:v>
                </c:pt>
                <c:pt idx="101">
                  <c:v>10.0</c:v>
                </c:pt>
                <c:pt idx="102">
                  <c:v>11.0</c:v>
                </c:pt>
                <c:pt idx="103">
                  <c:v>10.0</c:v>
                </c:pt>
                <c:pt idx="104">
                  <c:v>11.0</c:v>
                </c:pt>
                <c:pt idx="105">
                  <c:v>10.0</c:v>
                </c:pt>
                <c:pt idx="106">
                  <c:v>11.0</c:v>
                </c:pt>
                <c:pt idx="107">
                  <c:v>10.0</c:v>
                </c:pt>
                <c:pt idx="108">
                  <c:v>11.0</c:v>
                </c:pt>
                <c:pt idx="109">
                  <c:v>10.0</c:v>
                </c:pt>
                <c:pt idx="110">
                  <c:v>11.0</c:v>
                </c:pt>
                <c:pt idx="111">
                  <c:v>10.0</c:v>
                </c:pt>
                <c:pt idx="112">
                  <c:v>11.0</c:v>
                </c:pt>
                <c:pt idx="113">
                  <c:v>10.0</c:v>
                </c:pt>
                <c:pt idx="114">
                  <c:v>11.0</c:v>
                </c:pt>
                <c:pt idx="115">
                  <c:v>10.0</c:v>
                </c:pt>
                <c:pt idx="116">
                  <c:v>11.0</c:v>
                </c:pt>
                <c:pt idx="117">
                  <c:v>10.0</c:v>
                </c:pt>
                <c:pt idx="118">
                  <c:v>11.0</c:v>
                </c:pt>
                <c:pt idx="119">
                  <c:v>10.0</c:v>
                </c:pt>
                <c:pt idx="120">
                  <c:v>11.0</c:v>
                </c:pt>
                <c:pt idx="121">
                  <c:v>10.0</c:v>
                </c:pt>
                <c:pt idx="122">
                  <c:v>11.0</c:v>
                </c:pt>
                <c:pt idx="123">
                  <c:v>10.0</c:v>
                </c:pt>
                <c:pt idx="124">
                  <c:v>11.0</c:v>
                </c:pt>
                <c:pt idx="125">
                  <c:v>10.0</c:v>
                </c:pt>
                <c:pt idx="126">
                  <c:v>11.0</c:v>
                </c:pt>
                <c:pt idx="127">
                  <c:v>10.0</c:v>
                </c:pt>
                <c:pt idx="128">
                  <c:v>11.0</c:v>
                </c:pt>
                <c:pt idx="129">
                  <c:v>10.0</c:v>
                </c:pt>
                <c:pt idx="130">
                  <c:v>11.0</c:v>
                </c:pt>
                <c:pt idx="131">
                  <c:v>10.0</c:v>
                </c:pt>
                <c:pt idx="132">
                  <c:v>11.0</c:v>
                </c:pt>
                <c:pt idx="133">
                  <c:v>10.0</c:v>
                </c:pt>
                <c:pt idx="134">
                  <c:v>11.0</c:v>
                </c:pt>
                <c:pt idx="135">
                  <c:v>10.0</c:v>
                </c:pt>
                <c:pt idx="136">
                  <c:v>11.0</c:v>
                </c:pt>
                <c:pt idx="137">
                  <c:v>10.0</c:v>
                </c:pt>
                <c:pt idx="138">
                  <c:v>11.0</c:v>
                </c:pt>
                <c:pt idx="139">
                  <c:v>10.0</c:v>
                </c:pt>
                <c:pt idx="140">
                  <c:v>11.0</c:v>
                </c:pt>
                <c:pt idx="141">
                  <c:v>10.0</c:v>
                </c:pt>
                <c:pt idx="142">
                  <c:v>11.0</c:v>
                </c:pt>
                <c:pt idx="143">
                  <c:v>10.0</c:v>
                </c:pt>
                <c:pt idx="144">
                  <c:v>11.0</c:v>
                </c:pt>
                <c:pt idx="145">
                  <c:v>10.0</c:v>
                </c:pt>
                <c:pt idx="146">
                  <c:v>11.0</c:v>
                </c:pt>
                <c:pt idx="147">
                  <c:v>10.0</c:v>
                </c:pt>
                <c:pt idx="148">
                  <c:v>11.0</c:v>
                </c:pt>
                <c:pt idx="149">
                  <c:v>10.0</c:v>
                </c:pt>
                <c:pt idx="150">
                  <c:v>11.0</c:v>
                </c:pt>
                <c:pt idx="151">
                  <c:v>10.0</c:v>
                </c:pt>
                <c:pt idx="152">
                  <c:v>11.0</c:v>
                </c:pt>
                <c:pt idx="153">
                  <c:v>10.0</c:v>
                </c:pt>
                <c:pt idx="154">
                  <c:v>11.0</c:v>
                </c:pt>
                <c:pt idx="155">
                  <c:v>10.0</c:v>
                </c:pt>
                <c:pt idx="156">
                  <c:v>11.0</c:v>
                </c:pt>
                <c:pt idx="157">
                  <c:v>10.0</c:v>
                </c:pt>
                <c:pt idx="158">
                  <c:v>11.0</c:v>
                </c:pt>
                <c:pt idx="159">
                  <c:v>10.0</c:v>
                </c:pt>
                <c:pt idx="160">
                  <c:v>11.0</c:v>
                </c:pt>
                <c:pt idx="161">
                  <c:v>10.0</c:v>
                </c:pt>
                <c:pt idx="162">
                  <c:v>11.0</c:v>
                </c:pt>
                <c:pt idx="163">
                  <c:v>10.0</c:v>
                </c:pt>
                <c:pt idx="164">
                  <c:v>11.0</c:v>
                </c:pt>
                <c:pt idx="165">
                  <c:v>10.0</c:v>
                </c:pt>
                <c:pt idx="166">
                  <c:v>11.0</c:v>
                </c:pt>
                <c:pt idx="167">
                  <c:v>10.0</c:v>
                </c:pt>
                <c:pt idx="168">
                  <c:v>11.0</c:v>
                </c:pt>
                <c:pt idx="169">
                  <c:v>10.0</c:v>
                </c:pt>
                <c:pt idx="170">
                  <c:v>11.0</c:v>
                </c:pt>
                <c:pt idx="171">
                  <c:v>10.0</c:v>
                </c:pt>
                <c:pt idx="172">
                  <c:v>11.0</c:v>
                </c:pt>
                <c:pt idx="173">
                  <c:v>10.0</c:v>
                </c:pt>
                <c:pt idx="174">
                  <c:v>11.0</c:v>
                </c:pt>
                <c:pt idx="175">
                  <c:v>10.0</c:v>
                </c:pt>
                <c:pt idx="176">
                  <c:v>11.0</c:v>
                </c:pt>
                <c:pt idx="177">
                  <c:v>10.0</c:v>
                </c:pt>
                <c:pt idx="178">
                  <c:v>11.0</c:v>
                </c:pt>
                <c:pt idx="179">
                  <c:v>10.0</c:v>
                </c:pt>
                <c:pt idx="180">
                  <c:v>11.0</c:v>
                </c:pt>
                <c:pt idx="181">
                  <c:v>10.0</c:v>
                </c:pt>
                <c:pt idx="182">
                  <c:v>11.0</c:v>
                </c:pt>
                <c:pt idx="183">
                  <c:v>10.0</c:v>
                </c:pt>
                <c:pt idx="184">
                  <c:v>11.0</c:v>
                </c:pt>
                <c:pt idx="185">
                  <c:v>10.0</c:v>
                </c:pt>
                <c:pt idx="186">
                  <c:v>11.0</c:v>
                </c:pt>
                <c:pt idx="187">
                  <c:v>10.0</c:v>
                </c:pt>
                <c:pt idx="188">
                  <c:v>11.0</c:v>
                </c:pt>
                <c:pt idx="189">
                  <c:v>10.0</c:v>
                </c:pt>
                <c:pt idx="190">
                  <c:v>11.0</c:v>
                </c:pt>
                <c:pt idx="191">
                  <c:v>10.0</c:v>
                </c:pt>
                <c:pt idx="192">
                  <c:v>11.0</c:v>
                </c:pt>
                <c:pt idx="193">
                  <c:v>10.0</c:v>
                </c:pt>
                <c:pt idx="194">
                  <c:v>11.0</c:v>
                </c:pt>
                <c:pt idx="195">
                  <c:v>10.0</c:v>
                </c:pt>
                <c:pt idx="196">
                  <c:v>11.0</c:v>
                </c:pt>
                <c:pt idx="197">
                  <c:v>10.0</c:v>
                </c:pt>
                <c:pt idx="198">
                  <c:v>11.0</c:v>
                </c:pt>
                <c:pt idx="199">
                  <c:v>10.0</c:v>
                </c:pt>
                <c:pt idx="200">
                  <c:v>11.0</c:v>
                </c:pt>
                <c:pt idx="201">
                  <c:v>10.0</c:v>
                </c:pt>
                <c:pt idx="202">
                  <c:v>11.0</c:v>
                </c:pt>
                <c:pt idx="203">
                  <c:v>10.0</c:v>
                </c:pt>
                <c:pt idx="204">
                  <c:v>11.0</c:v>
                </c:pt>
                <c:pt idx="205">
                  <c:v>10.0</c:v>
                </c:pt>
                <c:pt idx="206">
                  <c:v>11.0</c:v>
                </c:pt>
                <c:pt idx="207">
                  <c:v>10.0</c:v>
                </c:pt>
                <c:pt idx="208">
                  <c:v>11.0</c:v>
                </c:pt>
                <c:pt idx="209">
                  <c:v>10.0</c:v>
                </c:pt>
                <c:pt idx="210">
                  <c:v>11.0</c:v>
                </c:pt>
                <c:pt idx="211">
                  <c:v>10.0</c:v>
                </c:pt>
                <c:pt idx="212">
                  <c:v>11.0</c:v>
                </c:pt>
                <c:pt idx="213">
                  <c:v>10.0</c:v>
                </c:pt>
                <c:pt idx="214">
                  <c:v>11.0</c:v>
                </c:pt>
                <c:pt idx="215">
                  <c:v>10.0</c:v>
                </c:pt>
                <c:pt idx="216">
                  <c:v>11.0</c:v>
                </c:pt>
                <c:pt idx="217">
                  <c:v>10.0</c:v>
                </c:pt>
                <c:pt idx="218">
                  <c:v>11.0</c:v>
                </c:pt>
                <c:pt idx="219">
                  <c:v>10.0</c:v>
                </c:pt>
                <c:pt idx="220">
                  <c:v>11.0</c:v>
                </c:pt>
                <c:pt idx="221">
                  <c:v>10.0</c:v>
                </c:pt>
                <c:pt idx="222">
                  <c:v>11.0</c:v>
                </c:pt>
                <c:pt idx="223">
                  <c:v>10.0</c:v>
                </c:pt>
                <c:pt idx="224">
                  <c:v>11.0</c:v>
                </c:pt>
                <c:pt idx="225">
                  <c:v>10.0</c:v>
                </c:pt>
                <c:pt idx="226">
                  <c:v>11.0</c:v>
                </c:pt>
                <c:pt idx="227">
                  <c:v>10.0</c:v>
                </c:pt>
                <c:pt idx="228">
                  <c:v>11.0</c:v>
                </c:pt>
                <c:pt idx="229">
                  <c:v>10.0</c:v>
                </c:pt>
                <c:pt idx="230">
                  <c:v>11.0</c:v>
                </c:pt>
                <c:pt idx="231">
                  <c:v>10.0</c:v>
                </c:pt>
                <c:pt idx="232">
                  <c:v>11.0</c:v>
                </c:pt>
                <c:pt idx="233">
                  <c:v>10.0</c:v>
                </c:pt>
                <c:pt idx="234">
                  <c:v>11.0</c:v>
                </c:pt>
                <c:pt idx="235">
                  <c:v>10.0</c:v>
                </c:pt>
                <c:pt idx="236">
                  <c:v>11.0</c:v>
                </c:pt>
                <c:pt idx="237">
                  <c:v>10.0</c:v>
                </c:pt>
                <c:pt idx="238">
                  <c:v>11.0</c:v>
                </c:pt>
                <c:pt idx="239">
                  <c:v>10.0</c:v>
                </c:pt>
                <c:pt idx="240">
                  <c:v>11.0</c:v>
                </c:pt>
                <c:pt idx="241">
                  <c:v>10.0</c:v>
                </c:pt>
                <c:pt idx="242">
                  <c:v>11.0</c:v>
                </c:pt>
                <c:pt idx="243">
                  <c:v>10.0</c:v>
                </c:pt>
                <c:pt idx="244">
                  <c:v>11.0</c:v>
                </c:pt>
                <c:pt idx="245">
                  <c:v>10.0</c:v>
                </c:pt>
                <c:pt idx="246">
                  <c:v>11.0</c:v>
                </c:pt>
                <c:pt idx="247">
                  <c:v>10.0</c:v>
                </c:pt>
                <c:pt idx="248">
                  <c:v>11.0</c:v>
                </c:pt>
                <c:pt idx="249">
                  <c:v>10.0</c:v>
                </c:pt>
                <c:pt idx="250">
                  <c:v>11.0</c:v>
                </c:pt>
                <c:pt idx="251">
                  <c:v>10.0</c:v>
                </c:pt>
                <c:pt idx="252">
                  <c:v>11.0</c:v>
                </c:pt>
                <c:pt idx="253">
                  <c:v>10.0</c:v>
                </c:pt>
                <c:pt idx="254">
                  <c:v>11.0</c:v>
                </c:pt>
                <c:pt idx="255">
                  <c:v>10.0</c:v>
                </c:pt>
                <c:pt idx="256">
                  <c:v>11.0</c:v>
                </c:pt>
                <c:pt idx="257">
                  <c:v>10.0</c:v>
                </c:pt>
                <c:pt idx="258">
                  <c:v>11.0</c:v>
                </c:pt>
                <c:pt idx="259">
                  <c:v>10.0</c:v>
                </c:pt>
                <c:pt idx="260">
                  <c:v>11.0</c:v>
                </c:pt>
                <c:pt idx="261">
                  <c:v>10.0</c:v>
                </c:pt>
                <c:pt idx="262">
                  <c:v>11.0</c:v>
                </c:pt>
                <c:pt idx="263">
                  <c:v>10.0</c:v>
                </c:pt>
                <c:pt idx="264">
                  <c:v>11.0</c:v>
                </c:pt>
                <c:pt idx="265">
                  <c:v>10.0</c:v>
                </c:pt>
                <c:pt idx="266">
                  <c:v>11.0</c:v>
                </c:pt>
                <c:pt idx="267">
                  <c:v>10.0</c:v>
                </c:pt>
                <c:pt idx="268">
                  <c:v>11.0</c:v>
                </c:pt>
                <c:pt idx="269">
                  <c:v>10.0</c:v>
                </c:pt>
                <c:pt idx="270">
                  <c:v>11.0</c:v>
                </c:pt>
                <c:pt idx="271">
                  <c:v>10.0</c:v>
                </c:pt>
                <c:pt idx="272">
                  <c:v>11.0</c:v>
                </c:pt>
                <c:pt idx="273">
                  <c:v>10.0</c:v>
                </c:pt>
                <c:pt idx="274">
                  <c:v>11.0</c:v>
                </c:pt>
                <c:pt idx="275">
                  <c:v>10.0</c:v>
                </c:pt>
                <c:pt idx="276">
                  <c:v>11.0</c:v>
                </c:pt>
                <c:pt idx="277">
                  <c:v>10.0</c:v>
                </c:pt>
                <c:pt idx="278">
                  <c:v>11.0</c:v>
                </c:pt>
                <c:pt idx="279">
                  <c:v>10.0</c:v>
                </c:pt>
                <c:pt idx="280">
                  <c:v>11.0</c:v>
                </c:pt>
                <c:pt idx="281">
                  <c:v>10.0</c:v>
                </c:pt>
                <c:pt idx="282">
                  <c:v>11.0</c:v>
                </c:pt>
                <c:pt idx="283">
                  <c:v>10.0</c:v>
                </c:pt>
                <c:pt idx="284">
                  <c:v>11.0</c:v>
                </c:pt>
                <c:pt idx="285">
                  <c:v>10.0</c:v>
                </c:pt>
                <c:pt idx="286">
                  <c:v>11.0</c:v>
                </c:pt>
                <c:pt idx="287">
                  <c:v>10.0</c:v>
                </c:pt>
                <c:pt idx="288">
                  <c:v>11.0</c:v>
                </c:pt>
                <c:pt idx="289">
                  <c:v>10.0</c:v>
                </c:pt>
                <c:pt idx="290">
                  <c:v>11.0</c:v>
                </c:pt>
                <c:pt idx="291">
                  <c:v>10.0</c:v>
                </c:pt>
                <c:pt idx="292">
                  <c:v>11.0</c:v>
                </c:pt>
                <c:pt idx="293">
                  <c:v>10.0</c:v>
                </c:pt>
                <c:pt idx="294">
                  <c:v>11.0</c:v>
                </c:pt>
                <c:pt idx="295">
                  <c:v>10.0</c:v>
                </c:pt>
                <c:pt idx="296">
                  <c:v>11.0</c:v>
                </c:pt>
                <c:pt idx="297">
                  <c:v>10.0</c:v>
                </c:pt>
                <c:pt idx="298">
                  <c:v>11.0</c:v>
                </c:pt>
                <c:pt idx="299">
                  <c:v>10.0</c:v>
                </c:pt>
                <c:pt idx="300">
                  <c:v>11.0</c:v>
                </c:pt>
                <c:pt idx="301">
                  <c:v>10.0</c:v>
                </c:pt>
                <c:pt idx="302">
                  <c:v>11.0</c:v>
                </c:pt>
                <c:pt idx="303">
                  <c:v>10.0</c:v>
                </c:pt>
                <c:pt idx="304">
                  <c:v>11.0</c:v>
                </c:pt>
                <c:pt idx="305">
                  <c:v>10.0</c:v>
                </c:pt>
                <c:pt idx="306">
                  <c:v>11.0</c:v>
                </c:pt>
                <c:pt idx="307">
                  <c:v>10.0</c:v>
                </c:pt>
                <c:pt idx="308">
                  <c:v>11.0</c:v>
                </c:pt>
                <c:pt idx="309">
                  <c:v>10.0</c:v>
                </c:pt>
                <c:pt idx="310">
                  <c:v>11.0</c:v>
                </c:pt>
                <c:pt idx="311">
                  <c:v>10.0</c:v>
                </c:pt>
                <c:pt idx="312">
                  <c:v>11.0</c:v>
                </c:pt>
                <c:pt idx="313">
                  <c:v>10.0</c:v>
                </c:pt>
                <c:pt idx="314">
                  <c:v>11.0</c:v>
                </c:pt>
                <c:pt idx="315">
                  <c:v>10.0</c:v>
                </c:pt>
                <c:pt idx="316">
                  <c:v>11.0</c:v>
                </c:pt>
                <c:pt idx="317">
                  <c:v>10.0</c:v>
                </c:pt>
                <c:pt idx="318">
                  <c:v>11.0</c:v>
                </c:pt>
                <c:pt idx="319">
                  <c:v>10.0</c:v>
                </c:pt>
                <c:pt idx="320">
                  <c:v>11.0</c:v>
                </c:pt>
                <c:pt idx="321">
                  <c:v>10.0</c:v>
                </c:pt>
                <c:pt idx="322">
                  <c:v>11.0</c:v>
                </c:pt>
                <c:pt idx="323">
                  <c:v>10.0</c:v>
                </c:pt>
                <c:pt idx="324">
                  <c:v>11.0</c:v>
                </c:pt>
                <c:pt idx="325">
                  <c:v>10.0</c:v>
                </c:pt>
                <c:pt idx="326">
                  <c:v>11.0</c:v>
                </c:pt>
                <c:pt idx="327">
                  <c:v>10.0</c:v>
                </c:pt>
                <c:pt idx="328">
                  <c:v>11.0</c:v>
                </c:pt>
                <c:pt idx="329">
                  <c:v>10.0</c:v>
                </c:pt>
                <c:pt idx="330">
                  <c:v>11.0</c:v>
                </c:pt>
                <c:pt idx="331">
                  <c:v>10.0</c:v>
                </c:pt>
                <c:pt idx="332">
                  <c:v>11.0</c:v>
                </c:pt>
                <c:pt idx="333">
                  <c:v>10.0</c:v>
                </c:pt>
                <c:pt idx="334">
                  <c:v>11.0</c:v>
                </c:pt>
                <c:pt idx="335">
                  <c:v>10.0</c:v>
                </c:pt>
                <c:pt idx="336">
                  <c:v>11.0</c:v>
                </c:pt>
                <c:pt idx="337">
                  <c:v>10.0</c:v>
                </c:pt>
                <c:pt idx="338">
                  <c:v>11.0</c:v>
                </c:pt>
                <c:pt idx="339">
                  <c:v>10.0</c:v>
                </c:pt>
                <c:pt idx="340">
                  <c:v>11.0</c:v>
                </c:pt>
                <c:pt idx="341">
                  <c:v>10.0</c:v>
                </c:pt>
                <c:pt idx="342">
                  <c:v>11.0</c:v>
                </c:pt>
                <c:pt idx="343">
                  <c:v>10.0</c:v>
                </c:pt>
                <c:pt idx="344">
                  <c:v>11.0</c:v>
                </c:pt>
                <c:pt idx="345">
                  <c:v>10.0</c:v>
                </c:pt>
                <c:pt idx="346">
                  <c:v>11.0</c:v>
                </c:pt>
                <c:pt idx="347">
                  <c:v>10.0</c:v>
                </c:pt>
                <c:pt idx="348">
                  <c:v>11.0</c:v>
                </c:pt>
                <c:pt idx="349">
                  <c:v>10.0</c:v>
                </c:pt>
                <c:pt idx="350">
                  <c:v>11.0</c:v>
                </c:pt>
                <c:pt idx="351">
                  <c:v>10.0</c:v>
                </c:pt>
                <c:pt idx="352">
                  <c:v>11.0</c:v>
                </c:pt>
                <c:pt idx="353">
                  <c:v>10.0</c:v>
                </c:pt>
                <c:pt idx="354">
                  <c:v>11.0</c:v>
                </c:pt>
                <c:pt idx="355">
                  <c:v>10.0</c:v>
                </c:pt>
                <c:pt idx="356">
                  <c:v>11.0</c:v>
                </c:pt>
                <c:pt idx="357">
                  <c:v>10.0</c:v>
                </c:pt>
                <c:pt idx="358">
                  <c:v>11.0</c:v>
                </c:pt>
                <c:pt idx="359">
                  <c:v>10.0</c:v>
                </c:pt>
                <c:pt idx="360">
                  <c:v>11.0</c:v>
                </c:pt>
                <c:pt idx="361">
                  <c:v>10.0</c:v>
                </c:pt>
                <c:pt idx="362">
                  <c:v>11.0</c:v>
                </c:pt>
                <c:pt idx="363">
                  <c:v>10.0</c:v>
                </c:pt>
                <c:pt idx="364">
                  <c:v>11.0</c:v>
                </c:pt>
                <c:pt idx="365">
                  <c:v>10.0</c:v>
                </c:pt>
                <c:pt idx="366">
                  <c:v>11.0</c:v>
                </c:pt>
                <c:pt idx="367">
                  <c:v>10.0</c:v>
                </c:pt>
                <c:pt idx="368">
                  <c:v>11.0</c:v>
                </c:pt>
                <c:pt idx="369">
                  <c:v>10.0</c:v>
                </c:pt>
                <c:pt idx="370">
                  <c:v>11.0</c:v>
                </c:pt>
                <c:pt idx="371">
                  <c:v>10.0</c:v>
                </c:pt>
                <c:pt idx="372">
                  <c:v>11.0</c:v>
                </c:pt>
                <c:pt idx="373">
                  <c:v>10.0</c:v>
                </c:pt>
                <c:pt idx="374">
                  <c:v>11.0</c:v>
                </c:pt>
                <c:pt idx="375">
                  <c:v>10.0</c:v>
                </c:pt>
                <c:pt idx="376">
                  <c:v>11.0</c:v>
                </c:pt>
                <c:pt idx="377">
                  <c:v>10.0</c:v>
                </c:pt>
                <c:pt idx="378">
                  <c:v>11.0</c:v>
                </c:pt>
                <c:pt idx="379">
                  <c:v>10.0</c:v>
                </c:pt>
                <c:pt idx="380">
                  <c:v>11.0</c:v>
                </c:pt>
                <c:pt idx="381">
                  <c:v>10.0</c:v>
                </c:pt>
                <c:pt idx="382">
                  <c:v>11.0</c:v>
                </c:pt>
                <c:pt idx="383">
                  <c:v>10.0</c:v>
                </c:pt>
                <c:pt idx="384">
                  <c:v>11.0</c:v>
                </c:pt>
                <c:pt idx="385">
                  <c:v>10.0</c:v>
                </c:pt>
                <c:pt idx="386">
                  <c:v>11.0</c:v>
                </c:pt>
                <c:pt idx="387">
                  <c:v>10.0</c:v>
                </c:pt>
                <c:pt idx="388">
                  <c:v>11.0</c:v>
                </c:pt>
                <c:pt idx="389">
                  <c:v>10.0</c:v>
                </c:pt>
                <c:pt idx="390">
                  <c:v>11.0</c:v>
                </c:pt>
                <c:pt idx="391">
                  <c:v>10.0</c:v>
                </c:pt>
                <c:pt idx="392">
                  <c:v>11.0</c:v>
                </c:pt>
                <c:pt idx="393">
                  <c:v>10.0</c:v>
                </c:pt>
                <c:pt idx="394">
                  <c:v>11.0</c:v>
                </c:pt>
                <c:pt idx="395">
                  <c:v>10.0</c:v>
                </c:pt>
                <c:pt idx="396">
                  <c:v>11.0</c:v>
                </c:pt>
                <c:pt idx="397">
                  <c:v>10.0</c:v>
                </c:pt>
                <c:pt idx="398">
                  <c:v>11.0</c:v>
                </c:pt>
                <c:pt idx="399">
                  <c:v>10.0</c:v>
                </c:pt>
                <c:pt idx="400">
                  <c:v>11.0</c:v>
                </c:pt>
                <c:pt idx="401">
                  <c:v>10.0</c:v>
                </c:pt>
                <c:pt idx="402">
                  <c:v>11.0</c:v>
                </c:pt>
                <c:pt idx="403">
                  <c:v>10.0</c:v>
                </c:pt>
                <c:pt idx="404">
                  <c:v>11.0</c:v>
                </c:pt>
                <c:pt idx="405">
                  <c:v>10.0</c:v>
                </c:pt>
                <c:pt idx="406">
                  <c:v>11.0</c:v>
                </c:pt>
                <c:pt idx="407">
                  <c:v>10.0</c:v>
                </c:pt>
                <c:pt idx="408">
                  <c:v>11.0</c:v>
                </c:pt>
                <c:pt idx="409">
                  <c:v>10.0</c:v>
                </c:pt>
                <c:pt idx="410">
                  <c:v>11.0</c:v>
                </c:pt>
                <c:pt idx="411">
                  <c:v>10.0</c:v>
                </c:pt>
                <c:pt idx="412">
                  <c:v>11.0</c:v>
                </c:pt>
                <c:pt idx="413">
                  <c:v>10.0</c:v>
                </c:pt>
                <c:pt idx="414">
                  <c:v>11.0</c:v>
                </c:pt>
                <c:pt idx="415">
                  <c:v>10.0</c:v>
                </c:pt>
                <c:pt idx="416">
                  <c:v>11.0</c:v>
                </c:pt>
                <c:pt idx="417">
                  <c:v>10.0</c:v>
                </c:pt>
                <c:pt idx="418">
                  <c:v>11.0</c:v>
                </c:pt>
                <c:pt idx="419">
                  <c:v>10.0</c:v>
                </c:pt>
                <c:pt idx="420">
                  <c:v>11.0</c:v>
                </c:pt>
                <c:pt idx="421">
                  <c:v>10.0</c:v>
                </c:pt>
                <c:pt idx="422">
                  <c:v>11.0</c:v>
                </c:pt>
                <c:pt idx="423">
                  <c:v>10.0</c:v>
                </c:pt>
                <c:pt idx="424">
                  <c:v>11.0</c:v>
                </c:pt>
                <c:pt idx="425">
                  <c:v>10.0</c:v>
                </c:pt>
                <c:pt idx="426">
                  <c:v>11.0</c:v>
                </c:pt>
                <c:pt idx="427">
                  <c:v>10.0</c:v>
                </c:pt>
                <c:pt idx="428">
                  <c:v>11.0</c:v>
                </c:pt>
                <c:pt idx="429">
                  <c:v>10.0</c:v>
                </c:pt>
                <c:pt idx="430">
                  <c:v>11.0</c:v>
                </c:pt>
                <c:pt idx="431">
                  <c:v>10.0</c:v>
                </c:pt>
                <c:pt idx="432">
                  <c:v>11.0</c:v>
                </c:pt>
                <c:pt idx="433">
                  <c:v>10.0</c:v>
                </c:pt>
                <c:pt idx="434">
                  <c:v>11.0</c:v>
                </c:pt>
                <c:pt idx="435">
                  <c:v>10.0</c:v>
                </c:pt>
                <c:pt idx="436">
                  <c:v>11.0</c:v>
                </c:pt>
                <c:pt idx="437">
                  <c:v>10.0</c:v>
                </c:pt>
                <c:pt idx="438">
                  <c:v>11.0</c:v>
                </c:pt>
                <c:pt idx="439">
                  <c:v>10.0</c:v>
                </c:pt>
                <c:pt idx="440">
                  <c:v>11.0</c:v>
                </c:pt>
                <c:pt idx="441">
                  <c:v>10.0</c:v>
                </c:pt>
                <c:pt idx="442">
                  <c:v>11.0</c:v>
                </c:pt>
                <c:pt idx="443">
                  <c:v>10.0</c:v>
                </c:pt>
                <c:pt idx="444">
                  <c:v>11.0</c:v>
                </c:pt>
                <c:pt idx="445">
                  <c:v>10.0</c:v>
                </c:pt>
                <c:pt idx="446">
                  <c:v>11.0</c:v>
                </c:pt>
                <c:pt idx="447">
                  <c:v>10.0</c:v>
                </c:pt>
                <c:pt idx="448">
                  <c:v>11.0</c:v>
                </c:pt>
                <c:pt idx="449">
                  <c:v>10.0</c:v>
                </c:pt>
                <c:pt idx="450">
                  <c:v>11.0</c:v>
                </c:pt>
                <c:pt idx="451">
                  <c:v>10.0</c:v>
                </c:pt>
                <c:pt idx="452">
                  <c:v>11.0</c:v>
                </c:pt>
                <c:pt idx="453">
                  <c:v>10.0</c:v>
                </c:pt>
                <c:pt idx="454">
                  <c:v>11.0</c:v>
                </c:pt>
                <c:pt idx="455">
                  <c:v>10.0</c:v>
                </c:pt>
                <c:pt idx="456">
                  <c:v>11.0</c:v>
                </c:pt>
                <c:pt idx="457">
                  <c:v>10.0</c:v>
                </c:pt>
                <c:pt idx="458">
                  <c:v>11.0</c:v>
                </c:pt>
                <c:pt idx="459">
                  <c:v>10.0</c:v>
                </c:pt>
                <c:pt idx="460">
                  <c:v>11.0</c:v>
                </c:pt>
                <c:pt idx="461">
                  <c:v>10.0</c:v>
                </c:pt>
                <c:pt idx="462">
                  <c:v>11.0</c:v>
                </c:pt>
                <c:pt idx="463">
                  <c:v>10.0</c:v>
                </c:pt>
                <c:pt idx="464">
                  <c:v>11.0</c:v>
                </c:pt>
                <c:pt idx="465">
                  <c:v>10.0</c:v>
                </c:pt>
                <c:pt idx="466">
                  <c:v>11.0</c:v>
                </c:pt>
                <c:pt idx="467">
                  <c:v>10.0</c:v>
                </c:pt>
                <c:pt idx="468">
                  <c:v>11.0</c:v>
                </c:pt>
                <c:pt idx="469">
                  <c:v>10.0</c:v>
                </c:pt>
                <c:pt idx="470">
                  <c:v>11.0</c:v>
                </c:pt>
                <c:pt idx="471">
                  <c:v>10.0</c:v>
                </c:pt>
                <c:pt idx="472">
                  <c:v>11.0</c:v>
                </c:pt>
                <c:pt idx="473">
                  <c:v>10.0</c:v>
                </c:pt>
                <c:pt idx="474">
                  <c:v>11.0</c:v>
                </c:pt>
                <c:pt idx="475">
                  <c:v>10.0</c:v>
                </c:pt>
                <c:pt idx="476">
                  <c:v>11.0</c:v>
                </c:pt>
                <c:pt idx="477">
                  <c:v>10.0</c:v>
                </c:pt>
                <c:pt idx="478">
                  <c:v>11.0</c:v>
                </c:pt>
                <c:pt idx="479">
                  <c:v>10.0</c:v>
                </c:pt>
                <c:pt idx="480">
                  <c:v>11.0</c:v>
                </c:pt>
                <c:pt idx="481">
                  <c:v>10.0</c:v>
                </c:pt>
                <c:pt idx="482">
                  <c:v>11.0</c:v>
                </c:pt>
                <c:pt idx="483">
                  <c:v>10.0</c:v>
                </c:pt>
                <c:pt idx="484">
                  <c:v>11.0</c:v>
                </c:pt>
                <c:pt idx="485">
                  <c:v>10.0</c:v>
                </c:pt>
                <c:pt idx="486">
                  <c:v>11.0</c:v>
                </c:pt>
                <c:pt idx="487">
                  <c:v>10.0</c:v>
                </c:pt>
                <c:pt idx="488">
                  <c:v>11.0</c:v>
                </c:pt>
                <c:pt idx="489">
                  <c:v>10.0</c:v>
                </c:pt>
                <c:pt idx="490">
                  <c:v>11.0</c:v>
                </c:pt>
                <c:pt idx="491">
                  <c:v>10.0</c:v>
                </c:pt>
                <c:pt idx="492">
                  <c:v>11.0</c:v>
                </c:pt>
                <c:pt idx="493">
                  <c:v>10.0</c:v>
                </c:pt>
                <c:pt idx="494">
                  <c:v>11.0</c:v>
                </c:pt>
                <c:pt idx="495">
                  <c:v>10.0</c:v>
                </c:pt>
                <c:pt idx="496">
                  <c:v>11.0</c:v>
                </c:pt>
                <c:pt idx="497">
                  <c:v>10.0</c:v>
                </c:pt>
                <c:pt idx="498">
                  <c:v>11.0</c:v>
                </c:pt>
                <c:pt idx="499">
                  <c:v>10.0</c:v>
                </c:pt>
                <c:pt idx="500">
                  <c:v>11.0</c:v>
                </c:pt>
                <c:pt idx="501">
                  <c:v>10.0</c:v>
                </c:pt>
                <c:pt idx="502">
                  <c:v>11.0</c:v>
                </c:pt>
                <c:pt idx="503">
                  <c:v>10.0</c:v>
                </c:pt>
                <c:pt idx="504">
                  <c:v>11.0</c:v>
                </c:pt>
                <c:pt idx="505">
                  <c:v>10.0</c:v>
                </c:pt>
                <c:pt idx="506">
                  <c:v>11.0</c:v>
                </c:pt>
                <c:pt idx="507">
                  <c:v>10.0</c:v>
                </c:pt>
                <c:pt idx="508">
                  <c:v>11.0</c:v>
                </c:pt>
                <c:pt idx="509">
                  <c:v>10.0</c:v>
                </c:pt>
                <c:pt idx="510">
                  <c:v>11.0</c:v>
                </c:pt>
                <c:pt idx="511">
                  <c:v>10.0</c:v>
                </c:pt>
                <c:pt idx="512">
                  <c:v>11.0</c:v>
                </c:pt>
                <c:pt idx="513">
                  <c:v>10.0</c:v>
                </c:pt>
                <c:pt idx="514">
                  <c:v>11.0</c:v>
                </c:pt>
                <c:pt idx="515">
                  <c:v>10.0</c:v>
                </c:pt>
                <c:pt idx="516">
                  <c:v>11.0</c:v>
                </c:pt>
                <c:pt idx="517">
                  <c:v>10.0</c:v>
                </c:pt>
                <c:pt idx="518">
                  <c:v>11.0</c:v>
                </c:pt>
                <c:pt idx="519">
                  <c:v>10.0</c:v>
                </c:pt>
                <c:pt idx="520">
                  <c:v>11.0</c:v>
                </c:pt>
                <c:pt idx="521">
                  <c:v>10.0</c:v>
                </c:pt>
                <c:pt idx="522">
                  <c:v>11.0</c:v>
                </c:pt>
                <c:pt idx="523">
                  <c:v>10.0</c:v>
                </c:pt>
                <c:pt idx="524">
                  <c:v>11.0</c:v>
                </c:pt>
                <c:pt idx="525">
                  <c:v>10.0</c:v>
                </c:pt>
                <c:pt idx="526">
                  <c:v>11.0</c:v>
                </c:pt>
                <c:pt idx="527">
                  <c:v>10.0</c:v>
                </c:pt>
                <c:pt idx="528">
                  <c:v>11.0</c:v>
                </c:pt>
                <c:pt idx="529">
                  <c:v>10.0</c:v>
                </c:pt>
                <c:pt idx="530">
                  <c:v>11.0</c:v>
                </c:pt>
                <c:pt idx="531">
                  <c:v>10.0</c:v>
                </c:pt>
                <c:pt idx="532">
                  <c:v>11.0</c:v>
                </c:pt>
                <c:pt idx="533">
                  <c:v>10.0</c:v>
                </c:pt>
                <c:pt idx="534">
                  <c:v>11.0</c:v>
                </c:pt>
                <c:pt idx="535">
                  <c:v>10.0</c:v>
                </c:pt>
                <c:pt idx="536">
                  <c:v>11.0</c:v>
                </c:pt>
                <c:pt idx="537">
                  <c:v>10.0</c:v>
                </c:pt>
                <c:pt idx="538">
                  <c:v>11.0</c:v>
                </c:pt>
                <c:pt idx="539">
                  <c:v>10.0</c:v>
                </c:pt>
                <c:pt idx="540">
                  <c:v>11.0</c:v>
                </c:pt>
                <c:pt idx="541">
                  <c:v>10.0</c:v>
                </c:pt>
                <c:pt idx="542">
                  <c:v>11.0</c:v>
                </c:pt>
                <c:pt idx="543">
                  <c:v>10.0</c:v>
                </c:pt>
                <c:pt idx="544">
                  <c:v>11.0</c:v>
                </c:pt>
                <c:pt idx="545">
                  <c:v>10.0</c:v>
                </c:pt>
                <c:pt idx="546">
                  <c:v>11.0</c:v>
                </c:pt>
                <c:pt idx="547">
                  <c:v>10.0</c:v>
                </c:pt>
                <c:pt idx="548">
                  <c:v>11.0</c:v>
                </c:pt>
                <c:pt idx="549">
                  <c:v>10.0</c:v>
                </c:pt>
                <c:pt idx="550">
                  <c:v>11.0</c:v>
                </c:pt>
                <c:pt idx="551">
                  <c:v>10.0</c:v>
                </c:pt>
                <c:pt idx="552">
                  <c:v>11.0</c:v>
                </c:pt>
                <c:pt idx="553">
                  <c:v>10.0</c:v>
                </c:pt>
                <c:pt idx="554">
                  <c:v>11.0</c:v>
                </c:pt>
                <c:pt idx="555">
                  <c:v>10.0</c:v>
                </c:pt>
                <c:pt idx="556">
                  <c:v>11.0</c:v>
                </c:pt>
                <c:pt idx="557">
                  <c:v>10.0</c:v>
                </c:pt>
                <c:pt idx="558">
                  <c:v>11.0</c:v>
                </c:pt>
                <c:pt idx="559">
                  <c:v>10.0</c:v>
                </c:pt>
                <c:pt idx="560">
                  <c:v>11.0</c:v>
                </c:pt>
                <c:pt idx="561">
                  <c:v>10.0</c:v>
                </c:pt>
                <c:pt idx="562">
                  <c:v>11.0</c:v>
                </c:pt>
                <c:pt idx="563">
                  <c:v>10.0</c:v>
                </c:pt>
                <c:pt idx="564">
                  <c:v>11.0</c:v>
                </c:pt>
                <c:pt idx="565">
                  <c:v>10.0</c:v>
                </c:pt>
                <c:pt idx="566">
                  <c:v>11.0</c:v>
                </c:pt>
                <c:pt idx="567">
                  <c:v>10.0</c:v>
                </c:pt>
                <c:pt idx="568">
                  <c:v>11.0</c:v>
                </c:pt>
                <c:pt idx="569">
                  <c:v>10.0</c:v>
                </c:pt>
                <c:pt idx="570">
                  <c:v>11.0</c:v>
                </c:pt>
                <c:pt idx="571">
                  <c:v>10.0</c:v>
                </c:pt>
                <c:pt idx="572">
                  <c:v>11.0</c:v>
                </c:pt>
                <c:pt idx="573">
                  <c:v>10.0</c:v>
                </c:pt>
                <c:pt idx="574">
                  <c:v>11.0</c:v>
                </c:pt>
                <c:pt idx="575">
                  <c:v>10.0</c:v>
                </c:pt>
                <c:pt idx="576">
                  <c:v>11.0</c:v>
                </c:pt>
                <c:pt idx="577">
                  <c:v>10.0</c:v>
                </c:pt>
                <c:pt idx="578">
                  <c:v>11.0</c:v>
                </c:pt>
                <c:pt idx="579">
                  <c:v>10.0</c:v>
                </c:pt>
                <c:pt idx="580">
                  <c:v>11.0</c:v>
                </c:pt>
                <c:pt idx="581">
                  <c:v>10.0</c:v>
                </c:pt>
                <c:pt idx="582">
                  <c:v>11.0</c:v>
                </c:pt>
                <c:pt idx="583">
                  <c:v>10.0</c:v>
                </c:pt>
                <c:pt idx="584">
                  <c:v>11.0</c:v>
                </c:pt>
                <c:pt idx="585">
                  <c:v>10.0</c:v>
                </c:pt>
                <c:pt idx="586">
                  <c:v>11.0</c:v>
                </c:pt>
                <c:pt idx="587">
                  <c:v>10.0</c:v>
                </c:pt>
                <c:pt idx="588">
                  <c:v>11.0</c:v>
                </c:pt>
                <c:pt idx="589">
                  <c:v>10.0</c:v>
                </c:pt>
                <c:pt idx="590">
                  <c:v>11.0</c:v>
                </c:pt>
                <c:pt idx="591">
                  <c:v>10.0</c:v>
                </c:pt>
                <c:pt idx="592">
                  <c:v>11.0</c:v>
                </c:pt>
                <c:pt idx="593">
                  <c:v>10.0</c:v>
                </c:pt>
                <c:pt idx="594">
                  <c:v>11.0</c:v>
                </c:pt>
                <c:pt idx="595">
                  <c:v>10.0</c:v>
                </c:pt>
                <c:pt idx="596">
                  <c:v>11.0</c:v>
                </c:pt>
                <c:pt idx="597">
                  <c:v>10.0</c:v>
                </c:pt>
                <c:pt idx="598">
                  <c:v>11.0</c:v>
                </c:pt>
                <c:pt idx="599">
                  <c:v>10.0</c:v>
                </c:pt>
                <c:pt idx="600">
                  <c:v>11.0</c:v>
                </c:pt>
                <c:pt idx="601">
                  <c:v>10.0</c:v>
                </c:pt>
                <c:pt idx="602">
                  <c:v>11.0</c:v>
                </c:pt>
                <c:pt idx="603">
                  <c:v>10.0</c:v>
                </c:pt>
                <c:pt idx="604">
                  <c:v>11.0</c:v>
                </c:pt>
                <c:pt idx="605">
                  <c:v>10.0</c:v>
                </c:pt>
                <c:pt idx="606">
                  <c:v>11.0</c:v>
                </c:pt>
                <c:pt idx="607">
                  <c:v>10.0</c:v>
                </c:pt>
                <c:pt idx="608">
                  <c:v>11.0</c:v>
                </c:pt>
                <c:pt idx="609">
                  <c:v>10.0</c:v>
                </c:pt>
                <c:pt idx="610">
                  <c:v>11.0</c:v>
                </c:pt>
                <c:pt idx="611">
                  <c:v>10.0</c:v>
                </c:pt>
                <c:pt idx="612">
                  <c:v>11.0</c:v>
                </c:pt>
                <c:pt idx="613">
                  <c:v>10.0</c:v>
                </c:pt>
                <c:pt idx="614">
                  <c:v>11.0</c:v>
                </c:pt>
                <c:pt idx="615">
                  <c:v>10.0</c:v>
                </c:pt>
                <c:pt idx="616">
                  <c:v>11.0</c:v>
                </c:pt>
                <c:pt idx="617">
                  <c:v>10.0</c:v>
                </c:pt>
                <c:pt idx="618">
                  <c:v>11.0</c:v>
                </c:pt>
                <c:pt idx="619">
                  <c:v>10.0</c:v>
                </c:pt>
                <c:pt idx="620">
                  <c:v>11.0</c:v>
                </c:pt>
                <c:pt idx="621">
                  <c:v>10.0</c:v>
                </c:pt>
                <c:pt idx="622">
                  <c:v>11.0</c:v>
                </c:pt>
                <c:pt idx="623">
                  <c:v>10.0</c:v>
                </c:pt>
                <c:pt idx="624">
                  <c:v>11.0</c:v>
                </c:pt>
                <c:pt idx="625">
                  <c:v>10.0</c:v>
                </c:pt>
                <c:pt idx="626">
                  <c:v>11.0</c:v>
                </c:pt>
                <c:pt idx="627">
                  <c:v>10.0</c:v>
                </c:pt>
                <c:pt idx="628">
                  <c:v>11.0</c:v>
                </c:pt>
                <c:pt idx="629">
                  <c:v>10.0</c:v>
                </c:pt>
                <c:pt idx="630">
                  <c:v>11.0</c:v>
                </c:pt>
                <c:pt idx="631">
                  <c:v>10.0</c:v>
                </c:pt>
                <c:pt idx="632">
                  <c:v>11.0</c:v>
                </c:pt>
                <c:pt idx="633">
                  <c:v>10.0</c:v>
                </c:pt>
                <c:pt idx="634">
                  <c:v>11.0</c:v>
                </c:pt>
                <c:pt idx="635">
                  <c:v>10.0</c:v>
                </c:pt>
                <c:pt idx="636">
                  <c:v>11.0</c:v>
                </c:pt>
                <c:pt idx="637">
                  <c:v>10.0</c:v>
                </c:pt>
                <c:pt idx="638">
                  <c:v>11.0</c:v>
                </c:pt>
                <c:pt idx="639">
                  <c:v>10.0</c:v>
                </c:pt>
                <c:pt idx="640">
                  <c:v>11.0</c:v>
                </c:pt>
                <c:pt idx="641">
                  <c:v>10.0</c:v>
                </c:pt>
                <c:pt idx="642">
                  <c:v>11.0</c:v>
                </c:pt>
                <c:pt idx="643">
                  <c:v>10.0</c:v>
                </c:pt>
                <c:pt idx="644">
                  <c:v>11.0</c:v>
                </c:pt>
                <c:pt idx="645">
                  <c:v>10.0</c:v>
                </c:pt>
                <c:pt idx="646">
                  <c:v>11.0</c:v>
                </c:pt>
                <c:pt idx="647">
                  <c:v>10.0</c:v>
                </c:pt>
                <c:pt idx="648">
                  <c:v>11.0</c:v>
                </c:pt>
                <c:pt idx="649">
                  <c:v>10.0</c:v>
                </c:pt>
                <c:pt idx="650">
                  <c:v>11.0</c:v>
                </c:pt>
                <c:pt idx="651">
                  <c:v>10.0</c:v>
                </c:pt>
                <c:pt idx="652">
                  <c:v>11.0</c:v>
                </c:pt>
                <c:pt idx="653">
                  <c:v>10.0</c:v>
                </c:pt>
                <c:pt idx="654">
                  <c:v>11.0</c:v>
                </c:pt>
                <c:pt idx="655">
                  <c:v>10.0</c:v>
                </c:pt>
                <c:pt idx="656">
                  <c:v>11.0</c:v>
                </c:pt>
                <c:pt idx="657">
                  <c:v>10.0</c:v>
                </c:pt>
                <c:pt idx="658">
                  <c:v>11.0</c:v>
                </c:pt>
                <c:pt idx="659">
                  <c:v>10.0</c:v>
                </c:pt>
                <c:pt idx="660">
                  <c:v>11.0</c:v>
                </c:pt>
                <c:pt idx="661">
                  <c:v>10.0</c:v>
                </c:pt>
                <c:pt idx="662">
                  <c:v>11.0</c:v>
                </c:pt>
                <c:pt idx="663">
                  <c:v>10.0</c:v>
                </c:pt>
                <c:pt idx="664">
                  <c:v>11.0</c:v>
                </c:pt>
                <c:pt idx="665">
                  <c:v>10.0</c:v>
                </c:pt>
                <c:pt idx="666">
                  <c:v>11.0</c:v>
                </c:pt>
                <c:pt idx="667">
                  <c:v>10.0</c:v>
                </c:pt>
                <c:pt idx="668">
                  <c:v>11.0</c:v>
                </c:pt>
                <c:pt idx="669">
                  <c:v>10.0</c:v>
                </c:pt>
                <c:pt idx="670">
                  <c:v>11.0</c:v>
                </c:pt>
                <c:pt idx="671">
                  <c:v>10.0</c:v>
                </c:pt>
                <c:pt idx="672">
                  <c:v>11.0</c:v>
                </c:pt>
                <c:pt idx="673">
                  <c:v>10.0</c:v>
                </c:pt>
                <c:pt idx="674">
                  <c:v>11.0</c:v>
                </c:pt>
                <c:pt idx="675">
                  <c:v>10.0</c:v>
                </c:pt>
                <c:pt idx="676">
                  <c:v>11.0</c:v>
                </c:pt>
                <c:pt idx="677">
                  <c:v>10.0</c:v>
                </c:pt>
                <c:pt idx="678">
                  <c:v>11.0</c:v>
                </c:pt>
                <c:pt idx="679">
                  <c:v>10.0</c:v>
                </c:pt>
                <c:pt idx="680">
                  <c:v>11.0</c:v>
                </c:pt>
                <c:pt idx="681">
                  <c:v>10.0</c:v>
                </c:pt>
                <c:pt idx="682">
                  <c:v>11.0</c:v>
                </c:pt>
                <c:pt idx="683">
                  <c:v>10.0</c:v>
                </c:pt>
                <c:pt idx="684">
                  <c:v>11.0</c:v>
                </c:pt>
                <c:pt idx="685">
                  <c:v>10.0</c:v>
                </c:pt>
                <c:pt idx="686">
                  <c:v>11.0</c:v>
                </c:pt>
                <c:pt idx="687">
                  <c:v>10.0</c:v>
                </c:pt>
                <c:pt idx="688">
                  <c:v>11.0</c:v>
                </c:pt>
                <c:pt idx="689">
                  <c:v>10.0</c:v>
                </c:pt>
                <c:pt idx="690">
                  <c:v>11.0</c:v>
                </c:pt>
                <c:pt idx="691">
                  <c:v>10.0</c:v>
                </c:pt>
                <c:pt idx="692">
                  <c:v>11.0</c:v>
                </c:pt>
                <c:pt idx="693">
                  <c:v>10.0</c:v>
                </c:pt>
                <c:pt idx="694">
                  <c:v>11.0</c:v>
                </c:pt>
                <c:pt idx="695">
                  <c:v>10.0</c:v>
                </c:pt>
                <c:pt idx="696">
                  <c:v>11.0</c:v>
                </c:pt>
                <c:pt idx="697">
                  <c:v>10.0</c:v>
                </c:pt>
                <c:pt idx="698">
                  <c:v>11.0</c:v>
                </c:pt>
                <c:pt idx="699">
                  <c:v>10.0</c:v>
                </c:pt>
              </c:numCache>
            </c:numRef>
          </c:yVal>
          <c:smooth val="0"/>
          <c:extLst xmlns:c16r2="http://schemas.microsoft.com/office/drawing/2015/06/chart">
            <c:ext xmlns:c16="http://schemas.microsoft.com/office/drawing/2014/chart" uri="{C3380CC4-5D6E-409C-BE32-E72D297353CC}">
              <c16:uniqueId val="{00000013-1877-4E46-8DD4-CAD361396DAE}"/>
            </c:ext>
          </c:extLst>
        </c:ser>
        <c:ser>
          <c:idx val="9"/>
          <c:order val="20"/>
          <c:tx>
            <c:v/>
          </c:tx>
          <c:spPr>
            <a:ln w="19050" cap="rnd">
              <a:solidFill>
                <a:schemeClr val="accent4">
                  <a:lumMod val="60000"/>
                </a:schemeClr>
              </a:solidFill>
              <a:round/>
            </a:ln>
            <a:effectLst/>
          </c:spPr>
          <c:marker>
            <c:symbol val="none"/>
          </c:marker>
          <c:xVal>
            <c:numLit>
              <c:formatCode>General</c:formatCode>
              <c:ptCount val="23"/>
              <c:pt idx="0">
                <c:v>3.9</c:v>
              </c:pt>
              <c:pt idx="1">
                <c:v>4.1</c:v>
              </c:pt>
              <c:pt idx="2">
                <c:v>4.0</c:v>
              </c:pt>
              <c:pt idx="3">
                <c:v>4.0</c:v>
              </c:pt>
              <c:pt idx="4">
                <c:v>3.75</c:v>
              </c:pt>
              <c:pt idx="5">
                <c:v>4.25</c:v>
              </c:pt>
              <c:pt idx="6">
                <c:v>4.25</c:v>
              </c:pt>
              <c:pt idx="7">
                <c:v>4.25</c:v>
              </c:pt>
              <c:pt idx="8">
                <c:v>4.25</c:v>
              </c:pt>
              <c:pt idx="9">
                <c:v>4.25</c:v>
              </c:pt>
              <c:pt idx="10">
                <c:v>4.0</c:v>
              </c:pt>
              <c:pt idx="11">
                <c:v>4.0</c:v>
              </c:pt>
              <c:pt idx="12">
                <c:v>4.1</c:v>
              </c:pt>
              <c:pt idx="13">
                <c:v>3.9</c:v>
              </c:pt>
              <c:pt idx="14">
                <c:v>4.0</c:v>
              </c:pt>
              <c:pt idx="15">
                <c:v>4.0</c:v>
              </c:pt>
              <c:pt idx="16">
                <c:v>3.75</c:v>
              </c:pt>
              <c:pt idx="17">
                <c:v>3.75</c:v>
              </c:pt>
              <c:pt idx="18">
                <c:v>3.75</c:v>
              </c:pt>
              <c:pt idx="19">
                <c:v>4.25</c:v>
              </c:pt>
              <c:pt idx="20">
                <c:v>3.75</c:v>
              </c:pt>
              <c:pt idx="21">
                <c:v>3.75</c:v>
              </c:pt>
              <c:pt idx="22">
                <c:v>3.75</c:v>
              </c:pt>
            </c:numLit>
          </c:xVal>
          <c:yVal>
            <c:numLit>
              <c:formatCode>General</c:formatCode>
              <c:ptCount val="23"/>
              <c:pt idx="0">
                <c:v>12.0</c:v>
              </c:pt>
              <c:pt idx="1">
                <c:v>12.0</c:v>
              </c:pt>
              <c:pt idx="2">
                <c:v>12.0</c:v>
              </c:pt>
              <c:pt idx="3">
                <c:v>11.0</c:v>
              </c:pt>
              <c:pt idx="4">
                <c:v>11.0</c:v>
              </c:pt>
              <c:pt idx="5">
                <c:v>11.0</c:v>
              </c:pt>
              <c:pt idx="6">
                <c:v>11.0</c:v>
              </c:pt>
              <c:pt idx="7">
                <c:v>10.0</c:v>
              </c:pt>
              <c:pt idx="8">
                <c:v>10.0</c:v>
              </c:pt>
              <c:pt idx="9">
                <c:v>10.0</c:v>
              </c:pt>
              <c:pt idx="10">
                <c:v>10.0</c:v>
              </c:pt>
              <c:pt idx="11">
                <c:v>9.0</c:v>
              </c:pt>
              <c:pt idx="12">
                <c:v>9.0</c:v>
              </c:pt>
              <c:pt idx="13">
                <c:v>9.0</c:v>
              </c:pt>
              <c:pt idx="14">
                <c:v>9.0</c:v>
              </c:pt>
              <c:pt idx="15">
                <c:v>10.0</c:v>
              </c:pt>
              <c:pt idx="16">
                <c:v>10.0</c:v>
              </c:pt>
              <c:pt idx="17">
                <c:v>10.0</c:v>
              </c:pt>
              <c:pt idx="18">
                <c:v>10.0</c:v>
              </c:pt>
              <c:pt idx="19">
                <c:v>10.0</c:v>
              </c:pt>
              <c:pt idx="20">
                <c:v>10.0</c:v>
              </c:pt>
              <c:pt idx="21">
                <c:v>11.0</c:v>
              </c:pt>
              <c:pt idx="22">
                <c:v>11.0</c:v>
              </c:pt>
            </c:numLit>
          </c:yVal>
          <c:smooth val="0"/>
          <c:extLst xmlns:c16r2="http://schemas.microsoft.com/office/drawing/2015/06/chart">
            <c:ext xmlns:c16="http://schemas.microsoft.com/office/drawing/2014/chart" uri="{C3380CC4-5D6E-409C-BE32-E72D297353CC}">
              <c16:uniqueId val="{00000014-1877-4E46-8DD4-CAD361396DAE}"/>
            </c:ext>
          </c:extLst>
        </c:ser>
        <c:ser>
          <c:idx val="10"/>
          <c:order val="21"/>
          <c:tx>
            <c:v/>
          </c:tx>
          <c:spPr>
            <a:ln w="25400" cap="rnd">
              <a:noFill/>
              <a:round/>
            </a:ln>
            <a:effectLst/>
          </c:spPr>
          <c:marker>
            <c:symbol val="none"/>
          </c:marker>
          <c:dLbls>
            <c:dLbl>
              <c:idx val="0"/>
              <c:tx>
                <c:rich>
                  <a:bodyPr/>
                  <a:lstStyle/>
                  <a:p>
                    <a:r>
                      <a:rPr lang="en-US"/>
                      <a:t>non soignant semaine</a:t>
                    </a:r>
                  </a:p>
                </c:rich>
              </c:tx>
              <c:dLblPos val="b"/>
              <c:showLegendKey val="0"/>
              <c:showVal val="0"/>
              <c:showCatName val="1"/>
              <c:showSerName val="0"/>
              <c:showPercent val="0"/>
              <c:showBubbleSize val="0"/>
              <c:extLst xmlns:c16r2="http://schemas.microsoft.com/office/drawing/2015/06/chart">
                <c:ext xmlns:c16="http://schemas.microsoft.com/office/drawing/2014/chart" uri="{C3380CC4-5D6E-409C-BE32-E72D297353CC}">
                  <c16:uniqueId val="{00000015-1877-4E46-8DD4-CAD361396DAE}"/>
                </c:ext>
                <c:ext xmlns:c15="http://schemas.microsoft.com/office/drawing/2012/chart" uri="{CE6537A1-D6FC-4f65-9D91-7224C49458BB}"/>
              </c:extLst>
            </c:dLbl>
            <c:dLbl>
              <c:idx val="1"/>
              <c:tx>
                <c:rich>
                  <a:bodyPr/>
                  <a:lstStyle/>
                  <a:p>
                    <a:r>
                      <a:rPr lang="en-US"/>
                      <a:t>non soignant weekend</a:t>
                    </a:r>
                  </a:p>
                </c:rich>
              </c:tx>
              <c:dLblPos val="b"/>
              <c:showLegendKey val="0"/>
              <c:showVal val="0"/>
              <c:showCatName val="1"/>
              <c:showSerName val="0"/>
              <c:showPercent val="0"/>
              <c:showBubbleSize val="0"/>
              <c:extLst xmlns:c16r2="http://schemas.microsoft.com/office/drawing/2015/06/chart">
                <c:ext xmlns:c16="http://schemas.microsoft.com/office/drawing/2014/chart" uri="{C3380CC4-5D6E-409C-BE32-E72D297353CC}">
                  <c16:uniqueId val="{00000016-1877-4E46-8DD4-CAD361396DAE}"/>
                </c:ext>
                <c:ext xmlns:c15="http://schemas.microsoft.com/office/drawing/2012/chart" uri="{CE6537A1-D6FC-4f65-9D91-7224C49458BB}"/>
              </c:extLst>
            </c:dLbl>
            <c:dLbl>
              <c:idx val="2"/>
              <c:tx>
                <c:rich>
                  <a:bodyPr/>
                  <a:lstStyle/>
                  <a:p>
                    <a:r>
                      <a:rPr lang="en-US"/>
                      <a:t>soignant semaine</a:t>
                    </a:r>
                  </a:p>
                </c:rich>
              </c:tx>
              <c:dLblPos val="b"/>
              <c:showLegendKey val="0"/>
              <c:showVal val="0"/>
              <c:showCatName val="1"/>
              <c:showSerName val="0"/>
              <c:showPercent val="0"/>
              <c:showBubbleSize val="0"/>
              <c:extLst xmlns:c16r2="http://schemas.microsoft.com/office/drawing/2015/06/chart">
                <c:ext xmlns:c16="http://schemas.microsoft.com/office/drawing/2014/chart" uri="{C3380CC4-5D6E-409C-BE32-E72D297353CC}">
                  <c16:uniqueId val="{00000017-1877-4E46-8DD4-CAD361396DAE}"/>
                </c:ext>
                <c:ext xmlns:c15="http://schemas.microsoft.com/office/drawing/2012/chart" uri="{CE6537A1-D6FC-4f65-9D91-7224C49458BB}"/>
              </c:extLst>
            </c:dLbl>
            <c:dLbl>
              <c:idx val="3"/>
              <c:tx>
                <c:rich>
                  <a:bodyPr/>
                  <a:lstStyle/>
                  <a:p>
                    <a:r>
                      <a:rPr lang="en-US"/>
                      <a:t>soignant weekend</a:t>
                    </a:r>
                  </a:p>
                </c:rich>
              </c:tx>
              <c:dLblPos val="b"/>
              <c:showLegendKey val="0"/>
              <c:showVal val="0"/>
              <c:showCatName val="1"/>
              <c:showSerName val="0"/>
              <c:showPercent val="0"/>
              <c:showBubbleSize val="0"/>
              <c:extLst xmlns:c16r2="http://schemas.microsoft.com/office/drawing/2015/06/chart">
                <c:ext xmlns:c16="http://schemas.microsoft.com/office/drawing/2014/chart" uri="{C3380CC4-5D6E-409C-BE32-E72D297353CC}">
                  <c16:uniqueId val="{00000018-1877-4E46-8DD4-CAD361396DA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b"/>
            <c:showLegendKey val="0"/>
            <c:showVal val="0"/>
            <c:showCatName val="1"/>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Lit>
              <c:formatCode>General</c:formatCode>
              <c:ptCount val="4"/>
              <c:pt idx="0">
                <c:v>1.0</c:v>
              </c:pt>
              <c:pt idx="1">
                <c:v>2.0</c:v>
              </c:pt>
              <c:pt idx="2">
                <c:v>3.0</c:v>
              </c:pt>
              <c:pt idx="3">
                <c:v>4.0</c:v>
              </c:pt>
            </c:numLit>
          </c:xVal>
          <c:yVal>
            <c:numLit>
              <c:formatCode>General</c:formatCode>
              <c:ptCount val="4"/>
              <c:pt idx="0">
                <c:v>-8.95</c:v>
              </c:pt>
              <c:pt idx="1">
                <c:v>-8.95</c:v>
              </c:pt>
              <c:pt idx="2">
                <c:v>-8.95</c:v>
              </c:pt>
              <c:pt idx="3">
                <c:v>-8.95</c:v>
              </c:pt>
            </c:numLit>
          </c:yVal>
          <c:smooth val="0"/>
          <c:extLst xmlns:c16r2="http://schemas.microsoft.com/office/drawing/2015/06/chart">
            <c:ext xmlns:c16="http://schemas.microsoft.com/office/drawing/2014/chart" uri="{C3380CC4-5D6E-409C-BE32-E72D297353CC}">
              <c16:uniqueId val="{00000019-1877-4E46-8DD4-CAD361396DAE}"/>
            </c:ext>
          </c:extLst>
        </c:ser>
        <c:dLbls>
          <c:showLegendKey val="0"/>
          <c:showVal val="0"/>
          <c:showCatName val="0"/>
          <c:showSerName val="0"/>
          <c:showPercent val="0"/>
          <c:showBubbleSize val="0"/>
        </c:dLbls>
        <c:axId val="779896528"/>
        <c:axId val="692497920"/>
      </c:scatterChart>
      <c:valAx>
        <c:axId val="779896528"/>
        <c:scaling>
          <c:orientation val="minMax"/>
          <c:max val="5.0"/>
          <c:min val="0.0"/>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one"/>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692497920"/>
        <c:crosses val="autoZero"/>
        <c:crossBetween val="midCat"/>
      </c:valAx>
      <c:valAx>
        <c:axId val="692497920"/>
        <c:scaling>
          <c:orientation val="minMax"/>
          <c:max val="13.0"/>
          <c:min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fr-FR" dirty="0"/>
                  <a:t>Heures</a:t>
                </a:r>
              </a:p>
              <a:p>
                <a:pPr>
                  <a:defRPr/>
                </a:pPr>
                <a:endParaRPr lang="fr-FR" dirty="0"/>
              </a:p>
            </c:rich>
          </c:tx>
          <c:layout>
            <c:manualLayout>
              <c:xMode val="edge"/>
              <c:yMode val="edge"/>
              <c:x val="0.0397746085935062"/>
              <c:y val="0.379082299644051"/>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fr-FR"/>
            </a:p>
          </c:txPr>
        </c:title>
        <c:numFmt formatCode="General"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779896528"/>
        <c:crosses val="autoZero"/>
        <c:crossBetween val="midCat"/>
      </c:valAx>
      <c:spPr>
        <a:noFill/>
        <a:ln>
          <a:noFill/>
        </a:ln>
        <a:effectLst/>
      </c:spPr>
    </c:plotArea>
    <c:plotVisOnly val="1"/>
    <c:dispBlanksAs val="gap"/>
    <c:showDLblsOverMax val="0"/>
    <c:extLst xmlns:c16r2="http://schemas.microsoft.com/office/drawing/2015/06/chart"/>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Mode d'exercice</a:t>
            </a:r>
            <a:r>
              <a:rPr lang="fr-FR" baseline="0"/>
              <a:t> et privation du sommeil</a:t>
            </a:r>
            <a:endParaRPr lang="fr-F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'Tableau soignants'!$G$536</c:f>
              <c:strCache>
                <c:ptCount val="1"/>
                <c:pt idx="0">
                  <c:v>Hospitalier / salarié</c:v>
                </c:pt>
              </c:strCache>
            </c:strRef>
          </c:tx>
          <c:spPr>
            <a:solidFill>
              <a:schemeClr val="accent6"/>
            </a:solidFill>
            <a:ln>
              <a:noFill/>
            </a:ln>
            <a:effectLst/>
          </c:spPr>
          <c:invertIfNegative val="0"/>
          <c:cat>
            <c:multiLvlStrRef>
              <c:f>'Tableau soignants'!$D$537:$F$543</c:f>
              <c:multiLvlStrCache>
                <c:ptCount val="7"/>
                <c:lvl>
                  <c:pt idx="0">
                    <c:v>Total</c:v>
                  </c:pt>
                  <c:pt idx="1">
                    <c:v>Avec travail poste</c:v>
                  </c:pt>
                  <c:pt idx="2">
                    <c:v>Sans travail posté</c:v>
                  </c:pt>
                  <c:pt idx="4">
                    <c:v>Total</c:v>
                  </c:pt>
                  <c:pt idx="5">
                    <c:v>Avec travail posté</c:v>
                  </c:pt>
                  <c:pt idx="6">
                    <c:v>Sans travail posté</c:v>
                  </c:pt>
                </c:lvl>
                <c:lvl>
                  <c:pt idx="0">
                    <c:v>&lt;6 heures par nuit</c:v>
                  </c:pt>
                  <c:pt idx="4">
                    <c:v>Sensation de privation du sommeil</c:v>
                  </c:pt>
                </c:lvl>
              </c:multiLvlStrCache>
            </c:multiLvlStrRef>
          </c:cat>
          <c:val>
            <c:numRef>
              <c:f>'Tableau soignants'!$G$537:$G$543</c:f>
              <c:numCache>
                <c:formatCode>0%</c:formatCode>
                <c:ptCount val="7"/>
                <c:pt idx="0">
                  <c:v>0.642394822006473</c:v>
                </c:pt>
                <c:pt idx="1">
                  <c:v>0.6751269035533</c:v>
                </c:pt>
                <c:pt idx="2">
                  <c:v>0.629186602870813</c:v>
                </c:pt>
                <c:pt idx="4">
                  <c:v>0.553398058252427</c:v>
                </c:pt>
                <c:pt idx="5">
                  <c:v>0.786802030456853</c:v>
                </c:pt>
                <c:pt idx="6">
                  <c:v>0.444976076555024</c:v>
                </c:pt>
              </c:numCache>
            </c:numRef>
          </c:val>
          <c:extLst xmlns:c16r2="http://schemas.microsoft.com/office/drawing/2015/06/chart">
            <c:ext xmlns:c16="http://schemas.microsoft.com/office/drawing/2014/chart" uri="{C3380CC4-5D6E-409C-BE32-E72D297353CC}">
              <c16:uniqueId val="{00000000-F8BD-42B3-B322-E980BF56D4C8}"/>
            </c:ext>
          </c:extLst>
        </c:ser>
        <c:ser>
          <c:idx val="1"/>
          <c:order val="1"/>
          <c:tx>
            <c:strRef>
              <c:f>'Tableau soignants'!$H$536</c:f>
              <c:strCache>
                <c:ptCount val="1"/>
                <c:pt idx="0">
                  <c:v>Mixte</c:v>
                </c:pt>
              </c:strCache>
            </c:strRef>
          </c:tx>
          <c:spPr>
            <a:solidFill>
              <a:schemeClr val="accent5"/>
            </a:solidFill>
            <a:ln>
              <a:noFill/>
            </a:ln>
            <a:effectLst/>
          </c:spPr>
          <c:invertIfNegative val="0"/>
          <c:cat>
            <c:multiLvlStrRef>
              <c:f>'Tableau soignants'!$D$537:$F$543</c:f>
              <c:multiLvlStrCache>
                <c:ptCount val="7"/>
                <c:lvl>
                  <c:pt idx="0">
                    <c:v>Total</c:v>
                  </c:pt>
                  <c:pt idx="1">
                    <c:v>Avec travail poste</c:v>
                  </c:pt>
                  <c:pt idx="2">
                    <c:v>Sans travail posté</c:v>
                  </c:pt>
                  <c:pt idx="4">
                    <c:v>Total</c:v>
                  </c:pt>
                  <c:pt idx="5">
                    <c:v>Avec travail posté</c:v>
                  </c:pt>
                  <c:pt idx="6">
                    <c:v>Sans travail posté</c:v>
                  </c:pt>
                </c:lvl>
                <c:lvl>
                  <c:pt idx="0">
                    <c:v>&lt;6 heures par nuit</c:v>
                  </c:pt>
                  <c:pt idx="4">
                    <c:v>Sensation de privation du sommeil</c:v>
                  </c:pt>
                </c:lvl>
              </c:multiLvlStrCache>
            </c:multiLvlStrRef>
          </c:cat>
          <c:val>
            <c:numRef>
              <c:f>'Tableau soignants'!$H$537:$H$543</c:f>
              <c:numCache>
                <c:formatCode>0%</c:formatCode>
                <c:ptCount val="7"/>
                <c:pt idx="0">
                  <c:v>0.583333333333333</c:v>
                </c:pt>
                <c:pt idx="1">
                  <c:v>0.571428571428572</c:v>
                </c:pt>
                <c:pt idx="2">
                  <c:v>0.585365853658537</c:v>
                </c:pt>
                <c:pt idx="4">
                  <c:v>0.375</c:v>
                </c:pt>
                <c:pt idx="5">
                  <c:v>0.714285714285714</c:v>
                </c:pt>
                <c:pt idx="6">
                  <c:v>0.317073170731707</c:v>
                </c:pt>
              </c:numCache>
            </c:numRef>
          </c:val>
          <c:extLst xmlns:c16r2="http://schemas.microsoft.com/office/drawing/2015/06/chart">
            <c:ext xmlns:c16="http://schemas.microsoft.com/office/drawing/2014/chart" uri="{C3380CC4-5D6E-409C-BE32-E72D297353CC}">
              <c16:uniqueId val="{00000001-F8BD-42B3-B322-E980BF56D4C8}"/>
            </c:ext>
          </c:extLst>
        </c:ser>
        <c:ser>
          <c:idx val="2"/>
          <c:order val="2"/>
          <c:tx>
            <c:strRef>
              <c:f>'Tableau soignants'!$I$536</c:f>
              <c:strCache>
                <c:ptCount val="1"/>
                <c:pt idx="0">
                  <c:v>Libéral</c:v>
                </c:pt>
              </c:strCache>
            </c:strRef>
          </c:tx>
          <c:spPr>
            <a:solidFill>
              <a:schemeClr val="accent4"/>
            </a:solidFill>
            <a:ln>
              <a:noFill/>
            </a:ln>
            <a:effectLst/>
          </c:spPr>
          <c:invertIfNegative val="0"/>
          <c:cat>
            <c:multiLvlStrRef>
              <c:f>'Tableau soignants'!$D$537:$F$543</c:f>
              <c:multiLvlStrCache>
                <c:ptCount val="7"/>
                <c:lvl>
                  <c:pt idx="0">
                    <c:v>Total</c:v>
                  </c:pt>
                  <c:pt idx="1">
                    <c:v>Avec travail poste</c:v>
                  </c:pt>
                  <c:pt idx="2">
                    <c:v>Sans travail posté</c:v>
                  </c:pt>
                  <c:pt idx="4">
                    <c:v>Total</c:v>
                  </c:pt>
                  <c:pt idx="5">
                    <c:v>Avec travail posté</c:v>
                  </c:pt>
                  <c:pt idx="6">
                    <c:v>Sans travail posté</c:v>
                  </c:pt>
                </c:lvl>
                <c:lvl>
                  <c:pt idx="0">
                    <c:v>&lt;6 heures par nuit</c:v>
                  </c:pt>
                  <c:pt idx="4">
                    <c:v>Sensation de privation du sommeil</c:v>
                  </c:pt>
                </c:lvl>
              </c:multiLvlStrCache>
            </c:multiLvlStrRef>
          </c:cat>
          <c:val>
            <c:numRef>
              <c:f>'Tableau soignants'!$I$537:$I$543</c:f>
              <c:numCache>
                <c:formatCode>0%</c:formatCode>
                <c:ptCount val="7"/>
                <c:pt idx="0">
                  <c:v>0.467741935483871</c:v>
                </c:pt>
                <c:pt idx="1">
                  <c:v>0.55</c:v>
                </c:pt>
                <c:pt idx="2">
                  <c:v>0.457831325301205</c:v>
                </c:pt>
                <c:pt idx="4">
                  <c:v>0.301075268817204</c:v>
                </c:pt>
                <c:pt idx="5">
                  <c:v>0.35</c:v>
                </c:pt>
                <c:pt idx="6">
                  <c:v>0.295180722891566</c:v>
                </c:pt>
              </c:numCache>
            </c:numRef>
          </c:val>
          <c:extLst xmlns:c16r2="http://schemas.microsoft.com/office/drawing/2015/06/chart">
            <c:ext xmlns:c16="http://schemas.microsoft.com/office/drawing/2014/chart" uri="{C3380CC4-5D6E-409C-BE32-E72D297353CC}">
              <c16:uniqueId val="{00000002-F8BD-42B3-B322-E980BF56D4C8}"/>
            </c:ext>
          </c:extLst>
        </c:ser>
        <c:dLbls>
          <c:showLegendKey val="0"/>
          <c:showVal val="0"/>
          <c:showCatName val="0"/>
          <c:showSerName val="0"/>
          <c:showPercent val="0"/>
          <c:showBubbleSize val="0"/>
        </c:dLbls>
        <c:gapWidth val="219"/>
        <c:overlap val="-27"/>
        <c:axId val="820658160"/>
        <c:axId val="820659936"/>
      </c:barChart>
      <c:catAx>
        <c:axId val="820658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20659936"/>
        <c:crosses val="autoZero"/>
        <c:auto val="1"/>
        <c:lblAlgn val="ctr"/>
        <c:lblOffset val="100"/>
        <c:noMultiLvlLbl val="0"/>
      </c:catAx>
      <c:valAx>
        <c:axId val="820659936"/>
        <c:scaling>
          <c:orientation val="minMax"/>
          <c:max val="0.8"/>
          <c:min val="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20658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dirty="0"/>
              <a:t>Non</a:t>
            </a:r>
            <a:r>
              <a:rPr lang="fr-FR" baseline="0" dirty="0"/>
              <a:t> soignants:</a:t>
            </a:r>
          </a:p>
          <a:p>
            <a:pPr>
              <a:defRPr/>
            </a:pPr>
            <a:r>
              <a:rPr lang="fr-FR" baseline="0" dirty="0"/>
              <a:t> h</a:t>
            </a:r>
            <a:r>
              <a:rPr lang="fr-FR" dirty="0"/>
              <a:t>oraires de coucher et de lever</a:t>
            </a:r>
          </a:p>
        </c:rich>
      </c:tx>
      <c:layout>
        <c:manualLayout>
          <c:xMode val="edge"/>
          <c:yMode val="edge"/>
          <c:x val="0.15300678040245"/>
          <c:y val="0.0277777777777778"/>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frequences!$B$1</c:f>
              <c:strCache>
                <c:ptCount val="1"/>
                <c:pt idx="0">
                  <c:v>NS mean coucher semaine</c:v>
                </c:pt>
              </c:strCache>
            </c:strRef>
          </c:tx>
          <c:spPr>
            <a:solidFill>
              <a:srgbClr val="FF0000"/>
            </a:solidFill>
            <a:ln>
              <a:noFill/>
            </a:ln>
            <a:effectLst/>
          </c:spPr>
          <c:invertIfNegative val="0"/>
          <c:cat>
            <c:strRef>
              <c:f>frequences!$A$2:$A$26</c:f>
              <c:strCache>
                <c:ptCount val="25"/>
                <c:pt idx="0">
                  <c:v>17</c:v>
                </c:pt>
                <c:pt idx="1">
                  <c:v>18</c:v>
                </c:pt>
                <c:pt idx="2">
                  <c:v>19</c:v>
                </c:pt>
                <c:pt idx="3">
                  <c:v>20</c:v>
                </c:pt>
                <c:pt idx="4">
                  <c:v>21</c:v>
                </c:pt>
                <c:pt idx="5">
                  <c:v>22</c:v>
                </c:pt>
                <c:pt idx="6">
                  <c:v>23</c:v>
                </c:pt>
                <c:pt idx="7">
                  <c:v>24</c:v>
                </c:pt>
                <c:pt idx="8">
                  <c:v>1</c:v>
                </c:pt>
                <c:pt idx="9">
                  <c:v>2</c:v>
                </c:pt>
                <c:pt idx="10">
                  <c:v>3</c:v>
                </c:pt>
                <c:pt idx="11">
                  <c:v>4</c:v>
                </c:pt>
                <c:pt idx="12">
                  <c:v>5</c:v>
                </c:pt>
                <c:pt idx="13">
                  <c:v>6</c:v>
                </c:pt>
                <c:pt idx="14">
                  <c:v>7</c:v>
                </c:pt>
                <c:pt idx="15">
                  <c:v>8</c:v>
                </c:pt>
                <c:pt idx="16">
                  <c:v>9</c:v>
                </c:pt>
                <c:pt idx="17">
                  <c:v>10</c:v>
                </c:pt>
                <c:pt idx="18">
                  <c:v>11</c:v>
                </c:pt>
                <c:pt idx="19">
                  <c:v>12</c:v>
                </c:pt>
                <c:pt idx="20">
                  <c:v>13</c:v>
                </c:pt>
                <c:pt idx="21">
                  <c:v>14</c:v>
                </c:pt>
                <c:pt idx="22">
                  <c:v>15</c:v>
                </c:pt>
                <c:pt idx="23">
                  <c:v>16</c:v>
                </c:pt>
                <c:pt idx="24">
                  <c:v>&gt;16</c:v>
                </c:pt>
              </c:strCache>
            </c:strRef>
          </c:cat>
          <c:val>
            <c:numRef>
              <c:f>frequences!$B$2:$B$26</c:f>
              <c:numCache>
                <c:formatCode>General</c:formatCode>
                <c:ptCount val="25"/>
                <c:pt idx="0">
                  <c:v>0.0</c:v>
                </c:pt>
                <c:pt idx="1">
                  <c:v>6.0</c:v>
                </c:pt>
                <c:pt idx="2">
                  <c:v>3.0</c:v>
                </c:pt>
                <c:pt idx="3">
                  <c:v>31.0</c:v>
                </c:pt>
                <c:pt idx="4">
                  <c:v>283.0</c:v>
                </c:pt>
                <c:pt idx="5">
                  <c:v>1798.0</c:v>
                </c:pt>
                <c:pt idx="6">
                  <c:v>4427.0</c:v>
                </c:pt>
                <c:pt idx="7">
                  <c:v>3409.0</c:v>
                </c:pt>
                <c:pt idx="8">
                  <c:v>1268.0</c:v>
                </c:pt>
                <c:pt idx="9">
                  <c:v>429.0</c:v>
                </c:pt>
                <c:pt idx="10">
                  <c:v>221.0</c:v>
                </c:pt>
                <c:pt idx="11">
                  <c:v>135.0</c:v>
                </c:pt>
                <c:pt idx="12">
                  <c:v>69.0</c:v>
                </c:pt>
                <c:pt idx="13">
                  <c:v>42.0</c:v>
                </c:pt>
                <c:pt idx="14">
                  <c:v>15.0</c:v>
                </c:pt>
                <c:pt idx="15">
                  <c:v>21.0</c:v>
                </c:pt>
                <c:pt idx="16">
                  <c:v>29.0</c:v>
                </c:pt>
                <c:pt idx="17">
                  <c:v>0.0</c:v>
                </c:pt>
                <c:pt idx="18">
                  <c:v>0.0</c:v>
                </c:pt>
                <c:pt idx="19">
                  <c:v>0.0</c:v>
                </c:pt>
                <c:pt idx="20">
                  <c:v>0.0</c:v>
                </c:pt>
                <c:pt idx="21">
                  <c:v>0.0</c:v>
                </c:pt>
                <c:pt idx="22">
                  <c:v>0.0</c:v>
                </c:pt>
                <c:pt idx="23">
                  <c:v>0.0</c:v>
                </c:pt>
                <c:pt idx="24">
                  <c:v>0.0</c:v>
                </c:pt>
              </c:numCache>
            </c:numRef>
          </c:val>
          <c:extLst xmlns:c16r2="http://schemas.microsoft.com/office/drawing/2015/06/chart">
            <c:ext xmlns:c16="http://schemas.microsoft.com/office/drawing/2014/chart" uri="{C3380CC4-5D6E-409C-BE32-E72D297353CC}">
              <c16:uniqueId val="{00000000-4D2C-49EB-9FD0-36FF02268B60}"/>
            </c:ext>
          </c:extLst>
        </c:ser>
        <c:ser>
          <c:idx val="1"/>
          <c:order val="1"/>
          <c:tx>
            <c:strRef>
              <c:f>frequences!$C$1</c:f>
              <c:strCache>
                <c:ptCount val="1"/>
                <c:pt idx="0">
                  <c:v>NS mean lever semaine</c:v>
                </c:pt>
              </c:strCache>
            </c:strRef>
          </c:tx>
          <c:spPr>
            <a:solidFill>
              <a:srgbClr val="FEAD10"/>
            </a:solidFill>
            <a:ln>
              <a:noFill/>
            </a:ln>
            <a:effectLst/>
          </c:spPr>
          <c:invertIfNegative val="0"/>
          <c:cat>
            <c:strRef>
              <c:f>frequences!$A$2:$A$26</c:f>
              <c:strCache>
                <c:ptCount val="25"/>
                <c:pt idx="0">
                  <c:v>17</c:v>
                </c:pt>
                <c:pt idx="1">
                  <c:v>18</c:v>
                </c:pt>
                <c:pt idx="2">
                  <c:v>19</c:v>
                </c:pt>
                <c:pt idx="3">
                  <c:v>20</c:v>
                </c:pt>
                <c:pt idx="4">
                  <c:v>21</c:v>
                </c:pt>
                <c:pt idx="5">
                  <c:v>22</c:v>
                </c:pt>
                <c:pt idx="6">
                  <c:v>23</c:v>
                </c:pt>
                <c:pt idx="7">
                  <c:v>24</c:v>
                </c:pt>
                <c:pt idx="8">
                  <c:v>1</c:v>
                </c:pt>
                <c:pt idx="9">
                  <c:v>2</c:v>
                </c:pt>
                <c:pt idx="10">
                  <c:v>3</c:v>
                </c:pt>
                <c:pt idx="11">
                  <c:v>4</c:v>
                </c:pt>
                <c:pt idx="12">
                  <c:v>5</c:v>
                </c:pt>
                <c:pt idx="13">
                  <c:v>6</c:v>
                </c:pt>
                <c:pt idx="14">
                  <c:v>7</c:v>
                </c:pt>
                <c:pt idx="15">
                  <c:v>8</c:v>
                </c:pt>
                <c:pt idx="16">
                  <c:v>9</c:v>
                </c:pt>
                <c:pt idx="17">
                  <c:v>10</c:v>
                </c:pt>
                <c:pt idx="18">
                  <c:v>11</c:v>
                </c:pt>
                <c:pt idx="19">
                  <c:v>12</c:v>
                </c:pt>
                <c:pt idx="20">
                  <c:v>13</c:v>
                </c:pt>
                <c:pt idx="21">
                  <c:v>14</c:v>
                </c:pt>
                <c:pt idx="22">
                  <c:v>15</c:v>
                </c:pt>
                <c:pt idx="23">
                  <c:v>16</c:v>
                </c:pt>
                <c:pt idx="24">
                  <c:v>&gt;16</c:v>
                </c:pt>
              </c:strCache>
            </c:strRef>
          </c:cat>
          <c:val>
            <c:numRef>
              <c:f>frequences!$C$2:$C$26</c:f>
              <c:numCache>
                <c:formatCode>General</c:formatCode>
                <c:ptCount val="25"/>
                <c:pt idx="0">
                  <c:v>0.0</c:v>
                </c:pt>
                <c:pt idx="1">
                  <c:v>0.0</c:v>
                </c:pt>
                <c:pt idx="2">
                  <c:v>0.0</c:v>
                </c:pt>
                <c:pt idx="3">
                  <c:v>0.0</c:v>
                </c:pt>
                <c:pt idx="4">
                  <c:v>0.0</c:v>
                </c:pt>
                <c:pt idx="5">
                  <c:v>0.0</c:v>
                </c:pt>
                <c:pt idx="6">
                  <c:v>0.0</c:v>
                </c:pt>
                <c:pt idx="7">
                  <c:v>0.0</c:v>
                </c:pt>
                <c:pt idx="8">
                  <c:v>0.0</c:v>
                </c:pt>
                <c:pt idx="9">
                  <c:v>8.0</c:v>
                </c:pt>
                <c:pt idx="10">
                  <c:v>63.0</c:v>
                </c:pt>
                <c:pt idx="11">
                  <c:v>112.0</c:v>
                </c:pt>
                <c:pt idx="12">
                  <c:v>337.0</c:v>
                </c:pt>
                <c:pt idx="13">
                  <c:v>1493.0</c:v>
                </c:pt>
                <c:pt idx="14">
                  <c:v>4617.0</c:v>
                </c:pt>
                <c:pt idx="15">
                  <c:v>3360.0</c:v>
                </c:pt>
                <c:pt idx="16">
                  <c:v>1231.0</c:v>
                </c:pt>
                <c:pt idx="17">
                  <c:v>411.0</c:v>
                </c:pt>
                <c:pt idx="18">
                  <c:v>223.0</c:v>
                </c:pt>
                <c:pt idx="19">
                  <c:v>126.0</c:v>
                </c:pt>
                <c:pt idx="20">
                  <c:v>88.0</c:v>
                </c:pt>
                <c:pt idx="21">
                  <c:v>48.0</c:v>
                </c:pt>
                <c:pt idx="22">
                  <c:v>32.0</c:v>
                </c:pt>
                <c:pt idx="23">
                  <c:v>25.0</c:v>
                </c:pt>
                <c:pt idx="24">
                  <c:v>12.0</c:v>
                </c:pt>
              </c:numCache>
            </c:numRef>
          </c:val>
          <c:extLst xmlns:c16r2="http://schemas.microsoft.com/office/drawing/2015/06/chart">
            <c:ext xmlns:c16="http://schemas.microsoft.com/office/drawing/2014/chart" uri="{C3380CC4-5D6E-409C-BE32-E72D297353CC}">
              <c16:uniqueId val="{00000001-4D2C-49EB-9FD0-36FF02268B60}"/>
            </c:ext>
          </c:extLst>
        </c:ser>
        <c:ser>
          <c:idx val="2"/>
          <c:order val="2"/>
          <c:tx>
            <c:strRef>
              <c:f>frequences!$D$1</c:f>
              <c:strCache>
                <c:ptCount val="1"/>
                <c:pt idx="0">
                  <c:v>NS mean coucher weekend</c:v>
                </c:pt>
              </c:strCache>
            </c:strRef>
          </c:tx>
          <c:spPr>
            <a:solidFill>
              <a:srgbClr val="92D050"/>
            </a:solidFill>
            <a:ln>
              <a:noFill/>
            </a:ln>
            <a:effectLst/>
          </c:spPr>
          <c:invertIfNegative val="0"/>
          <c:cat>
            <c:strRef>
              <c:f>frequences!$A$2:$A$26</c:f>
              <c:strCache>
                <c:ptCount val="25"/>
                <c:pt idx="0">
                  <c:v>17</c:v>
                </c:pt>
                <c:pt idx="1">
                  <c:v>18</c:v>
                </c:pt>
                <c:pt idx="2">
                  <c:v>19</c:v>
                </c:pt>
                <c:pt idx="3">
                  <c:v>20</c:v>
                </c:pt>
                <c:pt idx="4">
                  <c:v>21</c:v>
                </c:pt>
                <c:pt idx="5">
                  <c:v>22</c:v>
                </c:pt>
                <c:pt idx="6">
                  <c:v>23</c:v>
                </c:pt>
                <c:pt idx="7">
                  <c:v>24</c:v>
                </c:pt>
                <c:pt idx="8">
                  <c:v>1</c:v>
                </c:pt>
                <c:pt idx="9">
                  <c:v>2</c:v>
                </c:pt>
                <c:pt idx="10">
                  <c:v>3</c:v>
                </c:pt>
                <c:pt idx="11">
                  <c:v>4</c:v>
                </c:pt>
                <c:pt idx="12">
                  <c:v>5</c:v>
                </c:pt>
                <c:pt idx="13">
                  <c:v>6</c:v>
                </c:pt>
                <c:pt idx="14">
                  <c:v>7</c:v>
                </c:pt>
                <c:pt idx="15">
                  <c:v>8</c:v>
                </c:pt>
                <c:pt idx="16">
                  <c:v>9</c:v>
                </c:pt>
                <c:pt idx="17">
                  <c:v>10</c:v>
                </c:pt>
                <c:pt idx="18">
                  <c:v>11</c:v>
                </c:pt>
                <c:pt idx="19">
                  <c:v>12</c:v>
                </c:pt>
                <c:pt idx="20">
                  <c:v>13</c:v>
                </c:pt>
                <c:pt idx="21">
                  <c:v>14</c:v>
                </c:pt>
                <c:pt idx="22">
                  <c:v>15</c:v>
                </c:pt>
                <c:pt idx="23">
                  <c:v>16</c:v>
                </c:pt>
                <c:pt idx="24">
                  <c:v>&gt;16</c:v>
                </c:pt>
              </c:strCache>
            </c:strRef>
          </c:cat>
          <c:val>
            <c:numRef>
              <c:f>frequences!$D$2:$D$26</c:f>
              <c:numCache>
                <c:formatCode>General</c:formatCode>
                <c:ptCount val="25"/>
                <c:pt idx="0">
                  <c:v>0.0</c:v>
                </c:pt>
                <c:pt idx="1">
                  <c:v>6.0</c:v>
                </c:pt>
                <c:pt idx="2">
                  <c:v>3.0</c:v>
                </c:pt>
                <c:pt idx="3">
                  <c:v>14.0</c:v>
                </c:pt>
                <c:pt idx="4">
                  <c:v>106.0</c:v>
                </c:pt>
                <c:pt idx="5">
                  <c:v>663.0</c:v>
                </c:pt>
                <c:pt idx="6">
                  <c:v>2846.0</c:v>
                </c:pt>
                <c:pt idx="7">
                  <c:v>4180.0</c:v>
                </c:pt>
                <c:pt idx="8">
                  <c:v>2472.0</c:v>
                </c:pt>
                <c:pt idx="9">
                  <c:v>922.0</c:v>
                </c:pt>
                <c:pt idx="10">
                  <c:v>478.0</c:v>
                </c:pt>
                <c:pt idx="11">
                  <c:v>221.0</c:v>
                </c:pt>
                <c:pt idx="12">
                  <c:v>118.0</c:v>
                </c:pt>
                <c:pt idx="13">
                  <c:v>73.0</c:v>
                </c:pt>
                <c:pt idx="14">
                  <c:v>31.0</c:v>
                </c:pt>
                <c:pt idx="15">
                  <c:v>33.0</c:v>
                </c:pt>
                <c:pt idx="16">
                  <c:v>20.0</c:v>
                </c:pt>
                <c:pt idx="17">
                  <c:v>0.0</c:v>
                </c:pt>
                <c:pt idx="18">
                  <c:v>0.0</c:v>
                </c:pt>
                <c:pt idx="19">
                  <c:v>0.0</c:v>
                </c:pt>
                <c:pt idx="20">
                  <c:v>0.0</c:v>
                </c:pt>
                <c:pt idx="21">
                  <c:v>0.0</c:v>
                </c:pt>
                <c:pt idx="22">
                  <c:v>0.0</c:v>
                </c:pt>
                <c:pt idx="23">
                  <c:v>0.0</c:v>
                </c:pt>
                <c:pt idx="24">
                  <c:v>0.0</c:v>
                </c:pt>
              </c:numCache>
            </c:numRef>
          </c:val>
          <c:extLst xmlns:c16r2="http://schemas.microsoft.com/office/drawing/2015/06/chart">
            <c:ext xmlns:c16="http://schemas.microsoft.com/office/drawing/2014/chart" uri="{C3380CC4-5D6E-409C-BE32-E72D297353CC}">
              <c16:uniqueId val="{00000002-4D2C-49EB-9FD0-36FF02268B60}"/>
            </c:ext>
          </c:extLst>
        </c:ser>
        <c:ser>
          <c:idx val="3"/>
          <c:order val="3"/>
          <c:tx>
            <c:strRef>
              <c:f>frequences!$E$1</c:f>
              <c:strCache>
                <c:ptCount val="1"/>
                <c:pt idx="0">
                  <c:v>NS mean lever weekend</c:v>
                </c:pt>
              </c:strCache>
            </c:strRef>
          </c:tx>
          <c:spPr>
            <a:solidFill>
              <a:srgbClr val="BF4E09"/>
            </a:solidFill>
            <a:ln>
              <a:noFill/>
            </a:ln>
            <a:effectLst/>
          </c:spPr>
          <c:invertIfNegative val="0"/>
          <c:cat>
            <c:strRef>
              <c:f>frequences!$A$2:$A$26</c:f>
              <c:strCache>
                <c:ptCount val="25"/>
                <c:pt idx="0">
                  <c:v>17</c:v>
                </c:pt>
                <c:pt idx="1">
                  <c:v>18</c:v>
                </c:pt>
                <c:pt idx="2">
                  <c:v>19</c:v>
                </c:pt>
                <c:pt idx="3">
                  <c:v>20</c:v>
                </c:pt>
                <c:pt idx="4">
                  <c:v>21</c:v>
                </c:pt>
                <c:pt idx="5">
                  <c:v>22</c:v>
                </c:pt>
                <c:pt idx="6">
                  <c:v>23</c:v>
                </c:pt>
                <c:pt idx="7">
                  <c:v>24</c:v>
                </c:pt>
                <c:pt idx="8">
                  <c:v>1</c:v>
                </c:pt>
                <c:pt idx="9">
                  <c:v>2</c:v>
                </c:pt>
                <c:pt idx="10">
                  <c:v>3</c:v>
                </c:pt>
                <c:pt idx="11">
                  <c:v>4</c:v>
                </c:pt>
                <c:pt idx="12">
                  <c:v>5</c:v>
                </c:pt>
                <c:pt idx="13">
                  <c:v>6</c:v>
                </c:pt>
                <c:pt idx="14">
                  <c:v>7</c:v>
                </c:pt>
                <c:pt idx="15">
                  <c:v>8</c:v>
                </c:pt>
                <c:pt idx="16">
                  <c:v>9</c:v>
                </c:pt>
                <c:pt idx="17">
                  <c:v>10</c:v>
                </c:pt>
                <c:pt idx="18">
                  <c:v>11</c:v>
                </c:pt>
                <c:pt idx="19">
                  <c:v>12</c:v>
                </c:pt>
                <c:pt idx="20">
                  <c:v>13</c:v>
                </c:pt>
                <c:pt idx="21">
                  <c:v>14</c:v>
                </c:pt>
                <c:pt idx="22">
                  <c:v>15</c:v>
                </c:pt>
                <c:pt idx="23">
                  <c:v>16</c:v>
                </c:pt>
                <c:pt idx="24">
                  <c:v>&gt;16</c:v>
                </c:pt>
              </c:strCache>
            </c:strRef>
          </c:cat>
          <c:val>
            <c:numRef>
              <c:f>frequences!$E$2:$E$26</c:f>
              <c:numCache>
                <c:formatCode>General</c:formatCode>
                <c:ptCount val="25"/>
                <c:pt idx="0">
                  <c:v>0.0</c:v>
                </c:pt>
                <c:pt idx="1">
                  <c:v>0.0</c:v>
                </c:pt>
                <c:pt idx="2">
                  <c:v>0.0</c:v>
                </c:pt>
                <c:pt idx="3">
                  <c:v>0.0</c:v>
                </c:pt>
                <c:pt idx="4">
                  <c:v>0.0</c:v>
                </c:pt>
                <c:pt idx="5">
                  <c:v>0.0</c:v>
                </c:pt>
                <c:pt idx="6">
                  <c:v>0.0</c:v>
                </c:pt>
                <c:pt idx="7">
                  <c:v>0.0</c:v>
                </c:pt>
                <c:pt idx="8">
                  <c:v>0.0</c:v>
                </c:pt>
                <c:pt idx="9">
                  <c:v>8.0</c:v>
                </c:pt>
                <c:pt idx="10">
                  <c:v>37.0</c:v>
                </c:pt>
                <c:pt idx="11">
                  <c:v>41.0</c:v>
                </c:pt>
                <c:pt idx="12">
                  <c:v>109.0</c:v>
                </c:pt>
                <c:pt idx="13">
                  <c:v>310.0</c:v>
                </c:pt>
                <c:pt idx="14">
                  <c:v>900.0</c:v>
                </c:pt>
                <c:pt idx="15">
                  <c:v>2531.0</c:v>
                </c:pt>
                <c:pt idx="16">
                  <c:v>3654.0</c:v>
                </c:pt>
                <c:pt idx="17">
                  <c:v>2272.0</c:v>
                </c:pt>
                <c:pt idx="18">
                  <c:v>1222.0</c:v>
                </c:pt>
                <c:pt idx="19">
                  <c:v>521.0</c:v>
                </c:pt>
                <c:pt idx="20">
                  <c:v>345.0</c:v>
                </c:pt>
                <c:pt idx="21">
                  <c:v>146.0</c:v>
                </c:pt>
                <c:pt idx="22">
                  <c:v>56.0</c:v>
                </c:pt>
                <c:pt idx="23">
                  <c:v>22.0</c:v>
                </c:pt>
                <c:pt idx="24">
                  <c:v>12.0</c:v>
                </c:pt>
              </c:numCache>
            </c:numRef>
          </c:val>
          <c:extLst xmlns:c16r2="http://schemas.microsoft.com/office/drawing/2015/06/chart">
            <c:ext xmlns:c16="http://schemas.microsoft.com/office/drawing/2014/chart" uri="{C3380CC4-5D6E-409C-BE32-E72D297353CC}">
              <c16:uniqueId val="{00000003-4D2C-49EB-9FD0-36FF02268B60}"/>
            </c:ext>
          </c:extLst>
        </c:ser>
        <c:dLbls>
          <c:showLegendKey val="0"/>
          <c:showVal val="0"/>
          <c:showCatName val="0"/>
          <c:showSerName val="0"/>
          <c:showPercent val="0"/>
          <c:showBubbleSize val="0"/>
        </c:dLbls>
        <c:gapWidth val="219"/>
        <c:overlap val="-27"/>
        <c:axId val="693765200"/>
        <c:axId val="876450832"/>
      </c:barChart>
      <c:catAx>
        <c:axId val="69376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76450832"/>
        <c:crosses val="autoZero"/>
        <c:auto val="1"/>
        <c:lblAlgn val="ctr"/>
        <c:lblOffset val="100"/>
        <c:noMultiLvlLbl val="0"/>
      </c:catAx>
      <c:valAx>
        <c:axId val="876450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93765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'Tableau soignants'!$C$268:$C$274</c:f>
              <c:strCache>
                <c:ptCount val="7"/>
                <c:pt idx="0">
                  <c:v>Ronflement</c:v>
                </c:pt>
                <c:pt idx="1">
                  <c:v>Pauses respiratoires</c:v>
                </c:pt>
                <c:pt idx="2">
                  <c:v>Suffocations nocturnes</c:v>
                </c:pt>
                <c:pt idx="3">
                  <c:v>Somnolence</c:v>
                </c:pt>
                <c:pt idx="4">
                  <c:v>Cephalées</c:v>
                </c:pt>
                <c:pt idx="5">
                  <c:v>Nycturie</c:v>
                </c:pt>
                <c:pt idx="6">
                  <c:v>Fatigue</c:v>
                </c:pt>
              </c:strCache>
            </c:strRef>
          </c:cat>
          <c:val>
            <c:numRef>
              <c:f>'Tableau soignants'!$D$268:$D$274</c:f>
              <c:numCache>
                <c:formatCode>0%</c:formatCode>
                <c:ptCount val="7"/>
                <c:pt idx="0">
                  <c:v>0.267573696145125</c:v>
                </c:pt>
                <c:pt idx="1">
                  <c:v>0.0634920634920635</c:v>
                </c:pt>
                <c:pt idx="2">
                  <c:v>0.0975056689342404</c:v>
                </c:pt>
                <c:pt idx="3">
                  <c:v>0.316326530612245</c:v>
                </c:pt>
                <c:pt idx="4">
                  <c:v>0.353741496598639</c:v>
                </c:pt>
                <c:pt idx="5">
                  <c:v>0.166666666666667</c:v>
                </c:pt>
                <c:pt idx="6">
                  <c:v>0.803854875283447</c:v>
                </c:pt>
              </c:numCache>
            </c:numRef>
          </c:val>
          <c:extLst xmlns:c16r2="http://schemas.microsoft.com/office/drawing/2015/06/chart">
            <c:ext xmlns:c16="http://schemas.microsoft.com/office/drawing/2014/chart" uri="{C3380CC4-5D6E-409C-BE32-E72D297353CC}">
              <c16:uniqueId val="{00000000-AD7F-4337-B8F2-35ABC4EBDCD8}"/>
            </c:ext>
          </c:extLst>
        </c:ser>
        <c:dLbls>
          <c:showLegendKey val="0"/>
          <c:showVal val="1"/>
          <c:showCatName val="0"/>
          <c:showSerName val="0"/>
          <c:showPercent val="0"/>
          <c:showBubbleSize val="0"/>
        </c:dLbls>
        <c:gapWidth val="219"/>
        <c:overlap val="-27"/>
        <c:axId val="779044512"/>
        <c:axId val="779046832"/>
      </c:barChart>
      <c:catAx>
        <c:axId val="77904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779046832"/>
        <c:crosses val="autoZero"/>
        <c:auto val="1"/>
        <c:lblAlgn val="ctr"/>
        <c:lblOffset val="100"/>
        <c:noMultiLvlLbl val="0"/>
      </c:catAx>
      <c:valAx>
        <c:axId val="7790468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7790445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561866-AC91-4B5E-8582-D2B286C655D7}" type="doc">
      <dgm:prSet loTypeId="urn:microsoft.com/office/officeart/2005/8/layout/hierarchy6" loCatId="hierarchy" qsTypeId="urn:microsoft.com/office/officeart/2005/8/quickstyle/simple1" qsCatId="simple" csTypeId="urn:microsoft.com/office/officeart/2005/8/colors/accent2_3" csCatId="accent2" phldr="1"/>
      <dgm:spPr/>
      <dgm:t>
        <a:bodyPr/>
        <a:lstStyle/>
        <a:p>
          <a:endParaRPr lang="fr-FR"/>
        </a:p>
      </dgm:t>
    </dgm:pt>
    <dgm:pt modelId="{53834027-17A4-4995-A313-1DE760320A57}">
      <dgm:prSet phldrT="[Texte]"/>
      <dgm:spPr/>
      <dgm:t>
        <a:bodyPr/>
        <a:lstStyle/>
        <a:p>
          <a:r>
            <a:rPr lang="fr-FR" dirty="0"/>
            <a:t>270 (31%)</a:t>
          </a:r>
        </a:p>
      </dgm:t>
    </dgm:pt>
    <dgm:pt modelId="{9BA30811-D5AB-4237-962F-75E786C2A948}" type="parTrans" cxnId="{6EF9B5FD-182F-47C8-AF31-0EB738C4AB10}">
      <dgm:prSet/>
      <dgm:spPr/>
      <dgm:t>
        <a:bodyPr/>
        <a:lstStyle/>
        <a:p>
          <a:endParaRPr lang="fr-FR"/>
        </a:p>
      </dgm:t>
    </dgm:pt>
    <dgm:pt modelId="{EDABDDC6-1F7B-45F9-BB8C-B26E5735B3EC}" type="sibTrans" cxnId="{6EF9B5FD-182F-47C8-AF31-0EB738C4AB10}">
      <dgm:prSet/>
      <dgm:spPr/>
      <dgm:t>
        <a:bodyPr/>
        <a:lstStyle/>
        <a:p>
          <a:endParaRPr lang="fr-FR"/>
        </a:p>
      </dgm:t>
    </dgm:pt>
    <dgm:pt modelId="{A05BD82A-7249-45E8-8850-9A5CA693EE81}">
      <dgm:prSet phldrT="[Texte]"/>
      <dgm:spPr/>
      <dgm:t>
        <a:bodyPr/>
        <a:lstStyle/>
        <a:p>
          <a:r>
            <a:rPr lang="fr-FR" dirty="0"/>
            <a:t>Oui: 204 (23%)</a:t>
          </a:r>
        </a:p>
      </dgm:t>
    </dgm:pt>
    <dgm:pt modelId="{F2154BF3-5B27-45A7-9E86-29E569B68605}" type="parTrans" cxnId="{796A79EC-F640-43C3-BD85-19A39A462293}">
      <dgm:prSet/>
      <dgm:spPr/>
      <dgm:t>
        <a:bodyPr/>
        <a:lstStyle/>
        <a:p>
          <a:endParaRPr lang="fr-FR"/>
        </a:p>
      </dgm:t>
    </dgm:pt>
    <dgm:pt modelId="{6CA409CB-72D6-467A-AF95-74B3C146D34F}" type="sibTrans" cxnId="{796A79EC-F640-43C3-BD85-19A39A462293}">
      <dgm:prSet/>
      <dgm:spPr/>
      <dgm:t>
        <a:bodyPr/>
        <a:lstStyle/>
        <a:p>
          <a:endParaRPr lang="fr-FR"/>
        </a:p>
      </dgm:t>
    </dgm:pt>
    <dgm:pt modelId="{84E2D16C-BB43-4822-A75B-B768519B01AA}">
      <dgm:prSet phldrT="[Texte]"/>
      <dgm:spPr/>
      <dgm:t>
        <a:bodyPr/>
        <a:lstStyle/>
        <a:p>
          <a:r>
            <a:rPr lang="fr-FR" dirty="0"/>
            <a:t>Oui: 151 (17%)</a:t>
          </a:r>
        </a:p>
      </dgm:t>
    </dgm:pt>
    <dgm:pt modelId="{7A4707C1-E069-4C31-B9C9-5F085F30A314}" type="parTrans" cxnId="{B53620CB-901B-45FA-BF14-14F99ECDD0EC}">
      <dgm:prSet/>
      <dgm:spPr/>
      <dgm:t>
        <a:bodyPr/>
        <a:lstStyle/>
        <a:p>
          <a:endParaRPr lang="fr-FR"/>
        </a:p>
      </dgm:t>
    </dgm:pt>
    <dgm:pt modelId="{248BB988-18A4-4400-A2C0-5AB5F4674235}" type="sibTrans" cxnId="{B53620CB-901B-45FA-BF14-14F99ECDD0EC}">
      <dgm:prSet/>
      <dgm:spPr/>
      <dgm:t>
        <a:bodyPr/>
        <a:lstStyle/>
        <a:p>
          <a:endParaRPr lang="fr-FR"/>
        </a:p>
      </dgm:t>
    </dgm:pt>
    <dgm:pt modelId="{395B55C2-B809-40B8-B02F-EB9EF106E27C}">
      <dgm:prSet phldrT="[Texte]"/>
      <dgm:spPr/>
      <dgm:t>
        <a:bodyPr/>
        <a:lstStyle/>
        <a:p>
          <a:r>
            <a:rPr lang="fr-FR" dirty="0"/>
            <a:t>Non: 53</a:t>
          </a:r>
        </a:p>
      </dgm:t>
    </dgm:pt>
    <dgm:pt modelId="{29F885C6-4C05-4819-80B2-B023D8E164D8}" type="parTrans" cxnId="{DDCFC742-664A-433D-9227-7F3449DD9ECA}">
      <dgm:prSet/>
      <dgm:spPr/>
      <dgm:t>
        <a:bodyPr/>
        <a:lstStyle/>
        <a:p>
          <a:endParaRPr lang="fr-FR"/>
        </a:p>
      </dgm:t>
    </dgm:pt>
    <dgm:pt modelId="{23A05E95-1DF2-45DE-87EE-3A6E5B3B6D10}" type="sibTrans" cxnId="{DDCFC742-664A-433D-9227-7F3449DD9ECA}">
      <dgm:prSet/>
      <dgm:spPr/>
      <dgm:t>
        <a:bodyPr/>
        <a:lstStyle/>
        <a:p>
          <a:endParaRPr lang="fr-FR"/>
        </a:p>
      </dgm:t>
    </dgm:pt>
    <dgm:pt modelId="{7F2961DB-7EE5-4D7B-9581-702669AD941B}">
      <dgm:prSet phldrT="[Texte]"/>
      <dgm:spPr/>
      <dgm:t>
        <a:bodyPr/>
        <a:lstStyle/>
        <a:p>
          <a:r>
            <a:rPr lang="fr-FR" dirty="0"/>
            <a:t>Non: 66</a:t>
          </a:r>
        </a:p>
      </dgm:t>
    </dgm:pt>
    <dgm:pt modelId="{F88E5A7F-2E94-455D-A91A-25EF2725977B}" type="parTrans" cxnId="{9B895A59-FC9D-4831-9ABC-3BD8669E6A91}">
      <dgm:prSet/>
      <dgm:spPr/>
      <dgm:t>
        <a:bodyPr/>
        <a:lstStyle/>
        <a:p>
          <a:endParaRPr lang="fr-FR"/>
        </a:p>
      </dgm:t>
    </dgm:pt>
    <dgm:pt modelId="{055DF490-3960-4BB2-A251-AE0A613A9F08}" type="sibTrans" cxnId="{9B895A59-FC9D-4831-9ABC-3BD8669E6A91}">
      <dgm:prSet/>
      <dgm:spPr/>
      <dgm:t>
        <a:bodyPr/>
        <a:lstStyle/>
        <a:p>
          <a:endParaRPr lang="fr-FR"/>
        </a:p>
      </dgm:t>
    </dgm:pt>
    <dgm:pt modelId="{B844CA86-3D51-4F85-9149-F42E68315C69}">
      <dgm:prSet phldrT="[Texte]"/>
      <dgm:spPr/>
      <dgm:t>
        <a:bodyPr/>
        <a:lstStyle/>
        <a:p>
          <a:r>
            <a:rPr lang="fr-FR" dirty="0"/>
            <a:t>Impatiences</a:t>
          </a:r>
        </a:p>
      </dgm:t>
    </dgm:pt>
    <dgm:pt modelId="{72F78C6A-9F6F-416F-A6EF-EBF4F780DF90}" type="parTrans" cxnId="{D9F83265-9F59-43BA-B00C-7B0B09DE9F91}">
      <dgm:prSet/>
      <dgm:spPr/>
      <dgm:t>
        <a:bodyPr/>
        <a:lstStyle/>
        <a:p>
          <a:endParaRPr lang="fr-FR"/>
        </a:p>
      </dgm:t>
    </dgm:pt>
    <dgm:pt modelId="{A5EF3C5F-3CA2-4B41-99AE-F28BA47CF3FB}" type="sibTrans" cxnId="{D9F83265-9F59-43BA-B00C-7B0B09DE9F91}">
      <dgm:prSet/>
      <dgm:spPr/>
      <dgm:t>
        <a:bodyPr/>
        <a:lstStyle/>
        <a:p>
          <a:endParaRPr lang="fr-FR"/>
        </a:p>
      </dgm:t>
    </dgm:pt>
    <dgm:pt modelId="{31B78A1A-6551-4545-BF93-18779BD0F3D9}">
      <dgm:prSet phldrT="[Texte]"/>
      <dgm:spPr/>
      <dgm:t>
        <a:bodyPr/>
        <a:lstStyle/>
        <a:p>
          <a:r>
            <a:rPr lang="fr-FR" dirty="0"/>
            <a:t>soulagées par les mouvements</a:t>
          </a:r>
        </a:p>
      </dgm:t>
    </dgm:pt>
    <dgm:pt modelId="{315D811B-08C8-4A40-BA92-61FFFD6F086E}" type="parTrans" cxnId="{EBFA5D16-2876-4D84-BEF1-2A891BB4D171}">
      <dgm:prSet/>
      <dgm:spPr/>
      <dgm:t>
        <a:bodyPr/>
        <a:lstStyle/>
        <a:p>
          <a:endParaRPr lang="fr-FR"/>
        </a:p>
      </dgm:t>
    </dgm:pt>
    <dgm:pt modelId="{569AB43A-4609-4663-BE50-B3C3546960BB}" type="sibTrans" cxnId="{EBFA5D16-2876-4D84-BEF1-2A891BB4D171}">
      <dgm:prSet/>
      <dgm:spPr/>
      <dgm:t>
        <a:bodyPr/>
        <a:lstStyle/>
        <a:p>
          <a:endParaRPr lang="fr-FR"/>
        </a:p>
      </dgm:t>
    </dgm:pt>
    <dgm:pt modelId="{099F1A58-3B36-4307-A1A2-159E91A4F8F3}">
      <dgm:prSet phldrT="[Texte]"/>
      <dgm:spPr/>
      <dgm:t>
        <a:bodyPr/>
        <a:lstStyle/>
        <a:p>
          <a:r>
            <a:rPr lang="fr-FR" dirty="0"/>
            <a:t>uniquement le soir</a:t>
          </a:r>
        </a:p>
      </dgm:t>
    </dgm:pt>
    <dgm:pt modelId="{86C9A842-3A70-465B-B58B-DA4F49F7D822}" type="parTrans" cxnId="{83717BEA-A88B-41D8-852B-13FADDB0619F}">
      <dgm:prSet/>
      <dgm:spPr/>
      <dgm:t>
        <a:bodyPr/>
        <a:lstStyle/>
        <a:p>
          <a:endParaRPr lang="fr-FR"/>
        </a:p>
      </dgm:t>
    </dgm:pt>
    <dgm:pt modelId="{5F15D192-CA60-4414-B9FD-8A4A14DDD332}" type="sibTrans" cxnId="{83717BEA-A88B-41D8-852B-13FADDB0619F}">
      <dgm:prSet/>
      <dgm:spPr/>
      <dgm:t>
        <a:bodyPr/>
        <a:lstStyle/>
        <a:p>
          <a:endParaRPr lang="fr-FR"/>
        </a:p>
      </dgm:t>
    </dgm:pt>
    <dgm:pt modelId="{CF397DEB-9B17-45C8-8042-947F1F78C7C1}">
      <dgm:prSet phldrT="[Texte]"/>
      <dgm:spPr/>
      <dgm:t>
        <a:bodyPr/>
        <a:lstStyle/>
        <a:p>
          <a:r>
            <a:rPr lang="fr-FR" dirty="0"/>
            <a:t>début quand inactif</a:t>
          </a:r>
        </a:p>
      </dgm:t>
    </dgm:pt>
    <dgm:pt modelId="{D3C6E5A7-2FA4-429F-904A-277BB9DBBA37}" type="parTrans" cxnId="{E502CFF4-CAAB-4F6D-8E9D-6CF29792984E}">
      <dgm:prSet/>
      <dgm:spPr/>
      <dgm:t>
        <a:bodyPr/>
        <a:lstStyle/>
        <a:p>
          <a:endParaRPr lang="fr-FR"/>
        </a:p>
      </dgm:t>
    </dgm:pt>
    <dgm:pt modelId="{F5E19EEA-B3AF-47C2-8EC7-49DE39024E98}" type="sibTrans" cxnId="{E502CFF4-CAAB-4F6D-8E9D-6CF29792984E}">
      <dgm:prSet/>
      <dgm:spPr/>
      <dgm:t>
        <a:bodyPr/>
        <a:lstStyle/>
        <a:p>
          <a:endParaRPr lang="fr-FR"/>
        </a:p>
      </dgm:t>
    </dgm:pt>
    <dgm:pt modelId="{C40534A6-BDD9-4A7A-AC2E-EC1D5724AC8A}">
      <dgm:prSet phldrT="[Texte]"/>
      <dgm:spPr/>
      <dgm:t>
        <a:bodyPr/>
        <a:lstStyle/>
        <a:p>
          <a:r>
            <a:rPr lang="fr-FR" dirty="0"/>
            <a:t>Oui: 118 (13%)</a:t>
          </a:r>
        </a:p>
      </dgm:t>
    </dgm:pt>
    <dgm:pt modelId="{9308BC3D-3E71-4248-BED3-809E3CEAF59E}" type="parTrans" cxnId="{629AC0A1-FEE8-4D49-8C0F-0167BE5E0171}">
      <dgm:prSet/>
      <dgm:spPr/>
      <dgm:t>
        <a:bodyPr/>
        <a:lstStyle/>
        <a:p>
          <a:endParaRPr lang="fr-FR"/>
        </a:p>
      </dgm:t>
    </dgm:pt>
    <dgm:pt modelId="{F5197BFF-0D1E-4442-B122-67CF995B6522}" type="sibTrans" cxnId="{629AC0A1-FEE8-4D49-8C0F-0167BE5E0171}">
      <dgm:prSet/>
      <dgm:spPr/>
      <dgm:t>
        <a:bodyPr/>
        <a:lstStyle/>
        <a:p>
          <a:endParaRPr lang="fr-FR"/>
        </a:p>
      </dgm:t>
    </dgm:pt>
    <dgm:pt modelId="{5AB94139-344A-4B02-9619-5A0319F2E6FD}">
      <dgm:prSet phldrT="[Texte]"/>
      <dgm:spPr/>
      <dgm:t>
        <a:bodyPr/>
        <a:lstStyle/>
        <a:p>
          <a:r>
            <a:rPr lang="fr-FR" dirty="0"/>
            <a:t>Non: 33</a:t>
          </a:r>
        </a:p>
      </dgm:t>
    </dgm:pt>
    <dgm:pt modelId="{64222827-CDFE-40AB-A451-243FF5022E09}" type="parTrans" cxnId="{6FBE0570-4BC6-42CE-B7D7-2D727B2FAD72}">
      <dgm:prSet/>
      <dgm:spPr/>
      <dgm:t>
        <a:bodyPr/>
        <a:lstStyle/>
        <a:p>
          <a:endParaRPr lang="fr-FR"/>
        </a:p>
      </dgm:t>
    </dgm:pt>
    <dgm:pt modelId="{18F8E649-6644-4930-9FF5-47003D3CC9D3}" type="sibTrans" cxnId="{6FBE0570-4BC6-42CE-B7D7-2D727B2FAD72}">
      <dgm:prSet/>
      <dgm:spPr/>
      <dgm:t>
        <a:bodyPr/>
        <a:lstStyle/>
        <a:p>
          <a:endParaRPr lang="fr-FR"/>
        </a:p>
      </dgm:t>
    </dgm:pt>
    <dgm:pt modelId="{BC2E44B5-D30F-47BB-9833-8D784AD89D72}" type="pres">
      <dgm:prSet presAssocID="{FA561866-AC91-4B5E-8582-D2B286C655D7}" presName="mainComposite" presStyleCnt="0">
        <dgm:presLayoutVars>
          <dgm:chPref val="1"/>
          <dgm:dir/>
          <dgm:animOne val="branch"/>
          <dgm:animLvl val="lvl"/>
          <dgm:resizeHandles val="exact"/>
        </dgm:presLayoutVars>
      </dgm:prSet>
      <dgm:spPr/>
      <dgm:t>
        <a:bodyPr/>
        <a:lstStyle/>
        <a:p>
          <a:endParaRPr lang="fr-FR"/>
        </a:p>
      </dgm:t>
    </dgm:pt>
    <dgm:pt modelId="{415E0BC2-FD8B-43C7-B6BF-72FDE03558CF}" type="pres">
      <dgm:prSet presAssocID="{FA561866-AC91-4B5E-8582-D2B286C655D7}" presName="hierFlow" presStyleCnt="0"/>
      <dgm:spPr/>
    </dgm:pt>
    <dgm:pt modelId="{EE9235C3-C540-45C7-BCF3-2E72F249CF38}" type="pres">
      <dgm:prSet presAssocID="{FA561866-AC91-4B5E-8582-D2B286C655D7}" presName="firstBuf" presStyleCnt="0"/>
      <dgm:spPr/>
    </dgm:pt>
    <dgm:pt modelId="{4C8CE96C-7F87-4F24-A619-A2C81AABB85B}" type="pres">
      <dgm:prSet presAssocID="{FA561866-AC91-4B5E-8582-D2B286C655D7}" presName="hierChild1" presStyleCnt="0">
        <dgm:presLayoutVars>
          <dgm:chPref val="1"/>
          <dgm:animOne val="branch"/>
          <dgm:animLvl val="lvl"/>
        </dgm:presLayoutVars>
      </dgm:prSet>
      <dgm:spPr/>
    </dgm:pt>
    <dgm:pt modelId="{A8F77A65-4571-4949-9661-305C4D3CDA06}" type="pres">
      <dgm:prSet presAssocID="{53834027-17A4-4995-A313-1DE760320A57}" presName="Name14" presStyleCnt="0"/>
      <dgm:spPr/>
    </dgm:pt>
    <dgm:pt modelId="{5261A407-0313-4716-9737-DB449666C7EF}" type="pres">
      <dgm:prSet presAssocID="{53834027-17A4-4995-A313-1DE760320A57}" presName="level1Shape" presStyleLbl="node0" presStyleIdx="0" presStyleCnt="1">
        <dgm:presLayoutVars>
          <dgm:chPref val="3"/>
        </dgm:presLayoutVars>
      </dgm:prSet>
      <dgm:spPr/>
      <dgm:t>
        <a:bodyPr/>
        <a:lstStyle/>
        <a:p>
          <a:endParaRPr lang="fr-FR"/>
        </a:p>
      </dgm:t>
    </dgm:pt>
    <dgm:pt modelId="{D32EE511-24FA-458D-A1A3-373EF00F8E29}" type="pres">
      <dgm:prSet presAssocID="{53834027-17A4-4995-A313-1DE760320A57}" presName="hierChild2" presStyleCnt="0"/>
      <dgm:spPr/>
    </dgm:pt>
    <dgm:pt modelId="{586B0F11-73B1-429A-8138-AB265F2621C0}" type="pres">
      <dgm:prSet presAssocID="{F2154BF3-5B27-45A7-9E86-29E569B68605}" presName="Name19" presStyleLbl="parChTrans1D2" presStyleIdx="0" presStyleCnt="2"/>
      <dgm:spPr/>
      <dgm:t>
        <a:bodyPr/>
        <a:lstStyle/>
        <a:p>
          <a:endParaRPr lang="fr-FR"/>
        </a:p>
      </dgm:t>
    </dgm:pt>
    <dgm:pt modelId="{8302EF3E-FDD5-46A6-82EE-84FD8C7050D5}" type="pres">
      <dgm:prSet presAssocID="{A05BD82A-7249-45E8-8850-9A5CA693EE81}" presName="Name21" presStyleCnt="0"/>
      <dgm:spPr/>
    </dgm:pt>
    <dgm:pt modelId="{88BBB55E-4198-4CF1-82FB-46D49D5F202F}" type="pres">
      <dgm:prSet presAssocID="{A05BD82A-7249-45E8-8850-9A5CA693EE81}" presName="level2Shape" presStyleLbl="node2" presStyleIdx="0" presStyleCnt="2" custLinFactNeighborX="2010" custLinFactNeighborY="-381"/>
      <dgm:spPr/>
      <dgm:t>
        <a:bodyPr/>
        <a:lstStyle/>
        <a:p>
          <a:endParaRPr lang="fr-FR"/>
        </a:p>
      </dgm:t>
    </dgm:pt>
    <dgm:pt modelId="{0E173493-1373-493A-B274-58A175CAADD0}" type="pres">
      <dgm:prSet presAssocID="{A05BD82A-7249-45E8-8850-9A5CA693EE81}" presName="hierChild3" presStyleCnt="0"/>
      <dgm:spPr/>
    </dgm:pt>
    <dgm:pt modelId="{8E781571-23B4-40BC-9960-93D8E2D4E4BF}" type="pres">
      <dgm:prSet presAssocID="{7A4707C1-E069-4C31-B9C9-5F085F30A314}" presName="Name19" presStyleLbl="parChTrans1D3" presStyleIdx="0" presStyleCnt="2"/>
      <dgm:spPr/>
      <dgm:t>
        <a:bodyPr/>
        <a:lstStyle/>
        <a:p>
          <a:endParaRPr lang="fr-FR"/>
        </a:p>
      </dgm:t>
    </dgm:pt>
    <dgm:pt modelId="{9FC887EA-B1DB-4AE5-801F-1EFC2E2AA287}" type="pres">
      <dgm:prSet presAssocID="{84E2D16C-BB43-4822-A75B-B768519B01AA}" presName="Name21" presStyleCnt="0"/>
      <dgm:spPr/>
    </dgm:pt>
    <dgm:pt modelId="{2AC40800-1609-4E9E-8618-9E0ADA670168}" type="pres">
      <dgm:prSet presAssocID="{84E2D16C-BB43-4822-A75B-B768519B01AA}" presName="level2Shape" presStyleLbl="node3" presStyleIdx="0" presStyleCnt="2"/>
      <dgm:spPr/>
      <dgm:t>
        <a:bodyPr/>
        <a:lstStyle/>
        <a:p>
          <a:endParaRPr lang="fr-FR"/>
        </a:p>
      </dgm:t>
    </dgm:pt>
    <dgm:pt modelId="{5E841C10-4FC5-4C77-B776-32B8D56D31AC}" type="pres">
      <dgm:prSet presAssocID="{84E2D16C-BB43-4822-A75B-B768519B01AA}" presName="hierChild3" presStyleCnt="0"/>
      <dgm:spPr/>
    </dgm:pt>
    <dgm:pt modelId="{866CDF8C-776D-488E-8CA4-7AF61EC5A5D0}" type="pres">
      <dgm:prSet presAssocID="{64222827-CDFE-40AB-A451-243FF5022E09}" presName="Name19" presStyleLbl="parChTrans1D4" presStyleIdx="0" presStyleCnt="2"/>
      <dgm:spPr/>
      <dgm:t>
        <a:bodyPr/>
        <a:lstStyle/>
        <a:p>
          <a:endParaRPr lang="fr-FR"/>
        </a:p>
      </dgm:t>
    </dgm:pt>
    <dgm:pt modelId="{3C1AE2C1-9C87-4475-8B32-0187CE15DC27}" type="pres">
      <dgm:prSet presAssocID="{5AB94139-344A-4B02-9619-5A0319F2E6FD}" presName="Name21" presStyleCnt="0"/>
      <dgm:spPr/>
    </dgm:pt>
    <dgm:pt modelId="{BE01B8A0-6E3C-42C2-85CF-B3995E22A023}" type="pres">
      <dgm:prSet presAssocID="{5AB94139-344A-4B02-9619-5A0319F2E6FD}" presName="level2Shape" presStyleLbl="node4" presStyleIdx="0" presStyleCnt="2" custLinFactX="44995" custLinFactNeighborX="100000" custLinFactNeighborY="-4534"/>
      <dgm:spPr/>
      <dgm:t>
        <a:bodyPr/>
        <a:lstStyle/>
        <a:p>
          <a:endParaRPr lang="fr-FR"/>
        </a:p>
      </dgm:t>
    </dgm:pt>
    <dgm:pt modelId="{DEB7DF08-8042-4332-A37D-013D1A1F6DD0}" type="pres">
      <dgm:prSet presAssocID="{5AB94139-344A-4B02-9619-5A0319F2E6FD}" presName="hierChild3" presStyleCnt="0"/>
      <dgm:spPr/>
    </dgm:pt>
    <dgm:pt modelId="{80B119D0-F3EB-4AB2-9310-90C29639D245}" type="pres">
      <dgm:prSet presAssocID="{9308BC3D-3E71-4248-BED3-809E3CEAF59E}" presName="Name19" presStyleLbl="parChTrans1D4" presStyleIdx="1" presStyleCnt="2"/>
      <dgm:spPr/>
      <dgm:t>
        <a:bodyPr/>
        <a:lstStyle/>
        <a:p>
          <a:endParaRPr lang="fr-FR"/>
        </a:p>
      </dgm:t>
    </dgm:pt>
    <dgm:pt modelId="{BD61443F-0085-4566-A11C-017F9C81F679}" type="pres">
      <dgm:prSet presAssocID="{C40534A6-BDD9-4A7A-AC2E-EC1D5724AC8A}" presName="Name21" presStyleCnt="0"/>
      <dgm:spPr/>
    </dgm:pt>
    <dgm:pt modelId="{D16311AD-9CFA-4D66-B1ED-4B52AD48A6A3}" type="pres">
      <dgm:prSet presAssocID="{C40534A6-BDD9-4A7A-AC2E-EC1D5724AC8A}" presName="level2Shape" presStyleLbl="node4" presStyleIdx="1" presStyleCnt="2" custLinFactX="-32364" custLinFactNeighborX="-100000" custLinFactNeighborY="2802"/>
      <dgm:spPr/>
      <dgm:t>
        <a:bodyPr/>
        <a:lstStyle/>
        <a:p>
          <a:endParaRPr lang="fr-FR"/>
        </a:p>
      </dgm:t>
    </dgm:pt>
    <dgm:pt modelId="{EC57B156-3793-4DBB-9586-560702F84F63}" type="pres">
      <dgm:prSet presAssocID="{C40534A6-BDD9-4A7A-AC2E-EC1D5724AC8A}" presName="hierChild3" presStyleCnt="0"/>
      <dgm:spPr/>
    </dgm:pt>
    <dgm:pt modelId="{610EF429-CAB2-4180-AFB0-51EFF6BD0969}" type="pres">
      <dgm:prSet presAssocID="{29F885C6-4C05-4819-80B2-B023D8E164D8}" presName="Name19" presStyleLbl="parChTrans1D3" presStyleIdx="1" presStyleCnt="2"/>
      <dgm:spPr/>
      <dgm:t>
        <a:bodyPr/>
        <a:lstStyle/>
        <a:p>
          <a:endParaRPr lang="fr-FR"/>
        </a:p>
      </dgm:t>
    </dgm:pt>
    <dgm:pt modelId="{5DD9EF13-D781-4A49-8E3D-56015ED6B6D5}" type="pres">
      <dgm:prSet presAssocID="{395B55C2-B809-40B8-B02F-EB9EF106E27C}" presName="Name21" presStyleCnt="0"/>
      <dgm:spPr/>
    </dgm:pt>
    <dgm:pt modelId="{FFDD3513-38FC-4C29-AD1E-30C7348D26CC}" type="pres">
      <dgm:prSet presAssocID="{395B55C2-B809-40B8-B02F-EB9EF106E27C}" presName="level2Shape" presStyleLbl="node3" presStyleIdx="1" presStyleCnt="2"/>
      <dgm:spPr/>
      <dgm:t>
        <a:bodyPr/>
        <a:lstStyle/>
        <a:p>
          <a:endParaRPr lang="fr-FR"/>
        </a:p>
      </dgm:t>
    </dgm:pt>
    <dgm:pt modelId="{C803DA8C-D043-432B-B29C-1A8AB92C516A}" type="pres">
      <dgm:prSet presAssocID="{395B55C2-B809-40B8-B02F-EB9EF106E27C}" presName="hierChild3" presStyleCnt="0"/>
      <dgm:spPr/>
    </dgm:pt>
    <dgm:pt modelId="{3203500D-A585-4B8C-AB5C-EE8F43AC4365}" type="pres">
      <dgm:prSet presAssocID="{F88E5A7F-2E94-455D-A91A-25EF2725977B}" presName="Name19" presStyleLbl="parChTrans1D2" presStyleIdx="1" presStyleCnt="2"/>
      <dgm:spPr/>
      <dgm:t>
        <a:bodyPr/>
        <a:lstStyle/>
        <a:p>
          <a:endParaRPr lang="fr-FR"/>
        </a:p>
      </dgm:t>
    </dgm:pt>
    <dgm:pt modelId="{7EEE7B48-7AED-4A75-8EC3-75E708FEE1AF}" type="pres">
      <dgm:prSet presAssocID="{7F2961DB-7EE5-4D7B-9581-702669AD941B}" presName="Name21" presStyleCnt="0"/>
      <dgm:spPr/>
    </dgm:pt>
    <dgm:pt modelId="{2CA1023F-70D2-4546-B33B-39D763900653}" type="pres">
      <dgm:prSet presAssocID="{7F2961DB-7EE5-4D7B-9581-702669AD941B}" presName="level2Shape" presStyleLbl="node2" presStyleIdx="1" presStyleCnt="2"/>
      <dgm:spPr/>
      <dgm:t>
        <a:bodyPr/>
        <a:lstStyle/>
        <a:p>
          <a:endParaRPr lang="fr-FR"/>
        </a:p>
      </dgm:t>
    </dgm:pt>
    <dgm:pt modelId="{00FE99FF-D67F-4FA2-8DC1-30EE7571ECA3}" type="pres">
      <dgm:prSet presAssocID="{7F2961DB-7EE5-4D7B-9581-702669AD941B}" presName="hierChild3" presStyleCnt="0"/>
      <dgm:spPr/>
    </dgm:pt>
    <dgm:pt modelId="{1002684F-8A7D-4C3E-8A93-5EF2B96A289D}" type="pres">
      <dgm:prSet presAssocID="{FA561866-AC91-4B5E-8582-D2B286C655D7}" presName="bgShapesFlow" presStyleCnt="0"/>
      <dgm:spPr/>
    </dgm:pt>
    <dgm:pt modelId="{303EC2FD-1842-4AFD-997D-1388F8C17E2F}" type="pres">
      <dgm:prSet presAssocID="{B844CA86-3D51-4F85-9149-F42E68315C69}" presName="rectComp" presStyleCnt="0"/>
      <dgm:spPr/>
    </dgm:pt>
    <dgm:pt modelId="{445E65F4-E93D-4B3B-B280-1F2C462B554A}" type="pres">
      <dgm:prSet presAssocID="{B844CA86-3D51-4F85-9149-F42E68315C69}" presName="bgRect" presStyleLbl="bgShp" presStyleIdx="0" presStyleCnt="4" custLinFactNeighborX="576"/>
      <dgm:spPr/>
      <dgm:t>
        <a:bodyPr/>
        <a:lstStyle/>
        <a:p>
          <a:endParaRPr lang="fr-FR"/>
        </a:p>
      </dgm:t>
    </dgm:pt>
    <dgm:pt modelId="{4D683F7A-C38B-4C58-A096-11DE61A745C8}" type="pres">
      <dgm:prSet presAssocID="{B844CA86-3D51-4F85-9149-F42E68315C69}" presName="bgRectTx" presStyleLbl="bgShp" presStyleIdx="0" presStyleCnt="4">
        <dgm:presLayoutVars>
          <dgm:bulletEnabled val="1"/>
        </dgm:presLayoutVars>
      </dgm:prSet>
      <dgm:spPr/>
      <dgm:t>
        <a:bodyPr/>
        <a:lstStyle/>
        <a:p>
          <a:endParaRPr lang="fr-FR"/>
        </a:p>
      </dgm:t>
    </dgm:pt>
    <dgm:pt modelId="{34A4674D-024A-44CD-9336-3AF44D0277CA}" type="pres">
      <dgm:prSet presAssocID="{B844CA86-3D51-4F85-9149-F42E68315C69}" presName="spComp" presStyleCnt="0"/>
      <dgm:spPr/>
    </dgm:pt>
    <dgm:pt modelId="{A72685A8-2566-4038-B728-BCAC8ED224FF}" type="pres">
      <dgm:prSet presAssocID="{B844CA86-3D51-4F85-9149-F42E68315C69}" presName="vSp" presStyleCnt="0"/>
      <dgm:spPr/>
    </dgm:pt>
    <dgm:pt modelId="{EDB5F11B-97D0-4FFF-BC7A-A6BB8213FBA6}" type="pres">
      <dgm:prSet presAssocID="{31B78A1A-6551-4545-BF93-18779BD0F3D9}" presName="rectComp" presStyleCnt="0"/>
      <dgm:spPr/>
    </dgm:pt>
    <dgm:pt modelId="{CB9DE6D2-40F8-487C-88C6-D2D46995D2A9}" type="pres">
      <dgm:prSet presAssocID="{31B78A1A-6551-4545-BF93-18779BD0F3D9}" presName="bgRect" presStyleLbl="bgShp" presStyleIdx="1" presStyleCnt="4"/>
      <dgm:spPr/>
      <dgm:t>
        <a:bodyPr/>
        <a:lstStyle/>
        <a:p>
          <a:endParaRPr lang="fr-FR"/>
        </a:p>
      </dgm:t>
    </dgm:pt>
    <dgm:pt modelId="{216A7640-88AE-4EE1-8D9D-5442CDDF46B2}" type="pres">
      <dgm:prSet presAssocID="{31B78A1A-6551-4545-BF93-18779BD0F3D9}" presName="bgRectTx" presStyleLbl="bgShp" presStyleIdx="1" presStyleCnt="4">
        <dgm:presLayoutVars>
          <dgm:bulletEnabled val="1"/>
        </dgm:presLayoutVars>
      </dgm:prSet>
      <dgm:spPr/>
      <dgm:t>
        <a:bodyPr/>
        <a:lstStyle/>
        <a:p>
          <a:endParaRPr lang="fr-FR"/>
        </a:p>
      </dgm:t>
    </dgm:pt>
    <dgm:pt modelId="{128FE3F8-15E0-406F-8DF2-6AE941CFA0FC}" type="pres">
      <dgm:prSet presAssocID="{31B78A1A-6551-4545-BF93-18779BD0F3D9}" presName="spComp" presStyleCnt="0"/>
      <dgm:spPr/>
    </dgm:pt>
    <dgm:pt modelId="{5D0BE81C-50BF-4045-9ED7-CC377653ED19}" type="pres">
      <dgm:prSet presAssocID="{31B78A1A-6551-4545-BF93-18779BD0F3D9}" presName="vSp" presStyleCnt="0"/>
      <dgm:spPr/>
    </dgm:pt>
    <dgm:pt modelId="{FBD9A1BC-4549-4C6A-BFE9-8DC5975A014E}" type="pres">
      <dgm:prSet presAssocID="{099F1A58-3B36-4307-A1A2-159E91A4F8F3}" presName="rectComp" presStyleCnt="0"/>
      <dgm:spPr/>
    </dgm:pt>
    <dgm:pt modelId="{62EE5E12-0F10-4B36-B2EA-450C9F7EAD31}" type="pres">
      <dgm:prSet presAssocID="{099F1A58-3B36-4307-A1A2-159E91A4F8F3}" presName="bgRect" presStyleLbl="bgShp" presStyleIdx="2" presStyleCnt="4"/>
      <dgm:spPr/>
      <dgm:t>
        <a:bodyPr/>
        <a:lstStyle/>
        <a:p>
          <a:endParaRPr lang="fr-FR"/>
        </a:p>
      </dgm:t>
    </dgm:pt>
    <dgm:pt modelId="{07653099-C6C3-47EB-905C-C826DD18D7AE}" type="pres">
      <dgm:prSet presAssocID="{099F1A58-3B36-4307-A1A2-159E91A4F8F3}" presName="bgRectTx" presStyleLbl="bgShp" presStyleIdx="2" presStyleCnt="4">
        <dgm:presLayoutVars>
          <dgm:bulletEnabled val="1"/>
        </dgm:presLayoutVars>
      </dgm:prSet>
      <dgm:spPr/>
      <dgm:t>
        <a:bodyPr/>
        <a:lstStyle/>
        <a:p>
          <a:endParaRPr lang="fr-FR"/>
        </a:p>
      </dgm:t>
    </dgm:pt>
    <dgm:pt modelId="{F16A266D-D57C-4BF7-AC39-1890EEC2BF72}" type="pres">
      <dgm:prSet presAssocID="{099F1A58-3B36-4307-A1A2-159E91A4F8F3}" presName="spComp" presStyleCnt="0"/>
      <dgm:spPr/>
    </dgm:pt>
    <dgm:pt modelId="{4E2E6583-839D-42B0-9185-C84D0F6821B7}" type="pres">
      <dgm:prSet presAssocID="{099F1A58-3B36-4307-A1A2-159E91A4F8F3}" presName="vSp" presStyleCnt="0"/>
      <dgm:spPr/>
    </dgm:pt>
    <dgm:pt modelId="{3FC36DD1-F193-44C6-AF5B-E00A06E5B18E}" type="pres">
      <dgm:prSet presAssocID="{CF397DEB-9B17-45C8-8042-947F1F78C7C1}" presName="rectComp" presStyleCnt="0"/>
      <dgm:spPr/>
    </dgm:pt>
    <dgm:pt modelId="{5B3E061E-A792-4FAE-B409-928768FB8FDD}" type="pres">
      <dgm:prSet presAssocID="{CF397DEB-9B17-45C8-8042-947F1F78C7C1}" presName="bgRect" presStyleLbl="bgShp" presStyleIdx="3" presStyleCnt="4"/>
      <dgm:spPr/>
      <dgm:t>
        <a:bodyPr/>
        <a:lstStyle/>
        <a:p>
          <a:endParaRPr lang="fr-FR"/>
        </a:p>
      </dgm:t>
    </dgm:pt>
    <dgm:pt modelId="{44D0A9C8-9AB7-4E8C-8E19-CDCBEF26AE1E}" type="pres">
      <dgm:prSet presAssocID="{CF397DEB-9B17-45C8-8042-947F1F78C7C1}" presName="bgRectTx" presStyleLbl="bgShp" presStyleIdx="3" presStyleCnt="4">
        <dgm:presLayoutVars>
          <dgm:bulletEnabled val="1"/>
        </dgm:presLayoutVars>
      </dgm:prSet>
      <dgm:spPr/>
      <dgm:t>
        <a:bodyPr/>
        <a:lstStyle/>
        <a:p>
          <a:endParaRPr lang="fr-FR"/>
        </a:p>
      </dgm:t>
    </dgm:pt>
  </dgm:ptLst>
  <dgm:cxnLst>
    <dgm:cxn modelId="{7CE929B4-3CE8-4900-9FA0-F39534A20784}" type="presOf" srcId="{53834027-17A4-4995-A313-1DE760320A57}" destId="{5261A407-0313-4716-9737-DB449666C7EF}" srcOrd="0" destOrd="0" presId="urn:microsoft.com/office/officeart/2005/8/layout/hierarchy6"/>
    <dgm:cxn modelId="{629AC0A1-FEE8-4D49-8C0F-0167BE5E0171}" srcId="{84E2D16C-BB43-4822-A75B-B768519B01AA}" destId="{C40534A6-BDD9-4A7A-AC2E-EC1D5724AC8A}" srcOrd="1" destOrd="0" parTransId="{9308BC3D-3E71-4248-BED3-809E3CEAF59E}" sibTransId="{F5197BFF-0D1E-4442-B122-67CF995B6522}"/>
    <dgm:cxn modelId="{1D8318D7-4BDA-4DA8-8760-8039B75D59D5}" type="presOf" srcId="{395B55C2-B809-40B8-B02F-EB9EF106E27C}" destId="{FFDD3513-38FC-4C29-AD1E-30C7348D26CC}" srcOrd="0" destOrd="0" presId="urn:microsoft.com/office/officeart/2005/8/layout/hierarchy6"/>
    <dgm:cxn modelId="{9C7BD106-3463-49E9-8EED-F46FE8DDE84A}" type="presOf" srcId="{9308BC3D-3E71-4248-BED3-809E3CEAF59E}" destId="{80B119D0-F3EB-4AB2-9310-90C29639D245}" srcOrd="0" destOrd="0" presId="urn:microsoft.com/office/officeart/2005/8/layout/hierarchy6"/>
    <dgm:cxn modelId="{B53620CB-901B-45FA-BF14-14F99ECDD0EC}" srcId="{A05BD82A-7249-45E8-8850-9A5CA693EE81}" destId="{84E2D16C-BB43-4822-A75B-B768519B01AA}" srcOrd="0" destOrd="0" parTransId="{7A4707C1-E069-4C31-B9C9-5F085F30A314}" sibTransId="{248BB988-18A4-4400-A2C0-5AB5F4674235}"/>
    <dgm:cxn modelId="{49B8C1D0-E9AE-4155-80C3-6B1673F2D977}" type="presOf" srcId="{7F2961DB-7EE5-4D7B-9581-702669AD941B}" destId="{2CA1023F-70D2-4546-B33B-39D763900653}" srcOrd="0" destOrd="0" presId="urn:microsoft.com/office/officeart/2005/8/layout/hierarchy6"/>
    <dgm:cxn modelId="{79E5C552-14FC-4A4E-8779-D1BD1E443485}" type="presOf" srcId="{B844CA86-3D51-4F85-9149-F42E68315C69}" destId="{4D683F7A-C38B-4C58-A096-11DE61A745C8}" srcOrd="1" destOrd="0" presId="urn:microsoft.com/office/officeart/2005/8/layout/hierarchy6"/>
    <dgm:cxn modelId="{A33AE147-593C-429C-9980-3D08D0353938}" type="presOf" srcId="{A05BD82A-7249-45E8-8850-9A5CA693EE81}" destId="{88BBB55E-4198-4CF1-82FB-46D49D5F202F}" srcOrd="0" destOrd="0" presId="urn:microsoft.com/office/officeart/2005/8/layout/hierarchy6"/>
    <dgm:cxn modelId="{DDCFC742-664A-433D-9227-7F3449DD9ECA}" srcId="{A05BD82A-7249-45E8-8850-9A5CA693EE81}" destId="{395B55C2-B809-40B8-B02F-EB9EF106E27C}" srcOrd="1" destOrd="0" parTransId="{29F885C6-4C05-4819-80B2-B023D8E164D8}" sibTransId="{23A05E95-1DF2-45DE-87EE-3A6E5B3B6D10}"/>
    <dgm:cxn modelId="{1D2F59A5-9F0D-4596-9EF2-8E0A281D6CB5}" type="presOf" srcId="{099F1A58-3B36-4307-A1A2-159E91A4F8F3}" destId="{62EE5E12-0F10-4B36-B2EA-450C9F7EAD31}" srcOrd="0" destOrd="0" presId="urn:microsoft.com/office/officeart/2005/8/layout/hierarchy6"/>
    <dgm:cxn modelId="{83717BEA-A88B-41D8-852B-13FADDB0619F}" srcId="{FA561866-AC91-4B5E-8582-D2B286C655D7}" destId="{099F1A58-3B36-4307-A1A2-159E91A4F8F3}" srcOrd="3" destOrd="0" parTransId="{86C9A842-3A70-465B-B58B-DA4F49F7D822}" sibTransId="{5F15D192-CA60-4414-B9FD-8A4A14DDD332}"/>
    <dgm:cxn modelId="{D9F83265-9F59-43BA-B00C-7B0B09DE9F91}" srcId="{FA561866-AC91-4B5E-8582-D2B286C655D7}" destId="{B844CA86-3D51-4F85-9149-F42E68315C69}" srcOrd="1" destOrd="0" parTransId="{72F78C6A-9F6F-416F-A6EF-EBF4F780DF90}" sibTransId="{A5EF3C5F-3CA2-4B41-99AE-F28BA47CF3FB}"/>
    <dgm:cxn modelId="{830C46EA-923B-41D9-A284-27099D4AD45F}" type="presOf" srcId="{31B78A1A-6551-4545-BF93-18779BD0F3D9}" destId="{216A7640-88AE-4EE1-8D9D-5442CDDF46B2}" srcOrd="1" destOrd="0" presId="urn:microsoft.com/office/officeart/2005/8/layout/hierarchy6"/>
    <dgm:cxn modelId="{0B1D0341-EA4B-4D1A-BEFF-92965273DF3F}" type="presOf" srcId="{29F885C6-4C05-4819-80B2-B023D8E164D8}" destId="{610EF429-CAB2-4180-AFB0-51EFF6BD0969}" srcOrd="0" destOrd="0" presId="urn:microsoft.com/office/officeart/2005/8/layout/hierarchy6"/>
    <dgm:cxn modelId="{9B895A59-FC9D-4831-9ABC-3BD8669E6A91}" srcId="{53834027-17A4-4995-A313-1DE760320A57}" destId="{7F2961DB-7EE5-4D7B-9581-702669AD941B}" srcOrd="1" destOrd="0" parTransId="{F88E5A7F-2E94-455D-A91A-25EF2725977B}" sibTransId="{055DF490-3960-4BB2-A251-AE0A613A9F08}"/>
    <dgm:cxn modelId="{B5C11572-6F19-4652-8394-38F57998A9F2}" type="presOf" srcId="{64222827-CDFE-40AB-A451-243FF5022E09}" destId="{866CDF8C-776D-488E-8CA4-7AF61EC5A5D0}" srcOrd="0" destOrd="0" presId="urn:microsoft.com/office/officeart/2005/8/layout/hierarchy6"/>
    <dgm:cxn modelId="{E7D74A6D-C25E-4D6A-9D35-B493DCC502A5}" type="presOf" srcId="{099F1A58-3B36-4307-A1A2-159E91A4F8F3}" destId="{07653099-C6C3-47EB-905C-C826DD18D7AE}" srcOrd="1" destOrd="0" presId="urn:microsoft.com/office/officeart/2005/8/layout/hierarchy6"/>
    <dgm:cxn modelId="{429D8421-BCC5-490C-893B-549B3468E5B1}" type="presOf" srcId="{31B78A1A-6551-4545-BF93-18779BD0F3D9}" destId="{CB9DE6D2-40F8-487C-88C6-D2D46995D2A9}" srcOrd="0" destOrd="0" presId="urn:microsoft.com/office/officeart/2005/8/layout/hierarchy6"/>
    <dgm:cxn modelId="{E5D5DBD0-14F3-4A2C-B31C-938C54CD1D3E}" type="presOf" srcId="{FA561866-AC91-4B5E-8582-D2B286C655D7}" destId="{BC2E44B5-D30F-47BB-9833-8D784AD89D72}" srcOrd="0" destOrd="0" presId="urn:microsoft.com/office/officeart/2005/8/layout/hierarchy6"/>
    <dgm:cxn modelId="{CE65C7B7-8C46-4E1B-86B5-2A779CCD11A2}" type="presOf" srcId="{B844CA86-3D51-4F85-9149-F42E68315C69}" destId="{445E65F4-E93D-4B3B-B280-1F2C462B554A}" srcOrd="0" destOrd="0" presId="urn:microsoft.com/office/officeart/2005/8/layout/hierarchy6"/>
    <dgm:cxn modelId="{6EF9B5FD-182F-47C8-AF31-0EB738C4AB10}" srcId="{FA561866-AC91-4B5E-8582-D2B286C655D7}" destId="{53834027-17A4-4995-A313-1DE760320A57}" srcOrd="0" destOrd="0" parTransId="{9BA30811-D5AB-4237-962F-75E786C2A948}" sibTransId="{EDABDDC6-1F7B-45F9-BB8C-B26E5735B3EC}"/>
    <dgm:cxn modelId="{CDFEDC3D-73B7-4806-AF26-C17137E32F87}" type="presOf" srcId="{CF397DEB-9B17-45C8-8042-947F1F78C7C1}" destId="{44D0A9C8-9AB7-4E8C-8E19-CDCBEF26AE1E}" srcOrd="1" destOrd="0" presId="urn:microsoft.com/office/officeart/2005/8/layout/hierarchy6"/>
    <dgm:cxn modelId="{E502CFF4-CAAB-4F6D-8E9D-6CF29792984E}" srcId="{FA561866-AC91-4B5E-8582-D2B286C655D7}" destId="{CF397DEB-9B17-45C8-8042-947F1F78C7C1}" srcOrd="4" destOrd="0" parTransId="{D3C6E5A7-2FA4-429F-904A-277BB9DBBA37}" sibTransId="{F5E19EEA-B3AF-47C2-8EC7-49DE39024E98}"/>
    <dgm:cxn modelId="{14903623-2AE0-4B98-A855-35FBF7805F66}" type="presOf" srcId="{CF397DEB-9B17-45C8-8042-947F1F78C7C1}" destId="{5B3E061E-A792-4FAE-B409-928768FB8FDD}" srcOrd="0" destOrd="0" presId="urn:microsoft.com/office/officeart/2005/8/layout/hierarchy6"/>
    <dgm:cxn modelId="{40029427-9E0D-4666-84AC-12E54C5658C7}" type="presOf" srcId="{C40534A6-BDD9-4A7A-AC2E-EC1D5724AC8A}" destId="{D16311AD-9CFA-4D66-B1ED-4B52AD48A6A3}" srcOrd="0" destOrd="0" presId="urn:microsoft.com/office/officeart/2005/8/layout/hierarchy6"/>
    <dgm:cxn modelId="{A1E4944D-8BB6-477C-9224-9E33F81CDEE2}" type="presOf" srcId="{5AB94139-344A-4B02-9619-5A0319F2E6FD}" destId="{BE01B8A0-6E3C-42C2-85CF-B3995E22A023}" srcOrd="0" destOrd="0" presId="urn:microsoft.com/office/officeart/2005/8/layout/hierarchy6"/>
    <dgm:cxn modelId="{EBFA5D16-2876-4D84-BEF1-2A891BB4D171}" srcId="{FA561866-AC91-4B5E-8582-D2B286C655D7}" destId="{31B78A1A-6551-4545-BF93-18779BD0F3D9}" srcOrd="2" destOrd="0" parTransId="{315D811B-08C8-4A40-BA92-61FFFD6F086E}" sibTransId="{569AB43A-4609-4663-BE50-B3C3546960BB}"/>
    <dgm:cxn modelId="{F89E0BBE-F6CD-46BA-B292-8B2ADFAF32E0}" type="presOf" srcId="{7A4707C1-E069-4C31-B9C9-5F085F30A314}" destId="{8E781571-23B4-40BC-9960-93D8E2D4E4BF}" srcOrd="0" destOrd="0" presId="urn:microsoft.com/office/officeart/2005/8/layout/hierarchy6"/>
    <dgm:cxn modelId="{4F34CF63-187A-48F6-9993-421A9A369AB7}" type="presOf" srcId="{F2154BF3-5B27-45A7-9E86-29E569B68605}" destId="{586B0F11-73B1-429A-8138-AB265F2621C0}" srcOrd="0" destOrd="0" presId="urn:microsoft.com/office/officeart/2005/8/layout/hierarchy6"/>
    <dgm:cxn modelId="{A09C8EAE-EEB3-45AF-B33C-080BE9A03F98}" type="presOf" srcId="{84E2D16C-BB43-4822-A75B-B768519B01AA}" destId="{2AC40800-1609-4E9E-8618-9E0ADA670168}" srcOrd="0" destOrd="0" presId="urn:microsoft.com/office/officeart/2005/8/layout/hierarchy6"/>
    <dgm:cxn modelId="{796A79EC-F640-43C3-BD85-19A39A462293}" srcId="{53834027-17A4-4995-A313-1DE760320A57}" destId="{A05BD82A-7249-45E8-8850-9A5CA693EE81}" srcOrd="0" destOrd="0" parTransId="{F2154BF3-5B27-45A7-9E86-29E569B68605}" sibTransId="{6CA409CB-72D6-467A-AF95-74B3C146D34F}"/>
    <dgm:cxn modelId="{658EDB33-2BAB-47D8-96E5-362B71CBDB61}" type="presOf" srcId="{F88E5A7F-2E94-455D-A91A-25EF2725977B}" destId="{3203500D-A585-4B8C-AB5C-EE8F43AC4365}" srcOrd="0" destOrd="0" presId="urn:microsoft.com/office/officeart/2005/8/layout/hierarchy6"/>
    <dgm:cxn modelId="{6FBE0570-4BC6-42CE-B7D7-2D727B2FAD72}" srcId="{84E2D16C-BB43-4822-A75B-B768519B01AA}" destId="{5AB94139-344A-4B02-9619-5A0319F2E6FD}" srcOrd="0" destOrd="0" parTransId="{64222827-CDFE-40AB-A451-243FF5022E09}" sibTransId="{18F8E649-6644-4930-9FF5-47003D3CC9D3}"/>
    <dgm:cxn modelId="{561C1568-0E1A-4349-BC62-9FF792D04C7C}" type="presParOf" srcId="{BC2E44B5-D30F-47BB-9833-8D784AD89D72}" destId="{415E0BC2-FD8B-43C7-B6BF-72FDE03558CF}" srcOrd="0" destOrd="0" presId="urn:microsoft.com/office/officeart/2005/8/layout/hierarchy6"/>
    <dgm:cxn modelId="{C279CBEF-DFBB-49CD-B8EB-1C2A3C2BF3A1}" type="presParOf" srcId="{415E0BC2-FD8B-43C7-B6BF-72FDE03558CF}" destId="{EE9235C3-C540-45C7-BCF3-2E72F249CF38}" srcOrd="0" destOrd="0" presId="urn:microsoft.com/office/officeart/2005/8/layout/hierarchy6"/>
    <dgm:cxn modelId="{09E53156-7E38-4349-9BAF-0472DFC50294}" type="presParOf" srcId="{415E0BC2-FD8B-43C7-B6BF-72FDE03558CF}" destId="{4C8CE96C-7F87-4F24-A619-A2C81AABB85B}" srcOrd="1" destOrd="0" presId="urn:microsoft.com/office/officeart/2005/8/layout/hierarchy6"/>
    <dgm:cxn modelId="{7E4A7A4A-D50C-413C-83BE-AB0DCFE6DCAE}" type="presParOf" srcId="{4C8CE96C-7F87-4F24-A619-A2C81AABB85B}" destId="{A8F77A65-4571-4949-9661-305C4D3CDA06}" srcOrd="0" destOrd="0" presId="urn:microsoft.com/office/officeart/2005/8/layout/hierarchy6"/>
    <dgm:cxn modelId="{033CA613-D9DD-42B4-9972-43805A7CB157}" type="presParOf" srcId="{A8F77A65-4571-4949-9661-305C4D3CDA06}" destId="{5261A407-0313-4716-9737-DB449666C7EF}" srcOrd="0" destOrd="0" presId="urn:microsoft.com/office/officeart/2005/8/layout/hierarchy6"/>
    <dgm:cxn modelId="{9DB582BF-7D15-4A40-B7E2-A5F4A79ECB85}" type="presParOf" srcId="{A8F77A65-4571-4949-9661-305C4D3CDA06}" destId="{D32EE511-24FA-458D-A1A3-373EF00F8E29}" srcOrd="1" destOrd="0" presId="urn:microsoft.com/office/officeart/2005/8/layout/hierarchy6"/>
    <dgm:cxn modelId="{281F8CCE-E211-4792-A9AC-8C1DE090D628}" type="presParOf" srcId="{D32EE511-24FA-458D-A1A3-373EF00F8E29}" destId="{586B0F11-73B1-429A-8138-AB265F2621C0}" srcOrd="0" destOrd="0" presId="urn:microsoft.com/office/officeart/2005/8/layout/hierarchy6"/>
    <dgm:cxn modelId="{52DA052A-A3E4-46A5-A7A9-AE9D37B9B3CD}" type="presParOf" srcId="{D32EE511-24FA-458D-A1A3-373EF00F8E29}" destId="{8302EF3E-FDD5-46A6-82EE-84FD8C7050D5}" srcOrd="1" destOrd="0" presId="urn:microsoft.com/office/officeart/2005/8/layout/hierarchy6"/>
    <dgm:cxn modelId="{9D322E28-ED36-4379-B3C2-1431C2451967}" type="presParOf" srcId="{8302EF3E-FDD5-46A6-82EE-84FD8C7050D5}" destId="{88BBB55E-4198-4CF1-82FB-46D49D5F202F}" srcOrd="0" destOrd="0" presId="urn:microsoft.com/office/officeart/2005/8/layout/hierarchy6"/>
    <dgm:cxn modelId="{30C57332-9C7E-41B6-A1B1-C21DBE467FDA}" type="presParOf" srcId="{8302EF3E-FDD5-46A6-82EE-84FD8C7050D5}" destId="{0E173493-1373-493A-B274-58A175CAADD0}" srcOrd="1" destOrd="0" presId="urn:microsoft.com/office/officeart/2005/8/layout/hierarchy6"/>
    <dgm:cxn modelId="{89D5AA2D-8D95-4AFA-8C4C-C6FEBE463BC4}" type="presParOf" srcId="{0E173493-1373-493A-B274-58A175CAADD0}" destId="{8E781571-23B4-40BC-9960-93D8E2D4E4BF}" srcOrd="0" destOrd="0" presId="urn:microsoft.com/office/officeart/2005/8/layout/hierarchy6"/>
    <dgm:cxn modelId="{B7E023ED-BB3D-4E0C-A729-C2A66FB8CF32}" type="presParOf" srcId="{0E173493-1373-493A-B274-58A175CAADD0}" destId="{9FC887EA-B1DB-4AE5-801F-1EFC2E2AA287}" srcOrd="1" destOrd="0" presId="urn:microsoft.com/office/officeart/2005/8/layout/hierarchy6"/>
    <dgm:cxn modelId="{951EBD88-7C99-4584-84F4-B3D961AA5D58}" type="presParOf" srcId="{9FC887EA-B1DB-4AE5-801F-1EFC2E2AA287}" destId="{2AC40800-1609-4E9E-8618-9E0ADA670168}" srcOrd="0" destOrd="0" presId="urn:microsoft.com/office/officeart/2005/8/layout/hierarchy6"/>
    <dgm:cxn modelId="{1F0A5B53-ED06-4545-A1E2-D281640D4A25}" type="presParOf" srcId="{9FC887EA-B1DB-4AE5-801F-1EFC2E2AA287}" destId="{5E841C10-4FC5-4C77-B776-32B8D56D31AC}" srcOrd="1" destOrd="0" presId="urn:microsoft.com/office/officeart/2005/8/layout/hierarchy6"/>
    <dgm:cxn modelId="{2D131C20-3A2E-4DB2-BB82-6279F931AC21}" type="presParOf" srcId="{5E841C10-4FC5-4C77-B776-32B8D56D31AC}" destId="{866CDF8C-776D-488E-8CA4-7AF61EC5A5D0}" srcOrd="0" destOrd="0" presId="urn:microsoft.com/office/officeart/2005/8/layout/hierarchy6"/>
    <dgm:cxn modelId="{385CCEE9-D4E1-49F3-BC92-6D24F3419748}" type="presParOf" srcId="{5E841C10-4FC5-4C77-B776-32B8D56D31AC}" destId="{3C1AE2C1-9C87-4475-8B32-0187CE15DC27}" srcOrd="1" destOrd="0" presId="urn:microsoft.com/office/officeart/2005/8/layout/hierarchy6"/>
    <dgm:cxn modelId="{DB922364-930F-4CD5-8902-0F1B5FA8B167}" type="presParOf" srcId="{3C1AE2C1-9C87-4475-8B32-0187CE15DC27}" destId="{BE01B8A0-6E3C-42C2-85CF-B3995E22A023}" srcOrd="0" destOrd="0" presId="urn:microsoft.com/office/officeart/2005/8/layout/hierarchy6"/>
    <dgm:cxn modelId="{E1E83E97-8682-40E1-8710-E64BE72C76F5}" type="presParOf" srcId="{3C1AE2C1-9C87-4475-8B32-0187CE15DC27}" destId="{DEB7DF08-8042-4332-A37D-013D1A1F6DD0}" srcOrd="1" destOrd="0" presId="urn:microsoft.com/office/officeart/2005/8/layout/hierarchy6"/>
    <dgm:cxn modelId="{8509988D-DDF3-42DF-B348-23C93D97BCFB}" type="presParOf" srcId="{5E841C10-4FC5-4C77-B776-32B8D56D31AC}" destId="{80B119D0-F3EB-4AB2-9310-90C29639D245}" srcOrd="2" destOrd="0" presId="urn:microsoft.com/office/officeart/2005/8/layout/hierarchy6"/>
    <dgm:cxn modelId="{A15D4EC5-1467-49B3-90A7-F0EA557CEB98}" type="presParOf" srcId="{5E841C10-4FC5-4C77-B776-32B8D56D31AC}" destId="{BD61443F-0085-4566-A11C-017F9C81F679}" srcOrd="3" destOrd="0" presId="urn:microsoft.com/office/officeart/2005/8/layout/hierarchy6"/>
    <dgm:cxn modelId="{ED1EDDF7-1CB9-490C-9A4B-EB530CFD571D}" type="presParOf" srcId="{BD61443F-0085-4566-A11C-017F9C81F679}" destId="{D16311AD-9CFA-4D66-B1ED-4B52AD48A6A3}" srcOrd="0" destOrd="0" presId="urn:microsoft.com/office/officeart/2005/8/layout/hierarchy6"/>
    <dgm:cxn modelId="{C028676C-B55D-42CC-A371-0ECCBF33B9E2}" type="presParOf" srcId="{BD61443F-0085-4566-A11C-017F9C81F679}" destId="{EC57B156-3793-4DBB-9586-560702F84F63}" srcOrd="1" destOrd="0" presId="urn:microsoft.com/office/officeart/2005/8/layout/hierarchy6"/>
    <dgm:cxn modelId="{52090917-2307-452B-9501-1734031E2445}" type="presParOf" srcId="{0E173493-1373-493A-B274-58A175CAADD0}" destId="{610EF429-CAB2-4180-AFB0-51EFF6BD0969}" srcOrd="2" destOrd="0" presId="urn:microsoft.com/office/officeart/2005/8/layout/hierarchy6"/>
    <dgm:cxn modelId="{9641D787-29DF-42E0-AC33-5622B47B05CF}" type="presParOf" srcId="{0E173493-1373-493A-B274-58A175CAADD0}" destId="{5DD9EF13-D781-4A49-8E3D-56015ED6B6D5}" srcOrd="3" destOrd="0" presId="urn:microsoft.com/office/officeart/2005/8/layout/hierarchy6"/>
    <dgm:cxn modelId="{6F610EBF-52F6-4C51-A0C8-A0B757039DC9}" type="presParOf" srcId="{5DD9EF13-D781-4A49-8E3D-56015ED6B6D5}" destId="{FFDD3513-38FC-4C29-AD1E-30C7348D26CC}" srcOrd="0" destOrd="0" presId="urn:microsoft.com/office/officeart/2005/8/layout/hierarchy6"/>
    <dgm:cxn modelId="{D823B60E-C707-42AC-B515-F94B0132866E}" type="presParOf" srcId="{5DD9EF13-D781-4A49-8E3D-56015ED6B6D5}" destId="{C803DA8C-D043-432B-B29C-1A8AB92C516A}" srcOrd="1" destOrd="0" presId="urn:microsoft.com/office/officeart/2005/8/layout/hierarchy6"/>
    <dgm:cxn modelId="{D70C1C62-CAC8-464B-92F9-21A81C9CCAFA}" type="presParOf" srcId="{D32EE511-24FA-458D-A1A3-373EF00F8E29}" destId="{3203500D-A585-4B8C-AB5C-EE8F43AC4365}" srcOrd="2" destOrd="0" presId="urn:microsoft.com/office/officeart/2005/8/layout/hierarchy6"/>
    <dgm:cxn modelId="{59EE951C-E1B7-47E4-AA44-2057EC37526E}" type="presParOf" srcId="{D32EE511-24FA-458D-A1A3-373EF00F8E29}" destId="{7EEE7B48-7AED-4A75-8EC3-75E708FEE1AF}" srcOrd="3" destOrd="0" presId="urn:microsoft.com/office/officeart/2005/8/layout/hierarchy6"/>
    <dgm:cxn modelId="{26F5F3BC-0563-4E7D-AC4B-6214A1124CA3}" type="presParOf" srcId="{7EEE7B48-7AED-4A75-8EC3-75E708FEE1AF}" destId="{2CA1023F-70D2-4546-B33B-39D763900653}" srcOrd="0" destOrd="0" presId="urn:microsoft.com/office/officeart/2005/8/layout/hierarchy6"/>
    <dgm:cxn modelId="{7F9A555C-F0FB-44A4-8717-15ABF2960740}" type="presParOf" srcId="{7EEE7B48-7AED-4A75-8EC3-75E708FEE1AF}" destId="{00FE99FF-D67F-4FA2-8DC1-30EE7571ECA3}" srcOrd="1" destOrd="0" presId="urn:microsoft.com/office/officeart/2005/8/layout/hierarchy6"/>
    <dgm:cxn modelId="{719C8F23-E30A-44D7-9BA6-1B0521082827}" type="presParOf" srcId="{BC2E44B5-D30F-47BB-9833-8D784AD89D72}" destId="{1002684F-8A7D-4C3E-8A93-5EF2B96A289D}" srcOrd="1" destOrd="0" presId="urn:microsoft.com/office/officeart/2005/8/layout/hierarchy6"/>
    <dgm:cxn modelId="{18D16D77-B3CA-4246-BA22-215F06E8A8D3}" type="presParOf" srcId="{1002684F-8A7D-4C3E-8A93-5EF2B96A289D}" destId="{303EC2FD-1842-4AFD-997D-1388F8C17E2F}" srcOrd="0" destOrd="0" presId="urn:microsoft.com/office/officeart/2005/8/layout/hierarchy6"/>
    <dgm:cxn modelId="{D59164FB-074D-47EE-A754-C56902924410}" type="presParOf" srcId="{303EC2FD-1842-4AFD-997D-1388F8C17E2F}" destId="{445E65F4-E93D-4B3B-B280-1F2C462B554A}" srcOrd="0" destOrd="0" presId="urn:microsoft.com/office/officeart/2005/8/layout/hierarchy6"/>
    <dgm:cxn modelId="{39821B12-59C2-4293-94B6-4D03804A2E4E}" type="presParOf" srcId="{303EC2FD-1842-4AFD-997D-1388F8C17E2F}" destId="{4D683F7A-C38B-4C58-A096-11DE61A745C8}" srcOrd="1" destOrd="0" presId="urn:microsoft.com/office/officeart/2005/8/layout/hierarchy6"/>
    <dgm:cxn modelId="{B4CA80D2-947A-4250-9875-FD873C78F490}" type="presParOf" srcId="{1002684F-8A7D-4C3E-8A93-5EF2B96A289D}" destId="{34A4674D-024A-44CD-9336-3AF44D0277CA}" srcOrd="1" destOrd="0" presId="urn:microsoft.com/office/officeart/2005/8/layout/hierarchy6"/>
    <dgm:cxn modelId="{6157D497-E98D-426A-9F00-1FB9B6EC46F2}" type="presParOf" srcId="{34A4674D-024A-44CD-9336-3AF44D0277CA}" destId="{A72685A8-2566-4038-B728-BCAC8ED224FF}" srcOrd="0" destOrd="0" presId="urn:microsoft.com/office/officeart/2005/8/layout/hierarchy6"/>
    <dgm:cxn modelId="{30A55143-B878-4187-92CF-FA99866E3CA4}" type="presParOf" srcId="{1002684F-8A7D-4C3E-8A93-5EF2B96A289D}" destId="{EDB5F11B-97D0-4FFF-BC7A-A6BB8213FBA6}" srcOrd="2" destOrd="0" presId="urn:microsoft.com/office/officeart/2005/8/layout/hierarchy6"/>
    <dgm:cxn modelId="{215A1374-7D84-4ABF-9C18-FF3D029056ED}" type="presParOf" srcId="{EDB5F11B-97D0-4FFF-BC7A-A6BB8213FBA6}" destId="{CB9DE6D2-40F8-487C-88C6-D2D46995D2A9}" srcOrd="0" destOrd="0" presId="urn:microsoft.com/office/officeart/2005/8/layout/hierarchy6"/>
    <dgm:cxn modelId="{1A79FD08-F4A5-444D-ACC4-DA212F733AF2}" type="presParOf" srcId="{EDB5F11B-97D0-4FFF-BC7A-A6BB8213FBA6}" destId="{216A7640-88AE-4EE1-8D9D-5442CDDF46B2}" srcOrd="1" destOrd="0" presId="urn:microsoft.com/office/officeart/2005/8/layout/hierarchy6"/>
    <dgm:cxn modelId="{D124FFA7-AB97-460E-9CEC-8D18CDE5971A}" type="presParOf" srcId="{1002684F-8A7D-4C3E-8A93-5EF2B96A289D}" destId="{128FE3F8-15E0-406F-8DF2-6AE941CFA0FC}" srcOrd="3" destOrd="0" presId="urn:microsoft.com/office/officeart/2005/8/layout/hierarchy6"/>
    <dgm:cxn modelId="{005C8B6B-59B4-4BC2-B952-BD795BCF1369}" type="presParOf" srcId="{128FE3F8-15E0-406F-8DF2-6AE941CFA0FC}" destId="{5D0BE81C-50BF-4045-9ED7-CC377653ED19}" srcOrd="0" destOrd="0" presId="urn:microsoft.com/office/officeart/2005/8/layout/hierarchy6"/>
    <dgm:cxn modelId="{56B0005C-CD42-4B3A-810F-047CA5A8A28C}" type="presParOf" srcId="{1002684F-8A7D-4C3E-8A93-5EF2B96A289D}" destId="{FBD9A1BC-4549-4C6A-BFE9-8DC5975A014E}" srcOrd="4" destOrd="0" presId="urn:microsoft.com/office/officeart/2005/8/layout/hierarchy6"/>
    <dgm:cxn modelId="{D2037DCD-6773-4123-A71F-EE2F2AEC0505}" type="presParOf" srcId="{FBD9A1BC-4549-4C6A-BFE9-8DC5975A014E}" destId="{62EE5E12-0F10-4B36-B2EA-450C9F7EAD31}" srcOrd="0" destOrd="0" presId="urn:microsoft.com/office/officeart/2005/8/layout/hierarchy6"/>
    <dgm:cxn modelId="{21A365AD-EC66-4F21-A0A5-4C81BAAE387D}" type="presParOf" srcId="{FBD9A1BC-4549-4C6A-BFE9-8DC5975A014E}" destId="{07653099-C6C3-47EB-905C-C826DD18D7AE}" srcOrd="1" destOrd="0" presId="urn:microsoft.com/office/officeart/2005/8/layout/hierarchy6"/>
    <dgm:cxn modelId="{3A56EF94-BE9C-484B-A1A9-8BB90E87F654}" type="presParOf" srcId="{1002684F-8A7D-4C3E-8A93-5EF2B96A289D}" destId="{F16A266D-D57C-4BF7-AC39-1890EEC2BF72}" srcOrd="5" destOrd="0" presId="urn:microsoft.com/office/officeart/2005/8/layout/hierarchy6"/>
    <dgm:cxn modelId="{93BDB734-BFF0-4B14-A8BB-2306179C9457}" type="presParOf" srcId="{F16A266D-D57C-4BF7-AC39-1890EEC2BF72}" destId="{4E2E6583-839D-42B0-9185-C84D0F6821B7}" srcOrd="0" destOrd="0" presId="urn:microsoft.com/office/officeart/2005/8/layout/hierarchy6"/>
    <dgm:cxn modelId="{9AE09D85-E92C-46F6-B191-B25C254912C0}" type="presParOf" srcId="{1002684F-8A7D-4C3E-8A93-5EF2B96A289D}" destId="{3FC36DD1-F193-44C6-AF5B-E00A06E5B18E}" srcOrd="6" destOrd="0" presId="urn:microsoft.com/office/officeart/2005/8/layout/hierarchy6"/>
    <dgm:cxn modelId="{D45DD495-6A9E-468F-86BA-D39EFDB330AF}" type="presParOf" srcId="{3FC36DD1-F193-44C6-AF5B-E00A06E5B18E}" destId="{5B3E061E-A792-4FAE-B409-928768FB8FDD}" srcOrd="0" destOrd="0" presId="urn:microsoft.com/office/officeart/2005/8/layout/hierarchy6"/>
    <dgm:cxn modelId="{7DE96597-F282-4159-8867-F0F6ED023DBD}" type="presParOf" srcId="{3FC36DD1-F193-44C6-AF5B-E00A06E5B18E}" destId="{44D0A9C8-9AB7-4E8C-8E19-CDCBEF26AE1E}"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E061E-A792-4FAE-B409-928768FB8FDD}">
      <dsp:nvSpPr>
        <dsp:cNvPr id="0" name=""/>
        <dsp:cNvSpPr/>
      </dsp:nvSpPr>
      <dsp:spPr>
        <a:xfrm>
          <a:off x="0" y="3096712"/>
          <a:ext cx="4941168" cy="7460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a:t>début quand inactif</a:t>
          </a:r>
        </a:p>
      </dsp:txBody>
      <dsp:txXfrm>
        <a:off x="0" y="3096712"/>
        <a:ext cx="1482350" cy="746000"/>
      </dsp:txXfrm>
    </dsp:sp>
    <dsp:sp modelId="{62EE5E12-0F10-4B36-B2EA-450C9F7EAD31}">
      <dsp:nvSpPr>
        <dsp:cNvPr id="0" name=""/>
        <dsp:cNvSpPr/>
      </dsp:nvSpPr>
      <dsp:spPr>
        <a:xfrm>
          <a:off x="0" y="2226378"/>
          <a:ext cx="4941168" cy="7460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a:t>uniquement le soir</a:t>
          </a:r>
        </a:p>
      </dsp:txBody>
      <dsp:txXfrm>
        <a:off x="0" y="2226378"/>
        <a:ext cx="1482350" cy="746000"/>
      </dsp:txXfrm>
    </dsp:sp>
    <dsp:sp modelId="{CB9DE6D2-40F8-487C-88C6-D2D46995D2A9}">
      <dsp:nvSpPr>
        <dsp:cNvPr id="0" name=""/>
        <dsp:cNvSpPr/>
      </dsp:nvSpPr>
      <dsp:spPr>
        <a:xfrm>
          <a:off x="0" y="1356044"/>
          <a:ext cx="4941168" cy="7460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a:t>soulagées par les mouvements</a:t>
          </a:r>
        </a:p>
      </dsp:txBody>
      <dsp:txXfrm>
        <a:off x="0" y="1356044"/>
        <a:ext cx="1482350" cy="746000"/>
      </dsp:txXfrm>
    </dsp:sp>
    <dsp:sp modelId="{445E65F4-E93D-4B3B-B280-1F2C462B554A}">
      <dsp:nvSpPr>
        <dsp:cNvPr id="0" name=""/>
        <dsp:cNvSpPr/>
      </dsp:nvSpPr>
      <dsp:spPr>
        <a:xfrm>
          <a:off x="0" y="485710"/>
          <a:ext cx="4941168" cy="7460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fr-FR" sz="1300" kern="1200" dirty="0"/>
            <a:t>Impatiences</a:t>
          </a:r>
        </a:p>
      </dsp:txBody>
      <dsp:txXfrm>
        <a:off x="0" y="485710"/>
        <a:ext cx="1482350" cy="746000"/>
      </dsp:txXfrm>
    </dsp:sp>
    <dsp:sp modelId="{5261A407-0313-4716-9737-DB449666C7EF}">
      <dsp:nvSpPr>
        <dsp:cNvPr id="0" name=""/>
        <dsp:cNvSpPr/>
      </dsp:nvSpPr>
      <dsp:spPr>
        <a:xfrm>
          <a:off x="3302222" y="547877"/>
          <a:ext cx="932500" cy="621667"/>
        </a:xfrm>
        <a:prstGeom prst="roundRect">
          <a:avLst>
            <a:gd name="adj" fmla="val 10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270 (31%)</a:t>
          </a:r>
        </a:p>
      </dsp:txBody>
      <dsp:txXfrm>
        <a:off x="3320430" y="566085"/>
        <a:ext cx="896084" cy="585251"/>
      </dsp:txXfrm>
    </dsp:sp>
    <dsp:sp modelId="{586B0F11-73B1-429A-8138-AB265F2621C0}">
      <dsp:nvSpPr>
        <dsp:cNvPr id="0" name=""/>
        <dsp:cNvSpPr/>
      </dsp:nvSpPr>
      <dsp:spPr>
        <a:xfrm>
          <a:off x="3181090" y="1169544"/>
          <a:ext cx="587382" cy="246298"/>
        </a:xfrm>
        <a:custGeom>
          <a:avLst/>
          <a:gdLst/>
          <a:ahLst/>
          <a:cxnLst/>
          <a:rect l="0" t="0" r="0" b="0"/>
          <a:pathLst>
            <a:path>
              <a:moveTo>
                <a:pt x="587382" y="0"/>
              </a:moveTo>
              <a:lnTo>
                <a:pt x="587382" y="123149"/>
              </a:lnTo>
              <a:lnTo>
                <a:pt x="0" y="123149"/>
              </a:lnTo>
              <a:lnTo>
                <a:pt x="0" y="246298"/>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BBB55E-4198-4CF1-82FB-46D49D5F202F}">
      <dsp:nvSpPr>
        <dsp:cNvPr id="0" name=""/>
        <dsp:cNvSpPr/>
      </dsp:nvSpPr>
      <dsp:spPr>
        <a:xfrm>
          <a:off x="2714840" y="1415842"/>
          <a:ext cx="932500" cy="621667"/>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Oui: 204 (23%)</a:t>
          </a:r>
        </a:p>
      </dsp:txBody>
      <dsp:txXfrm>
        <a:off x="2733048" y="1434050"/>
        <a:ext cx="896084" cy="585251"/>
      </dsp:txXfrm>
    </dsp:sp>
    <dsp:sp modelId="{8E781571-23B4-40BC-9960-93D8E2D4E4BF}">
      <dsp:nvSpPr>
        <dsp:cNvPr id="0" name=""/>
        <dsp:cNvSpPr/>
      </dsp:nvSpPr>
      <dsp:spPr>
        <a:xfrm>
          <a:off x="2556222" y="2037510"/>
          <a:ext cx="624868" cy="251035"/>
        </a:xfrm>
        <a:custGeom>
          <a:avLst/>
          <a:gdLst/>
          <a:ahLst/>
          <a:cxnLst/>
          <a:rect l="0" t="0" r="0" b="0"/>
          <a:pathLst>
            <a:path>
              <a:moveTo>
                <a:pt x="624868" y="0"/>
              </a:moveTo>
              <a:lnTo>
                <a:pt x="624868" y="125517"/>
              </a:lnTo>
              <a:lnTo>
                <a:pt x="0" y="125517"/>
              </a:lnTo>
              <a:lnTo>
                <a:pt x="0" y="251035"/>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C40800-1609-4E9E-8618-9E0ADA670168}">
      <dsp:nvSpPr>
        <dsp:cNvPr id="0" name=""/>
        <dsp:cNvSpPr/>
      </dsp:nvSpPr>
      <dsp:spPr>
        <a:xfrm>
          <a:off x="2089971" y="2288545"/>
          <a:ext cx="932500" cy="621667"/>
        </a:xfrm>
        <a:prstGeom prst="roundRect">
          <a:avLst>
            <a:gd name="adj" fmla="val 10000"/>
          </a:avLst>
        </a:prstGeom>
        <a:solidFill>
          <a:schemeClr val="accent2">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Oui: 151 (17%)</a:t>
          </a:r>
        </a:p>
      </dsp:txBody>
      <dsp:txXfrm>
        <a:off x="2108179" y="2306753"/>
        <a:ext cx="896084" cy="585251"/>
      </dsp:txXfrm>
    </dsp:sp>
    <dsp:sp modelId="{866CDF8C-776D-488E-8CA4-7AF61EC5A5D0}">
      <dsp:nvSpPr>
        <dsp:cNvPr id="0" name=""/>
        <dsp:cNvSpPr/>
      </dsp:nvSpPr>
      <dsp:spPr>
        <a:xfrm>
          <a:off x="2556222" y="2910212"/>
          <a:ext cx="745953" cy="220480"/>
        </a:xfrm>
        <a:custGeom>
          <a:avLst/>
          <a:gdLst/>
          <a:ahLst/>
          <a:cxnLst/>
          <a:rect l="0" t="0" r="0" b="0"/>
          <a:pathLst>
            <a:path>
              <a:moveTo>
                <a:pt x="0" y="0"/>
              </a:moveTo>
              <a:lnTo>
                <a:pt x="0" y="110240"/>
              </a:lnTo>
              <a:lnTo>
                <a:pt x="745953" y="110240"/>
              </a:lnTo>
              <a:lnTo>
                <a:pt x="745953" y="220480"/>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01B8A0-6E3C-42C2-85CF-B3995E22A023}">
      <dsp:nvSpPr>
        <dsp:cNvPr id="0" name=""/>
        <dsp:cNvSpPr/>
      </dsp:nvSpPr>
      <dsp:spPr>
        <a:xfrm>
          <a:off x="2835925" y="3130693"/>
          <a:ext cx="932500" cy="621667"/>
        </a:xfrm>
        <a:prstGeom prst="roundRect">
          <a:avLst>
            <a:gd name="adj" fmla="val 10000"/>
          </a:avLst>
        </a:prstGeom>
        <a:solidFill>
          <a:schemeClr val="accent2">
            <a:tint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Non: 33</a:t>
          </a:r>
        </a:p>
      </dsp:txBody>
      <dsp:txXfrm>
        <a:off x="2854133" y="3148901"/>
        <a:ext cx="896084" cy="585251"/>
      </dsp:txXfrm>
    </dsp:sp>
    <dsp:sp modelId="{80B119D0-F3EB-4AB2-9310-90C29639D245}">
      <dsp:nvSpPr>
        <dsp:cNvPr id="0" name=""/>
        <dsp:cNvSpPr/>
      </dsp:nvSpPr>
      <dsp:spPr>
        <a:xfrm>
          <a:off x="1928052" y="2910212"/>
          <a:ext cx="628169" cy="266085"/>
        </a:xfrm>
        <a:custGeom>
          <a:avLst/>
          <a:gdLst/>
          <a:ahLst/>
          <a:cxnLst/>
          <a:rect l="0" t="0" r="0" b="0"/>
          <a:pathLst>
            <a:path>
              <a:moveTo>
                <a:pt x="628169" y="0"/>
              </a:moveTo>
              <a:lnTo>
                <a:pt x="628169" y="133042"/>
              </a:lnTo>
              <a:lnTo>
                <a:pt x="0" y="133042"/>
              </a:lnTo>
              <a:lnTo>
                <a:pt x="0" y="266085"/>
              </a:lnTo>
            </a:path>
          </a:pathLst>
        </a:custGeom>
        <a:noFill/>
        <a:ln w="25400" cap="flat" cmpd="sng" algn="ctr">
          <a:solidFill>
            <a:schemeClr val="accent2">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6311AD-9CFA-4D66-B1ED-4B52AD48A6A3}">
      <dsp:nvSpPr>
        <dsp:cNvPr id="0" name=""/>
        <dsp:cNvSpPr/>
      </dsp:nvSpPr>
      <dsp:spPr>
        <a:xfrm>
          <a:off x="1461801" y="3176298"/>
          <a:ext cx="932500" cy="621667"/>
        </a:xfrm>
        <a:prstGeom prst="roundRect">
          <a:avLst>
            <a:gd name="adj" fmla="val 10000"/>
          </a:avLst>
        </a:prstGeom>
        <a:solidFill>
          <a:schemeClr val="accent2">
            <a:tint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Oui: 118 (13%)</a:t>
          </a:r>
        </a:p>
      </dsp:txBody>
      <dsp:txXfrm>
        <a:off x="1480009" y="3194506"/>
        <a:ext cx="896084" cy="585251"/>
      </dsp:txXfrm>
    </dsp:sp>
    <dsp:sp modelId="{610EF429-CAB2-4180-AFB0-51EFF6BD0969}">
      <dsp:nvSpPr>
        <dsp:cNvPr id="0" name=""/>
        <dsp:cNvSpPr/>
      </dsp:nvSpPr>
      <dsp:spPr>
        <a:xfrm>
          <a:off x="3181090" y="2037510"/>
          <a:ext cx="587382" cy="251035"/>
        </a:xfrm>
        <a:custGeom>
          <a:avLst/>
          <a:gdLst/>
          <a:ahLst/>
          <a:cxnLst/>
          <a:rect l="0" t="0" r="0" b="0"/>
          <a:pathLst>
            <a:path>
              <a:moveTo>
                <a:pt x="0" y="0"/>
              </a:moveTo>
              <a:lnTo>
                <a:pt x="0" y="125517"/>
              </a:lnTo>
              <a:lnTo>
                <a:pt x="587382" y="125517"/>
              </a:lnTo>
              <a:lnTo>
                <a:pt x="587382" y="251035"/>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DD3513-38FC-4C29-AD1E-30C7348D26CC}">
      <dsp:nvSpPr>
        <dsp:cNvPr id="0" name=""/>
        <dsp:cNvSpPr/>
      </dsp:nvSpPr>
      <dsp:spPr>
        <a:xfrm>
          <a:off x="3302222" y="2288545"/>
          <a:ext cx="932500" cy="621667"/>
        </a:xfrm>
        <a:prstGeom prst="roundRect">
          <a:avLst>
            <a:gd name="adj" fmla="val 10000"/>
          </a:avLst>
        </a:prstGeom>
        <a:solidFill>
          <a:schemeClr val="accent2">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Non: 53</a:t>
          </a:r>
        </a:p>
      </dsp:txBody>
      <dsp:txXfrm>
        <a:off x="3320430" y="2306753"/>
        <a:ext cx="896084" cy="585251"/>
      </dsp:txXfrm>
    </dsp:sp>
    <dsp:sp modelId="{3203500D-A585-4B8C-AB5C-EE8F43AC4365}">
      <dsp:nvSpPr>
        <dsp:cNvPr id="0" name=""/>
        <dsp:cNvSpPr/>
      </dsp:nvSpPr>
      <dsp:spPr>
        <a:xfrm>
          <a:off x="3768472" y="1169544"/>
          <a:ext cx="606125" cy="248666"/>
        </a:xfrm>
        <a:custGeom>
          <a:avLst/>
          <a:gdLst/>
          <a:ahLst/>
          <a:cxnLst/>
          <a:rect l="0" t="0" r="0" b="0"/>
          <a:pathLst>
            <a:path>
              <a:moveTo>
                <a:pt x="0" y="0"/>
              </a:moveTo>
              <a:lnTo>
                <a:pt x="0" y="124333"/>
              </a:lnTo>
              <a:lnTo>
                <a:pt x="606125" y="124333"/>
              </a:lnTo>
              <a:lnTo>
                <a:pt x="606125" y="248666"/>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1023F-70D2-4546-B33B-39D763900653}">
      <dsp:nvSpPr>
        <dsp:cNvPr id="0" name=""/>
        <dsp:cNvSpPr/>
      </dsp:nvSpPr>
      <dsp:spPr>
        <a:xfrm>
          <a:off x="3908348" y="1418211"/>
          <a:ext cx="932500" cy="621667"/>
        </a:xfrm>
        <a:prstGeom prst="roundRect">
          <a:avLst>
            <a:gd name="adj" fmla="val 10000"/>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FR" sz="1600" kern="1200" dirty="0"/>
            <a:t>Non: 66</a:t>
          </a:r>
        </a:p>
      </dsp:txBody>
      <dsp:txXfrm>
        <a:off x="3926556" y="1436419"/>
        <a:ext cx="896084" cy="5852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0" hangingPunct="0">
              <a:defRPr sz="1300">
                <a:latin typeface="Times New Roman" pitchFamily="-65" charset="0"/>
                <a:ea typeface="+mn-ea"/>
                <a:cs typeface="Times New Roman" pitchFamily="-65" charset="0"/>
              </a:defRPr>
            </a:lvl1pPr>
          </a:lstStyle>
          <a:p>
            <a:pPr>
              <a:defRPr/>
            </a:pPr>
            <a:endParaRPr lang="fr-FR"/>
          </a:p>
        </p:txBody>
      </p:sp>
      <p:sp>
        <p:nvSpPr>
          <p:cNvPr id="4915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0" hangingPunct="0">
              <a:defRPr sz="1300">
                <a:cs typeface="Times New Roman" pitchFamily="18" charset="0"/>
              </a:defRPr>
            </a:lvl1pPr>
          </a:lstStyle>
          <a:p>
            <a:fld id="{2222C0B0-F3DE-45BD-9D16-D30BA48D053D}" type="datetimeFigureOut">
              <a:rPr lang="fr-FR"/>
              <a:pPr/>
              <a:t>08/12/2017</a:t>
            </a:fld>
            <a:endParaRPr lang="fr-FR"/>
          </a:p>
        </p:txBody>
      </p:sp>
      <p:sp>
        <p:nvSpPr>
          <p:cNvPr id="4915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0" hangingPunct="0">
              <a:defRPr sz="1300">
                <a:latin typeface="Times New Roman" pitchFamily="-65" charset="0"/>
                <a:ea typeface="+mn-ea"/>
                <a:cs typeface="Times New Roman" pitchFamily="-65" charset="0"/>
              </a:defRPr>
            </a:lvl1pPr>
          </a:lstStyle>
          <a:p>
            <a:pPr>
              <a:defRPr/>
            </a:pPr>
            <a:endParaRPr lang="fr-FR"/>
          </a:p>
        </p:txBody>
      </p:sp>
      <p:sp>
        <p:nvSpPr>
          <p:cNvPr id="4915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0" hangingPunct="0">
              <a:defRPr sz="1300">
                <a:cs typeface="Times New Roman" pitchFamily="18" charset="0"/>
              </a:defRPr>
            </a:lvl1pPr>
          </a:lstStyle>
          <a:p>
            <a:fld id="{3F2CD3D5-ECA4-44DE-8C3D-129B9E240370}" type="slidenum">
              <a:rPr lang="fr-FR"/>
              <a:pPr/>
              <a:t>‹#›</a:t>
            </a:fld>
            <a:endParaRPr lang="fr-FR"/>
          </a:p>
        </p:txBody>
      </p:sp>
    </p:spTree>
    <p:extLst>
      <p:ext uri="{BB962C8B-B14F-4D97-AF65-F5344CB8AC3E}">
        <p14:creationId xmlns:p14="http://schemas.microsoft.com/office/powerpoint/2010/main" val="2071700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Times New Roman" pitchFamily="-65" charset="0"/>
                <a:ea typeface="+mn-ea"/>
                <a:cs typeface="Times New Roman" pitchFamily="-65" charset="0"/>
              </a:defRPr>
            </a:lvl1pPr>
          </a:lstStyle>
          <a:p>
            <a:pPr>
              <a:defRPr/>
            </a:pPr>
            <a:endParaRPr lang="fr-FR"/>
          </a:p>
        </p:txBody>
      </p:sp>
      <p:sp>
        <p:nvSpPr>
          <p:cNvPr id="5123" name="Rectangle 3"/>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Times New Roman" pitchFamily="-65" charset="0"/>
                <a:ea typeface="+mn-ea"/>
                <a:cs typeface="Times New Roman" pitchFamily="-65" charset="0"/>
              </a:defRPr>
            </a:lvl1pPr>
          </a:lstStyle>
          <a:p>
            <a:pPr>
              <a:defRPr/>
            </a:pPr>
            <a:endParaRPr lang="fr-FR"/>
          </a:p>
        </p:txBody>
      </p:sp>
      <p:sp>
        <p:nvSpPr>
          <p:cNvPr id="28676" name="Rectangle 4"/>
          <p:cNvSpPr>
            <a:spLocks noGrp="1" noRot="1" noChangeAspect="1" noChangeArrowheads="1" noTextEdit="1"/>
          </p:cNvSpPr>
          <p:nvPr>
            <p:ph type="sldImg" idx="2"/>
          </p:nvPr>
        </p:nvSpPr>
        <p:spPr bwMode="auto">
          <a:xfrm>
            <a:off x="673100" y="768350"/>
            <a:ext cx="5753100" cy="38369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126"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Times New Roman" pitchFamily="-65" charset="0"/>
                <a:ea typeface="+mn-ea"/>
                <a:cs typeface="Times New Roman" pitchFamily="-65" charset="0"/>
              </a:defRPr>
            </a:lvl1pPr>
          </a:lstStyle>
          <a:p>
            <a:pPr>
              <a:defRPr/>
            </a:pPr>
            <a:endParaRPr lang="fr-FR"/>
          </a:p>
        </p:txBody>
      </p:sp>
      <p:sp>
        <p:nvSpPr>
          <p:cNvPr id="5127"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cs typeface="Times New Roman" pitchFamily="18" charset="0"/>
              </a:defRPr>
            </a:lvl1pPr>
          </a:lstStyle>
          <a:p>
            <a:fld id="{1B796B25-1608-48ED-9372-CE2EE459022D}" type="slidenum">
              <a:rPr lang="fr-FR"/>
              <a:pPr/>
              <a:t>‹#›</a:t>
            </a:fld>
            <a:endParaRPr lang="fr-FR"/>
          </a:p>
        </p:txBody>
      </p:sp>
    </p:spTree>
    <p:extLst>
      <p:ext uri="{BB962C8B-B14F-4D97-AF65-F5344CB8AC3E}">
        <p14:creationId xmlns:p14="http://schemas.microsoft.com/office/powerpoint/2010/main" val="2357453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itchFamily="34" charset="-128"/>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Times New Roman" charset="0"/>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Times New Roman" charset="0"/>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Times New Roman" charset="0"/>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Times New Roman" charset="0"/>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cs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cs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E39D42F6-A1C2-4797-8E4C-67CA3CFE2CE8}" type="slidenum">
              <a:rPr kumimoji="0" lang="fr-FR" altLang="fr-FR"/>
              <a:pPr>
                <a:spcBef>
                  <a:spcPct val="0"/>
                </a:spcBef>
              </a:pPr>
              <a:t>2</a:t>
            </a:fld>
            <a:endParaRPr kumimoji="0" lang="fr-FR" altLang="fr-F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880156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Manque la fatigue qui n’est pas demandée en</a:t>
            </a:r>
            <a:r>
              <a:rPr lang="fr-FR" baseline="0" dirty="0"/>
              <a:t> tant que telle dans le questionnaire</a:t>
            </a:r>
            <a:endParaRPr lang="fr-FR" dirty="0"/>
          </a:p>
        </p:txBody>
      </p:sp>
      <p:sp>
        <p:nvSpPr>
          <p:cNvPr id="4" name="Espace réservé du numéro de diapositive 3"/>
          <p:cNvSpPr>
            <a:spLocks noGrp="1"/>
          </p:cNvSpPr>
          <p:nvPr>
            <p:ph type="sldNum" sz="quarter" idx="10"/>
          </p:nvPr>
        </p:nvSpPr>
        <p:spPr/>
        <p:txBody>
          <a:bodyPr/>
          <a:lstStyle/>
          <a:p>
            <a:fld id="{1B796B25-1608-48ED-9372-CE2EE459022D}" type="slidenum">
              <a:rPr lang="fr-FR" smtClean="0"/>
              <a:pPr/>
              <a:t>19</a:t>
            </a:fld>
            <a:endParaRPr lang="fr-FR"/>
          </a:p>
        </p:txBody>
      </p:sp>
    </p:spTree>
    <p:extLst>
      <p:ext uri="{BB962C8B-B14F-4D97-AF65-F5344CB8AC3E}">
        <p14:creationId xmlns:p14="http://schemas.microsoft.com/office/powerpoint/2010/main" val="224477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cs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cs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E39D42F6-A1C2-4797-8E4C-67CA3CFE2CE8}" type="slidenum">
              <a:rPr kumimoji="0" lang="fr-FR" altLang="fr-FR"/>
              <a:pPr>
                <a:spcBef>
                  <a:spcPct val="0"/>
                </a:spcBef>
              </a:pPr>
              <a:t>21</a:t>
            </a:fld>
            <a:endParaRPr kumimoji="0" lang="fr-FR" altLang="fr-F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082521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cs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cs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cs typeface="Times New Roman" panose="02020603050405020304" pitchFamily="18" charset="0"/>
              </a:defRPr>
            </a:lvl9pPr>
          </a:lstStyle>
          <a:p>
            <a:pPr>
              <a:spcBef>
                <a:spcPct val="0"/>
              </a:spcBef>
            </a:pPr>
            <a:fld id="{E39D42F6-A1C2-4797-8E4C-67CA3CFE2CE8}" type="slidenum">
              <a:rPr kumimoji="0" lang="fr-FR" altLang="fr-FR"/>
              <a:pPr>
                <a:spcBef>
                  <a:spcPct val="0"/>
                </a:spcBef>
              </a:pPr>
              <a:t>22</a:t>
            </a:fld>
            <a:endParaRPr kumimoji="0" lang="fr-FR" altLang="fr-F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tLang="fr-FR"/>
          </a:p>
        </p:txBody>
      </p:sp>
    </p:spTree>
    <p:extLst>
      <p:ext uri="{BB962C8B-B14F-4D97-AF65-F5344CB8AC3E}">
        <p14:creationId xmlns:p14="http://schemas.microsoft.com/office/powerpoint/2010/main" val="19336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771525" y="2130430"/>
            <a:ext cx="8743950" cy="1470025"/>
          </a:xfrm>
        </p:spPr>
        <p:txBody>
          <a:bodyPr/>
          <a:lstStyle>
            <a:lvl1pPr>
              <a:defRPr>
                <a:solidFill>
                  <a:srgbClr val="002060"/>
                </a:solidFill>
              </a:defRPr>
            </a:lvl1pPr>
          </a:lstStyle>
          <a:p>
            <a:r>
              <a:rPr lang="fr-FR" dirty="0"/>
              <a:t>Cliquez pour modifier le style du titre</a:t>
            </a:r>
          </a:p>
        </p:txBody>
      </p:sp>
      <p:sp>
        <p:nvSpPr>
          <p:cNvPr id="3" name="Sous-titre 2"/>
          <p:cNvSpPr>
            <a:spLocks noGrp="1"/>
          </p:cNvSpPr>
          <p:nvPr>
            <p:ph type="subTitle" idx="1"/>
          </p:nvPr>
        </p:nvSpPr>
        <p:spPr>
          <a:xfrm>
            <a:off x="1543050" y="3886200"/>
            <a:ext cx="7200900" cy="1752600"/>
          </a:xfrm>
        </p:spPr>
        <p:txBody>
          <a:bodyPr/>
          <a:lstStyle>
            <a:lvl1pPr marL="0" indent="0" algn="ctr">
              <a:buNone/>
              <a:defRPr/>
            </a:lvl1pPr>
            <a:lvl2pPr marL="514350" indent="0" algn="ctr">
              <a:buNone/>
              <a:defRPr/>
            </a:lvl2pPr>
            <a:lvl3pPr marL="1028700" indent="0" algn="ctr">
              <a:buNone/>
              <a:defRPr/>
            </a:lvl3pPr>
            <a:lvl4pPr marL="1543050" indent="0" algn="ctr">
              <a:buNone/>
              <a:defRPr/>
            </a:lvl4pPr>
            <a:lvl5pPr marL="2057400" indent="0" algn="ctr">
              <a:buNone/>
              <a:defRPr/>
            </a:lvl5pPr>
            <a:lvl6pPr marL="2571750" indent="0" algn="ctr">
              <a:buNone/>
              <a:defRPr/>
            </a:lvl6pPr>
            <a:lvl7pPr marL="3086100" indent="0" algn="ctr">
              <a:buNone/>
              <a:defRPr/>
            </a:lvl7pPr>
            <a:lvl8pPr marL="3600450" indent="0" algn="ctr">
              <a:buNone/>
              <a:defRPr/>
            </a:lvl8pPr>
            <a:lvl9pPr marL="4114800" indent="0" algn="ctr">
              <a:buNone/>
              <a:defRPr/>
            </a:lvl9pPr>
          </a:lstStyle>
          <a:p>
            <a:r>
              <a:rPr lang="fr-FR"/>
              <a:t>Cliquez pour modifier le style des sous-titres du masque</a:t>
            </a:r>
          </a:p>
        </p:txBody>
      </p:sp>
      <p:sp>
        <p:nvSpPr>
          <p:cNvPr id="4"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6"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A6F54D3B-4D5C-4189-BE58-8268C394B89F}"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2060"/>
                </a:solidFill>
              </a:defRPr>
            </a:lvl1pPr>
          </a:lstStyle>
          <a:p>
            <a:r>
              <a:rPr lang="fr-FR" dirty="0"/>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6"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8F67540B-DA36-4A3C-9E04-D9863C45C285}" type="slidenum">
              <a:rPr lang="fr-F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12602" y="4406905"/>
            <a:ext cx="8743950" cy="1362075"/>
          </a:xfrm>
        </p:spPr>
        <p:txBody>
          <a:bodyPr anchor="t"/>
          <a:lstStyle>
            <a:lvl1pPr algn="l">
              <a:defRPr sz="4500" b="1" cap="all">
                <a:solidFill>
                  <a:srgbClr val="002060"/>
                </a:solidFill>
              </a:defRPr>
            </a:lvl1pPr>
          </a:lstStyle>
          <a:p>
            <a:r>
              <a:rPr lang="fr-FR" dirty="0"/>
              <a:t>Cliquez pour modifier le style du titre</a:t>
            </a:r>
          </a:p>
        </p:txBody>
      </p:sp>
      <p:sp>
        <p:nvSpPr>
          <p:cNvPr id="3" name="Espace réservé du texte 2"/>
          <p:cNvSpPr>
            <a:spLocks noGrp="1"/>
          </p:cNvSpPr>
          <p:nvPr>
            <p:ph type="body" idx="1"/>
          </p:nvPr>
        </p:nvSpPr>
        <p:spPr>
          <a:xfrm>
            <a:off x="812602" y="2906713"/>
            <a:ext cx="8743950" cy="1500187"/>
          </a:xfrm>
        </p:spPr>
        <p:txBody>
          <a:bodyPr anchor="b"/>
          <a:lstStyle>
            <a:lvl1pPr marL="0" indent="0">
              <a:buNone/>
              <a:defRPr sz="2250"/>
            </a:lvl1pPr>
            <a:lvl2pPr marL="514350" indent="0">
              <a:buNone/>
              <a:defRPr sz="2025"/>
            </a:lvl2pPr>
            <a:lvl3pPr marL="1028700" indent="0">
              <a:buNone/>
              <a:defRPr sz="1800"/>
            </a:lvl3pPr>
            <a:lvl4pPr marL="1543050" indent="0">
              <a:buNone/>
              <a:defRPr sz="1575"/>
            </a:lvl4pPr>
            <a:lvl5pPr marL="2057400" indent="0">
              <a:buNone/>
              <a:defRPr sz="1575"/>
            </a:lvl5pPr>
            <a:lvl6pPr marL="2571750" indent="0">
              <a:buNone/>
              <a:defRPr sz="1575"/>
            </a:lvl6pPr>
            <a:lvl7pPr marL="3086100" indent="0">
              <a:buNone/>
              <a:defRPr sz="1575"/>
            </a:lvl7pPr>
            <a:lvl8pPr marL="3600450" indent="0">
              <a:buNone/>
              <a:defRPr sz="1575"/>
            </a:lvl8pPr>
            <a:lvl9pPr marL="4114800" indent="0">
              <a:buNone/>
              <a:defRPr sz="1575"/>
            </a:lvl9pPr>
          </a:lstStyle>
          <a:p>
            <a:pPr lvl="0"/>
            <a:r>
              <a:rPr lang="fr-FR"/>
              <a:t>Cliquez pour modifier les styles du texte du masque</a:t>
            </a:r>
          </a:p>
        </p:txBody>
      </p:sp>
      <p:sp>
        <p:nvSpPr>
          <p:cNvPr id="4"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6"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62DA2A5D-4FFE-4C8E-B44A-7AF52523A19F}" type="slidenum">
              <a:rPr lang="fr-F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2060"/>
                </a:solidFill>
              </a:defRPr>
            </a:lvl1pPr>
          </a:lstStyle>
          <a:p>
            <a:r>
              <a:rPr lang="fr-FR" dirty="0"/>
              <a:t>Cliquez pour modifier le style du titre</a:t>
            </a:r>
          </a:p>
        </p:txBody>
      </p:sp>
      <p:sp>
        <p:nvSpPr>
          <p:cNvPr id="3" name="Espace réservé du contenu 2"/>
          <p:cNvSpPr>
            <a:spLocks noGrp="1"/>
          </p:cNvSpPr>
          <p:nvPr>
            <p:ph sz="half" idx="1"/>
          </p:nvPr>
        </p:nvSpPr>
        <p:spPr>
          <a:xfrm>
            <a:off x="514350" y="1600205"/>
            <a:ext cx="4543425" cy="4525963"/>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229225" y="1600205"/>
            <a:ext cx="4543425" cy="4525963"/>
          </a:xfrm>
        </p:spPr>
        <p:txBody>
          <a:bodyPr/>
          <a:lstStyle>
            <a:lvl1pPr>
              <a:defRPr sz="3150"/>
            </a:lvl1pPr>
            <a:lvl2pPr>
              <a:defRPr sz="2700"/>
            </a:lvl2pPr>
            <a:lvl3pPr>
              <a:defRPr sz="2250"/>
            </a:lvl3pPr>
            <a:lvl4pPr>
              <a:defRPr sz="2025"/>
            </a:lvl4pPr>
            <a:lvl5pPr>
              <a:defRPr sz="2025"/>
            </a:lvl5pPr>
            <a:lvl6pPr>
              <a:defRPr sz="2025"/>
            </a:lvl6pPr>
            <a:lvl7pPr>
              <a:defRPr sz="2025"/>
            </a:lvl7pPr>
            <a:lvl8pPr>
              <a:defRPr sz="2025"/>
            </a:lvl8pPr>
            <a:lvl9pPr>
              <a:defRPr sz="2025"/>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7"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685F376E-CB2E-4C36-A8D1-BBC294864CD8}"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14350" y="274638"/>
            <a:ext cx="9258300" cy="1143000"/>
          </a:xfrm>
        </p:spPr>
        <p:txBody>
          <a:bodyPr/>
          <a:lstStyle>
            <a:lvl1pPr>
              <a:defRPr>
                <a:solidFill>
                  <a:srgbClr val="002060"/>
                </a:solidFill>
              </a:defRPr>
            </a:lvl1pPr>
          </a:lstStyle>
          <a:p>
            <a:r>
              <a:rPr lang="fr-FR" dirty="0"/>
              <a:t>Cliquez pour modifier le style du titre</a:t>
            </a:r>
          </a:p>
        </p:txBody>
      </p:sp>
      <p:sp>
        <p:nvSpPr>
          <p:cNvPr id="3" name="Espace réservé du texte 2"/>
          <p:cNvSpPr>
            <a:spLocks noGrp="1"/>
          </p:cNvSpPr>
          <p:nvPr>
            <p:ph type="body" idx="1"/>
          </p:nvPr>
        </p:nvSpPr>
        <p:spPr>
          <a:xfrm>
            <a:off x="514350" y="1535113"/>
            <a:ext cx="4545212" cy="639762"/>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fr-FR"/>
              <a:t>Cliquez pour modifier les styles du texte du masque</a:t>
            </a:r>
          </a:p>
        </p:txBody>
      </p:sp>
      <p:sp>
        <p:nvSpPr>
          <p:cNvPr id="4" name="Espace réservé du contenu 3"/>
          <p:cNvSpPr>
            <a:spLocks noGrp="1"/>
          </p:cNvSpPr>
          <p:nvPr>
            <p:ph sz="half" idx="2"/>
          </p:nvPr>
        </p:nvSpPr>
        <p:spPr>
          <a:xfrm>
            <a:off x="514350" y="2174875"/>
            <a:ext cx="4545212"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225656" y="1535113"/>
            <a:ext cx="4546997" cy="639762"/>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fr-FR"/>
              <a:t>Cliquez pour modifier les styles du texte du masque</a:t>
            </a:r>
          </a:p>
        </p:txBody>
      </p:sp>
      <p:sp>
        <p:nvSpPr>
          <p:cNvPr id="6" name="Espace réservé du contenu 5"/>
          <p:cNvSpPr>
            <a:spLocks noGrp="1"/>
          </p:cNvSpPr>
          <p:nvPr>
            <p:ph sz="quarter" idx="4"/>
          </p:nvPr>
        </p:nvSpPr>
        <p:spPr>
          <a:xfrm>
            <a:off x="5225656" y="2174875"/>
            <a:ext cx="4546997" cy="3951288"/>
          </a:xfrm>
        </p:spPr>
        <p:txBody>
          <a:bodyPr/>
          <a:lstStyle>
            <a:lvl1pPr>
              <a:defRPr sz="2700"/>
            </a:lvl1pPr>
            <a:lvl2pPr>
              <a:defRPr sz="2250"/>
            </a:lvl2pPr>
            <a:lvl3pPr>
              <a:defRPr sz="2025"/>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9"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7CC32691-050B-451F-BD12-A30B4C0870F9}"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02060"/>
                </a:solidFill>
              </a:defRPr>
            </a:lvl1pPr>
          </a:lstStyle>
          <a:p>
            <a:r>
              <a:rPr lang="fr-FR" dirty="0"/>
              <a:t>Cliquez pour modifier le style du titre</a:t>
            </a:r>
          </a:p>
        </p:txBody>
      </p:sp>
      <p:sp>
        <p:nvSpPr>
          <p:cNvPr id="3"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4" name="Rectangle 6"/>
          <p:cNvSpPr>
            <a:spLocks noGrp="1" noChangeArrowheads="1"/>
          </p:cNvSpPr>
          <p:nvPr>
            <p:ph type="ftr" sz="quarter" idx="11"/>
          </p:nvPr>
        </p:nvSpPr>
        <p:spPr/>
        <p:txBody>
          <a:bodyPr/>
          <a:lstStyle>
            <a:lvl1pPr>
              <a:defRPr>
                <a:ea typeface="ＭＳ Ｐゴシック" charset="0"/>
                <a:cs typeface="Times New Roman" charset="0"/>
              </a:defRPr>
            </a:lvl1pPr>
          </a:lstStyle>
          <a:p>
            <a:pPr>
              <a:defRPr/>
            </a:pPr>
            <a:r>
              <a:rPr lang="fr-FR"/>
              <a:t>JNS 2011, Vanves</a:t>
            </a:r>
          </a:p>
        </p:txBody>
      </p:sp>
      <p:sp>
        <p:nvSpPr>
          <p:cNvPr id="5"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FCB5EBC1-0776-48E0-96CA-7093E1437236}"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4"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609D5B7E-86A4-482B-A847-B99FB45A2389}"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14353" y="273050"/>
            <a:ext cx="3384352" cy="1162050"/>
          </a:xfrm>
        </p:spPr>
        <p:txBody>
          <a:bodyPr anchor="b"/>
          <a:lstStyle>
            <a:lvl1pPr algn="l">
              <a:defRPr sz="2250" b="1"/>
            </a:lvl1pPr>
          </a:lstStyle>
          <a:p>
            <a:r>
              <a:rPr lang="fr-FR"/>
              <a:t>Cliquez pour modifier le style du titre</a:t>
            </a:r>
          </a:p>
        </p:txBody>
      </p:sp>
      <p:sp>
        <p:nvSpPr>
          <p:cNvPr id="3" name="Espace réservé du contenu 2"/>
          <p:cNvSpPr>
            <a:spLocks noGrp="1"/>
          </p:cNvSpPr>
          <p:nvPr>
            <p:ph idx="1"/>
          </p:nvPr>
        </p:nvSpPr>
        <p:spPr>
          <a:xfrm>
            <a:off x="4021931" y="273055"/>
            <a:ext cx="5750719" cy="5853113"/>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14353" y="1435103"/>
            <a:ext cx="3384352" cy="4691063"/>
          </a:xfrm>
        </p:spPr>
        <p:txBody>
          <a:bodyPr/>
          <a:lstStyle>
            <a:lvl1pPr marL="0" indent="0">
              <a:buNone/>
              <a:defRPr sz="1575"/>
            </a:lvl1pPr>
            <a:lvl2pPr marL="514350" indent="0">
              <a:buNone/>
              <a:defRPr sz="1350"/>
            </a:lvl2pPr>
            <a:lvl3pPr marL="1028700" indent="0">
              <a:buNone/>
              <a:defRPr sz="1125"/>
            </a:lvl3pPr>
            <a:lvl4pPr marL="1543050" indent="0">
              <a:buNone/>
              <a:defRPr sz="1013"/>
            </a:lvl4pPr>
            <a:lvl5pPr marL="2057400" indent="0">
              <a:buNone/>
              <a:defRPr sz="1013"/>
            </a:lvl5pPr>
            <a:lvl6pPr marL="2571750" indent="0">
              <a:buNone/>
              <a:defRPr sz="1013"/>
            </a:lvl6pPr>
            <a:lvl7pPr marL="3086100" indent="0">
              <a:buNone/>
              <a:defRPr sz="1013"/>
            </a:lvl7pPr>
            <a:lvl8pPr marL="3600450" indent="0">
              <a:buNone/>
              <a:defRPr sz="1013"/>
            </a:lvl8pPr>
            <a:lvl9pPr marL="4114800" indent="0">
              <a:buNone/>
              <a:defRPr sz="1013"/>
            </a:lvl9pPr>
          </a:lstStyle>
          <a:p>
            <a:pPr lvl="0"/>
            <a:r>
              <a:rPr lang="fr-FR"/>
              <a:t>Cliquez pour modifier les styles du texte du masque</a:t>
            </a:r>
          </a:p>
        </p:txBody>
      </p:sp>
      <p:sp>
        <p:nvSpPr>
          <p:cNvPr id="5"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6" name="Rectangle 6"/>
          <p:cNvSpPr>
            <a:spLocks noGrp="1" noChangeArrowheads="1"/>
          </p:cNvSpPr>
          <p:nvPr>
            <p:ph type="ftr" sz="quarter" idx="11"/>
          </p:nvPr>
        </p:nvSpPr>
        <p:spPr/>
        <p:txBody>
          <a:bodyPr/>
          <a:lstStyle>
            <a:lvl1pPr>
              <a:defRPr>
                <a:ea typeface="ＭＳ Ｐゴシック" charset="0"/>
                <a:cs typeface="Times New Roman" charset="0"/>
              </a:defRPr>
            </a:lvl1pPr>
          </a:lstStyle>
          <a:p>
            <a:pPr>
              <a:defRPr/>
            </a:pPr>
            <a:endParaRPr lang="fr-FR"/>
          </a:p>
        </p:txBody>
      </p:sp>
      <p:sp>
        <p:nvSpPr>
          <p:cNvPr id="7"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15BBFDA0-FD45-4067-95CF-AB8D375E5078}"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16324" y="4800600"/>
            <a:ext cx="6172200" cy="566738"/>
          </a:xfrm>
        </p:spPr>
        <p:txBody>
          <a:bodyPr anchor="b"/>
          <a:lstStyle>
            <a:lvl1pPr algn="l">
              <a:defRPr sz="2250" b="1"/>
            </a:lvl1pPr>
          </a:lstStyle>
          <a:p>
            <a:r>
              <a:rPr lang="fr-FR"/>
              <a:t>Cliquez pour modifier le style du titre</a:t>
            </a:r>
          </a:p>
        </p:txBody>
      </p:sp>
      <p:sp>
        <p:nvSpPr>
          <p:cNvPr id="3" name="Espace réservé pour une image  2"/>
          <p:cNvSpPr>
            <a:spLocks noGrp="1"/>
          </p:cNvSpPr>
          <p:nvPr>
            <p:ph type="pic" idx="1"/>
          </p:nvPr>
        </p:nvSpPr>
        <p:spPr>
          <a:xfrm>
            <a:off x="2016324" y="612775"/>
            <a:ext cx="6172200" cy="4114800"/>
          </a:xfrm>
        </p:spPr>
        <p:txBody>
          <a:bodyPr/>
          <a:lstStyle>
            <a:lvl1pPr marL="0" indent="0">
              <a:buNone/>
              <a:defRPr sz="3600"/>
            </a:lvl1pPr>
            <a:lvl2pPr marL="514350" indent="0">
              <a:buNone/>
              <a:defRPr sz="3150"/>
            </a:lvl2pPr>
            <a:lvl3pPr marL="1028700" indent="0">
              <a:buNone/>
              <a:defRPr sz="2700"/>
            </a:lvl3pPr>
            <a:lvl4pPr marL="1543050" indent="0">
              <a:buNone/>
              <a:defRPr sz="2250"/>
            </a:lvl4pPr>
            <a:lvl5pPr marL="2057400" indent="0">
              <a:buNone/>
              <a:defRPr sz="2250"/>
            </a:lvl5pPr>
            <a:lvl6pPr marL="2571750" indent="0">
              <a:buNone/>
              <a:defRPr sz="2250"/>
            </a:lvl6pPr>
            <a:lvl7pPr marL="3086100" indent="0">
              <a:buNone/>
              <a:defRPr sz="2250"/>
            </a:lvl7pPr>
            <a:lvl8pPr marL="3600450" indent="0">
              <a:buNone/>
              <a:defRPr sz="2250"/>
            </a:lvl8pPr>
            <a:lvl9pPr marL="4114800" indent="0">
              <a:buNone/>
              <a:defRPr sz="2250"/>
            </a:lvl9pPr>
          </a:lstStyle>
          <a:p>
            <a:pPr lvl="0"/>
            <a:endParaRPr lang="fr-FR" noProof="0"/>
          </a:p>
        </p:txBody>
      </p:sp>
      <p:sp>
        <p:nvSpPr>
          <p:cNvPr id="4" name="Espace réservé du texte 3"/>
          <p:cNvSpPr>
            <a:spLocks noGrp="1"/>
          </p:cNvSpPr>
          <p:nvPr>
            <p:ph type="body" sz="half" idx="2"/>
          </p:nvPr>
        </p:nvSpPr>
        <p:spPr>
          <a:xfrm>
            <a:off x="2016324" y="5367338"/>
            <a:ext cx="6172200" cy="804862"/>
          </a:xfrm>
        </p:spPr>
        <p:txBody>
          <a:bodyPr/>
          <a:lstStyle>
            <a:lvl1pPr marL="0" indent="0">
              <a:buNone/>
              <a:defRPr sz="1575"/>
            </a:lvl1pPr>
            <a:lvl2pPr marL="514350" indent="0">
              <a:buNone/>
              <a:defRPr sz="1350"/>
            </a:lvl2pPr>
            <a:lvl3pPr marL="1028700" indent="0">
              <a:buNone/>
              <a:defRPr sz="1125"/>
            </a:lvl3pPr>
            <a:lvl4pPr marL="1543050" indent="0">
              <a:buNone/>
              <a:defRPr sz="1013"/>
            </a:lvl4pPr>
            <a:lvl5pPr marL="2057400" indent="0">
              <a:buNone/>
              <a:defRPr sz="1013"/>
            </a:lvl5pPr>
            <a:lvl6pPr marL="2571750" indent="0">
              <a:buNone/>
              <a:defRPr sz="1013"/>
            </a:lvl6pPr>
            <a:lvl7pPr marL="3086100" indent="0">
              <a:buNone/>
              <a:defRPr sz="1013"/>
            </a:lvl7pPr>
            <a:lvl8pPr marL="3600450" indent="0">
              <a:buNone/>
              <a:defRPr sz="1013"/>
            </a:lvl8pPr>
            <a:lvl9pPr marL="4114800" indent="0">
              <a:buNone/>
              <a:defRPr sz="1013"/>
            </a:lvl9pPr>
          </a:lstStyle>
          <a:p>
            <a:pPr lvl="0"/>
            <a:r>
              <a:rPr lang="fr-FR"/>
              <a:t>Cliquez pour modifier les styles du texte du masque</a:t>
            </a:r>
          </a:p>
        </p:txBody>
      </p:sp>
      <p:sp>
        <p:nvSpPr>
          <p:cNvPr id="5" name="Rectangle 5"/>
          <p:cNvSpPr>
            <a:spLocks noGrp="1" noChangeArrowheads="1"/>
          </p:cNvSpPr>
          <p:nvPr>
            <p:ph type="dt" sz="half" idx="10"/>
          </p:nvPr>
        </p:nvSpPr>
        <p:spPr>
          <a:xfrm>
            <a:off x="514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latin typeface="Times New Roman" pitchFamily="-65" charset="0"/>
                <a:ea typeface="+mn-ea"/>
                <a:cs typeface="Times New Roman" pitchFamily="-65" charset="0"/>
              </a:defRPr>
            </a:lvl1pPr>
          </a:lstStyle>
          <a:p>
            <a:pPr>
              <a:defRPr/>
            </a:pPr>
            <a:endParaRPr lang="fr-FR"/>
          </a:p>
        </p:txBody>
      </p:sp>
      <p:sp>
        <p:nvSpPr>
          <p:cNvPr id="6" name="Rectangle 6"/>
          <p:cNvSpPr>
            <a:spLocks noGrp="1" noChangeArrowheads="1"/>
          </p:cNvSpPr>
          <p:nvPr>
            <p:ph type="ftr" sz="quarter" idx="11"/>
          </p:nvPr>
        </p:nvSpPr>
        <p:spPr/>
        <p:txBody>
          <a:bodyPr/>
          <a:lstStyle>
            <a:lvl1pPr>
              <a:defRPr>
                <a:ea typeface="ＭＳ Ｐゴシック" charset="0"/>
                <a:cs typeface="Times New Roman" charset="0"/>
              </a:defRPr>
            </a:lvl1pPr>
          </a:lstStyle>
          <a:p>
            <a:pPr>
              <a:defRPr/>
            </a:pPr>
            <a:endParaRPr lang="fr-FR"/>
          </a:p>
        </p:txBody>
      </p:sp>
      <p:sp>
        <p:nvSpPr>
          <p:cNvPr id="7" name="Rectangle 7"/>
          <p:cNvSpPr>
            <a:spLocks noGrp="1" noChangeArrowheads="1"/>
          </p:cNvSpPr>
          <p:nvPr>
            <p:ph type="sldNum" sz="quarter" idx="12"/>
          </p:nvPr>
        </p:nvSpPr>
        <p:spPr>
          <a:xfrm>
            <a:off x="7372350" y="6245225"/>
            <a:ext cx="2400300" cy="476250"/>
          </a:xfrm>
          <a:prstGeom prst="rect">
            <a:avLst/>
          </a:prstGeom>
        </p:spPr>
        <p:txBody>
          <a:bodyPr vert="horz" wrap="square" lIns="91440" tIns="45720" rIns="91440" bIns="45720" numCol="1" anchor="t" anchorCtr="0" compatLnSpc="1">
            <a:prstTxWarp prst="textNoShape">
              <a:avLst/>
            </a:prstTxWarp>
          </a:bodyPr>
          <a:lstStyle>
            <a:lvl1pPr>
              <a:defRPr>
                <a:solidFill>
                  <a:srgbClr val="000000"/>
                </a:solidFill>
                <a:cs typeface="Times New Roman" pitchFamily="18" charset="0"/>
              </a:defRPr>
            </a:lvl1pPr>
          </a:lstStyle>
          <a:p>
            <a:fld id="{16EFF207-130B-40DD-9AE9-26EC9E510C4D}"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bwMode="auto">
          <a:xfrm>
            <a:off x="514350" y="152400"/>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et modifiez le titre</a:t>
            </a:r>
          </a:p>
        </p:txBody>
      </p:sp>
      <p:sp>
        <p:nvSpPr>
          <p:cNvPr id="16387" name="Rectangle 4"/>
          <p:cNvSpPr>
            <a:spLocks noGrp="1" noChangeArrowheads="1"/>
          </p:cNvSpPr>
          <p:nvPr>
            <p:ph type="body" idx="1"/>
          </p:nvPr>
        </p:nvSpPr>
        <p:spPr bwMode="auto">
          <a:xfrm>
            <a:off x="514350" y="1600205"/>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3430" name="Rectangle 6"/>
          <p:cNvSpPr>
            <a:spLocks noGrp="1" noChangeArrowheads="1"/>
          </p:cNvSpPr>
          <p:nvPr>
            <p:ph type="ftr" sz="quarter" idx="3"/>
          </p:nvPr>
        </p:nvSpPr>
        <p:spPr bwMode="auto">
          <a:xfrm>
            <a:off x="5057775" y="6477000"/>
            <a:ext cx="40290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575">
                <a:solidFill>
                  <a:srgbClr val="000000"/>
                </a:solidFill>
                <a:latin typeface="Arial" charset="0"/>
                <a:ea typeface="+mn-ea"/>
                <a:cs typeface="Times New Roman" pitchFamily="-65" charset="0"/>
              </a:defRPr>
            </a:lvl1pPr>
          </a:lstStyle>
          <a:p>
            <a:pPr>
              <a:defRPr/>
            </a:pPr>
            <a:r>
              <a:rPr lang="fr-FR"/>
              <a:t>JNS 2011,Vanves</a:t>
            </a:r>
          </a:p>
        </p:txBody>
      </p:sp>
      <p:sp>
        <p:nvSpPr>
          <p:cNvPr id="16389" name="Oval 8"/>
          <p:cNvSpPr>
            <a:spLocks noChangeArrowheads="1"/>
          </p:cNvSpPr>
          <p:nvPr/>
        </p:nvSpPr>
        <p:spPr bwMode="auto">
          <a:xfrm>
            <a:off x="9194006" y="5373693"/>
            <a:ext cx="1092994" cy="936625"/>
          </a:xfrm>
          <a:prstGeom prst="ellipse">
            <a:avLst/>
          </a:prstGeom>
          <a:noFill/>
          <a:ln w="19050">
            <a:solidFill>
              <a:srgbClr val="FFCC00"/>
            </a:solidFill>
            <a:round/>
            <a:headEnd/>
            <a:tailEnd/>
          </a:ln>
        </p:spPr>
        <p:txBody>
          <a:bodyPr wrap="none" anchor="ctr"/>
          <a:lstStyle/>
          <a:p>
            <a:endParaRPr lang="fr-FR" sz="2700">
              <a:solidFill>
                <a:srgbClr val="000000"/>
              </a:solidFill>
            </a:endParaRPr>
          </a:p>
        </p:txBody>
      </p:sp>
      <p:sp>
        <p:nvSpPr>
          <p:cNvPr id="16390" name="Oval 9"/>
          <p:cNvSpPr>
            <a:spLocks noChangeArrowheads="1"/>
          </p:cNvSpPr>
          <p:nvPr/>
        </p:nvSpPr>
        <p:spPr bwMode="auto">
          <a:xfrm>
            <a:off x="8465344" y="5634038"/>
            <a:ext cx="1459112" cy="1223962"/>
          </a:xfrm>
          <a:prstGeom prst="ellipse">
            <a:avLst/>
          </a:prstGeom>
          <a:solidFill>
            <a:schemeClr val="bg1"/>
          </a:solidFill>
          <a:ln w="9525">
            <a:solidFill>
              <a:srgbClr val="000080"/>
            </a:solidFill>
            <a:round/>
            <a:headEnd/>
            <a:tailEnd/>
          </a:ln>
        </p:spPr>
        <p:txBody>
          <a:bodyPr wrap="none" anchor="ctr"/>
          <a:lstStyle/>
          <a:p>
            <a:endParaRPr lang="fr-FR" sz="2700">
              <a:solidFill>
                <a:srgbClr val="000000"/>
              </a:solidFill>
            </a:endParaRPr>
          </a:p>
        </p:txBody>
      </p:sp>
      <p:sp>
        <p:nvSpPr>
          <p:cNvPr id="16391" name="Oval 10"/>
          <p:cNvSpPr>
            <a:spLocks noChangeArrowheads="1"/>
          </p:cNvSpPr>
          <p:nvPr/>
        </p:nvSpPr>
        <p:spPr bwMode="auto">
          <a:xfrm>
            <a:off x="9113639" y="5589588"/>
            <a:ext cx="242888" cy="215900"/>
          </a:xfrm>
          <a:prstGeom prst="ellipse">
            <a:avLst/>
          </a:prstGeom>
          <a:solidFill>
            <a:srgbClr val="FFCC00"/>
          </a:solidFill>
          <a:ln w="9525">
            <a:solidFill>
              <a:srgbClr val="FFCC00"/>
            </a:solidFill>
            <a:round/>
            <a:headEnd/>
            <a:tailEnd/>
          </a:ln>
        </p:spPr>
        <p:txBody>
          <a:bodyPr wrap="none" anchor="ctr"/>
          <a:lstStyle/>
          <a:p>
            <a:endParaRPr lang="fr-FR" sz="2700">
              <a:solidFill>
                <a:srgbClr val="000000"/>
              </a:solidFill>
            </a:endParaRPr>
          </a:p>
        </p:txBody>
      </p:sp>
      <p:pic>
        <p:nvPicPr>
          <p:cNvPr id="16392" name="Picture 11" descr="Logook"/>
          <p:cNvPicPr>
            <a:picLocks noChangeAspect="1" noChangeArrowheads="1"/>
          </p:cNvPicPr>
          <p:nvPr/>
        </p:nvPicPr>
        <p:blipFill>
          <a:blip r:embed="rId11" cstate="print"/>
          <a:srcRect/>
          <a:stretch>
            <a:fillRect/>
          </a:stretch>
        </p:blipFill>
        <p:spPr bwMode="auto">
          <a:xfrm>
            <a:off x="8545712" y="5949955"/>
            <a:ext cx="1287660" cy="498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972" r:id="rId1"/>
    <p:sldLayoutId id="2147484973" r:id="rId2"/>
    <p:sldLayoutId id="2147484974" r:id="rId3"/>
    <p:sldLayoutId id="2147484975" r:id="rId4"/>
    <p:sldLayoutId id="2147484976" r:id="rId5"/>
    <p:sldLayoutId id="2147484977" r:id="rId6"/>
    <p:sldLayoutId id="2147484978" r:id="rId7"/>
    <p:sldLayoutId id="2147484979" r:id="rId8"/>
    <p:sldLayoutId id="2147484980" r:id="rId9"/>
  </p:sldLayoutIdLst>
  <p:hf sldNum="0" hdr="0" dt="0"/>
  <p:txStyles>
    <p:titleStyle>
      <a:lvl1pPr algn="r" rtl="0" eaLnBrk="0" fontAlgn="base" hangingPunct="0">
        <a:spcBef>
          <a:spcPct val="0"/>
        </a:spcBef>
        <a:spcAft>
          <a:spcPct val="0"/>
        </a:spcAft>
        <a:defRPr sz="4950" b="1">
          <a:solidFill>
            <a:schemeClr val="bg1"/>
          </a:solidFill>
          <a:latin typeface="+mj-lt"/>
          <a:ea typeface="MS PGothic" pitchFamily="34" charset="-128"/>
          <a:cs typeface="MS PGothic" charset="0"/>
        </a:defRPr>
      </a:lvl1pPr>
      <a:lvl2pPr algn="r" rtl="0" eaLnBrk="0" fontAlgn="base" hangingPunct="0">
        <a:spcBef>
          <a:spcPct val="0"/>
        </a:spcBef>
        <a:spcAft>
          <a:spcPct val="0"/>
        </a:spcAft>
        <a:defRPr sz="4950" b="1">
          <a:solidFill>
            <a:schemeClr val="bg1"/>
          </a:solidFill>
          <a:latin typeface="Arial" charset="0"/>
          <a:ea typeface="MS PGothic" pitchFamily="34" charset="-128"/>
          <a:cs typeface="MS PGothic" charset="0"/>
        </a:defRPr>
      </a:lvl2pPr>
      <a:lvl3pPr algn="r" rtl="0" eaLnBrk="0" fontAlgn="base" hangingPunct="0">
        <a:spcBef>
          <a:spcPct val="0"/>
        </a:spcBef>
        <a:spcAft>
          <a:spcPct val="0"/>
        </a:spcAft>
        <a:defRPr sz="4950" b="1">
          <a:solidFill>
            <a:schemeClr val="bg1"/>
          </a:solidFill>
          <a:latin typeface="Arial" charset="0"/>
          <a:ea typeface="MS PGothic" pitchFamily="34" charset="-128"/>
          <a:cs typeface="MS PGothic" charset="0"/>
        </a:defRPr>
      </a:lvl3pPr>
      <a:lvl4pPr algn="r" rtl="0" eaLnBrk="0" fontAlgn="base" hangingPunct="0">
        <a:spcBef>
          <a:spcPct val="0"/>
        </a:spcBef>
        <a:spcAft>
          <a:spcPct val="0"/>
        </a:spcAft>
        <a:defRPr sz="4950" b="1">
          <a:solidFill>
            <a:schemeClr val="bg1"/>
          </a:solidFill>
          <a:latin typeface="Arial" charset="0"/>
          <a:ea typeface="MS PGothic" pitchFamily="34" charset="-128"/>
          <a:cs typeface="MS PGothic" charset="0"/>
        </a:defRPr>
      </a:lvl4pPr>
      <a:lvl5pPr algn="r" rtl="0" eaLnBrk="0" fontAlgn="base" hangingPunct="0">
        <a:spcBef>
          <a:spcPct val="0"/>
        </a:spcBef>
        <a:spcAft>
          <a:spcPct val="0"/>
        </a:spcAft>
        <a:defRPr sz="4950" b="1">
          <a:solidFill>
            <a:schemeClr val="bg1"/>
          </a:solidFill>
          <a:latin typeface="Arial" charset="0"/>
          <a:ea typeface="MS PGothic" pitchFamily="34" charset="-128"/>
          <a:cs typeface="MS PGothic" charset="0"/>
        </a:defRPr>
      </a:lvl5pPr>
      <a:lvl6pPr marL="514350" algn="r" rtl="0" fontAlgn="base">
        <a:spcBef>
          <a:spcPct val="0"/>
        </a:spcBef>
        <a:spcAft>
          <a:spcPct val="0"/>
        </a:spcAft>
        <a:defRPr sz="4950" b="1">
          <a:solidFill>
            <a:schemeClr val="bg1"/>
          </a:solidFill>
          <a:latin typeface="Arial" charset="0"/>
        </a:defRPr>
      </a:lvl6pPr>
      <a:lvl7pPr marL="1028700" algn="r" rtl="0" fontAlgn="base">
        <a:spcBef>
          <a:spcPct val="0"/>
        </a:spcBef>
        <a:spcAft>
          <a:spcPct val="0"/>
        </a:spcAft>
        <a:defRPr sz="4950" b="1">
          <a:solidFill>
            <a:schemeClr val="bg1"/>
          </a:solidFill>
          <a:latin typeface="Arial" charset="0"/>
        </a:defRPr>
      </a:lvl7pPr>
      <a:lvl8pPr marL="1543050" algn="r" rtl="0" fontAlgn="base">
        <a:spcBef>
          <a:spcPct val="0"/>
        </a:spcBef>
        <a:spcAft>
          <a:spcPct val="0"/>
        </a:spcAft>
        <a:defRPr sz="4950" b="1">
          <a:solidFill>
            <a:schemeClr val="bg1"/>
          </a:solidFill>
          <a:latin typeface="Arial" charset="0"/>
        </a:defRPr>
      </a:lvl8pPr>
      <a:lvl9pPr marL="2057400" algn="r" rtl="0" fontAlgn="base">
        <a:spcBef>
          <a:spcPct val="0"/>
        </a:spcBef>
        <a:spcAft>
          <a:spcPct val="0"/>
        </a:spcAft>
        <a:defRPr sz="4950" b="1">
          <a:solidFill>
            <a:schemeClr val="bg1"/>
          </a:solidFill>
          <a:latin typeface="Arial" charset="0"/>
        </a:defRPr>
      </a:lvl9pPr>
    </p:titleStyle>
    <p:bodyStyle>
      <a:lvl1pPr marL="385763" indent="-385763" algn="l" rtl="0" eaLnBrk="0" fontAlgn="base" hangingPunct="0">
        <a:spcBef>
          <a:spcPct val="20000"/>
        </a:spcBef>
        <a:spcAft>
          <a:spcPct val="0"/>
        </a:spcAft>
        <a:buChar char="•"/>
        <a:defRPr sz="3600">
          <a:solidFill>
            <a:schemeClr val="tx1"/>
          </a:solidFill>
          <a:latin typeface="+mn-lt"/>
          <a:ea typeface="MS PGothic" pitchFamily="34" charset="-128"/>
          <a:cs typeface="MS PGothic" charset="0"/>
        </a:defRPr>
      </a:lvl1pPr>
      <a:lvl2pPr marL="835819" indent="-321469" algn="l" rtl="0" eaLnBrk="0" fontAlgn="base" hangingPunct="0">
        <a:spcBef>
          <a:spcPct val="20000"/>
        </a:spcBef>
        <a:spcAft>
          <a:spcPct val="0"/>
        </a:spcAft>
        <a:buChar char="–"/>
        <a:defRPr sz="3150">
          <a:solidFill>
            <a:schemeClr val="tx1"/>
          </a:solidFill>
          <a:latin typeface="+mn-lt"/>
          <a:ea typeface="MS PGothic" pitchFamily="34" charset="-128"/>
          <a:cs typeface="MS PGothic" charset="0"/>
        </a:defRPr>
      </a:lvl2pPr>
      <a:lvl3pPr marL="1285875" indent="-257175" algn="l" rtl="0" eaLnBrk="0" fontAlgn="base" hangingPunct="0">
        <a:spcBef>
          <a:spcPct val="20000"/>
        </a:spcBef>
        <a:spcAft>
          <a:spcPct val="0"/>
        </a:spcAft>
        <a:buChar char="•"/>
        <a:defRPr sz="2700">
          <a:solidFill>
            <a:schemeClr val="tx1"/>
          </a:solidFill>
          <a:latin typeface="+mn-lt"/>
          <a:ea typeface="MS PGothic" pitchFamily="34" charset="-128"/>
          <a:cs typeface="MS PGothic" charset="0"/>
        </a:defRPr>
      </a:lvl3pPr>
      <a:lvl4pPr marL="180022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4pPr>
      <a:lvl5pPr marL="231457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5pPr>
      <a:lvl6pPr marL="2828925" indent="-257175" algn="l" rtl="0" fontAlgn="base">
        <a:spcBef>
          <a:spcPct val="20000"/>
        </a:spcBef>
        <a:spcAft>
          <a:spcPct val="0"/>
        </a:spcAft>
        <a:buChar char="»"/>
        <a:defRPr sz="2250">
          <a:solidFill>
            <a:schemeClr val="tx1"/>
          </a:solidFill>
          <a:latin typeface="+mn-lt"/>
        </a:defRPr>
      </a:lvl6pPr>
      <a:lvl7pPr marL="3343275" indent="-257175" algn="l" rtl="0" fontAlgn="base">
        <a:spcBef>
          <a:spcPct val="20000"/>
        </a:spcBef>
        <a:spcAft>
          <a:spcPct val="0"/>
        </a:spcAft>
        <a:buChar char="»"/>
        <a:defRPr sz="2250">
          <a:solidFill>
            <a:schemeClr val="tx1"/>
          </a:solidFill>
          <a:latin typeface="+mn-lt"/>
        </a:defRPr>
      </a:lvl7pPr>
      <a:lvl8pPr marL="3857625" indent="-257175" algn="l" rtl="0" fontAlgn="base">
        <a:spcBef>
          <a:spcPct val="20000"/>
        </a:spcBef>
        <a:spcAft>
          <a:spcPct val="0"/>
        </a:spcAft>
        <a:buChar char="»"/>
        <a:defRPr sz="2250">
          <a:solidFill>
            <a:schemeClr val="tx1"/>
          </a:solidFill>
          <a:latin typeface="+mn-lt"/>
        </a:defRPr>
      </a:lvl8pPr>
      <a:lvl9pPr marL="4371975" indent="-257175" algn="l" rtl="0" fontAlgn="base">
        <a:spcBef>
          <a:spcPct val="20000"/>
        </a:spcBef>
        <a:spcAft>
          <a:spcPct val="0"/>
        </a:spcAft>
        <a:buChar char="»"/>
        <a:defRPr sz="2250">
          <a:solidFill>
            <a:schemeClr val="tx1"/>
          </a:solidFill>
          <a:latin typeface="+mn-lt"/>
        </a:defRPr>
      </a:lvl9pPr>
    </p:bodyStyle>
    <p:otherStyle>
      <a:defPPr>
        <a:defRPr lang="fr-FR"/>
      </a:defPPr>
      <a:lvl1pPr marL="0" algn="l" defTabSz="1028700" rtl="0" eaLnBrk="1" latinLnBrk="0" hangingPunct="1">
        <a:defRPr sz="2025" kern="1200">
          <a:solidFill>
            <a:schemeClr val="tx1"/>
          </a:solidFill>
          <a:latin typeface="+mn-lt"/>
          <a:ea typeface="+mn-ea"/>
          <a:cs typeface="+mn-cs"/>
        </a:defRPr>
      </a:lvl1pPr>
      <a:lvl2pPr marL="514350" algn="l" defTabSz="1028700" rtl="0" eaLnBrk="1" latinLnBrk="0" hangingPunct="1">
        <a:defRPr sz="2025" kern="1200">
          <a:solidFill>
            <a:schemeClr val="tx1"/>
          </a:solidFill>
          <a:latin typeface="+mn-lt"/>
          <a:ea typeface="+mn-ea"/>
          <a:cs typeface="+mn-cs"/>
        </a:defRPr>
      </a:lvl2pPr>
      <a:lvl3pPr marL="1028700" algn="l" defTabSz="1028700" rtl="0" eaLnBrk="1" latinLnBrk="0" hangingPunct="1">
        <a:defRPr sz="2025" kern="1200">
          <a:solidFill>
            <a:schemeClr val="tx1"/>
          </a:solidFill>
          <a:latin typeface="+mn-lt"/>
          <a:ea typeface="+mn-ea"/>
          <a:cs typeface="+mn-cs"/>
        </a:defRPr>
      </a:lvl3pPr>
      <a:lvl4pPr marL="1543050" algn="l" defTabSz="1028700" rtl="0" eaLnBrk="1" latinLnBrk="0" hangingPunct="1">
        <a:defRPr sz="2025" kern="1200">
          <a:solidFill>
            <a:schemeClr val="tx1"/>
          </a:solidFill>
          <a:latin typeface="+mn-lt"/>
          <a:ea typeface="+mn-ea"/>
          <a:cs typeface="+mn-cs"/>
        </a:defRPr>
      </a:lvl4pPr>
      <a:lvl5pPr marL="2057400" algn="l" defTabSz="1028700" rtl="0" eaLnBrk="1" latinLnBrk="0" hangingPunct="1">
        <a:defRPr sz="2025" kern="1200">
          <a:solidFill>
            <a:schemeClr val="tx1"/>
          </a:solidFill>
          <a:latin typeface="+mn-lt"/>
          <a:ea typeface="+mn-ea"/>
          <a:cs typeface="+mn-cs"/>
        </a:defRPr>
      </a:lvl5pPr>
      <a:lvl6pPr marL="2571750" algn="l" defTabSz="1028700" rtl="0" eaLnBrk="1" latinLnBrk="0" hangingPunct="1">
        <a:defRPr sz="2025" kern="1200">
          <a:solidFill>
            <a:schemeClr val="tx1"/>
          </a:solidFill>
          <a:latin typeface="+mn-lt"/>
          <a:ea typeface="+mn-ea"/>
          <a:cs typeface="+mn-cs"/>
        </a:defRPr>
      </a:lvl6pPr>
      <a:lvl7pPr marL="3086100" algn="l" defTabSz="1028700" rtl="0" eaLnBrk="1" latinLnBrk="0" hangingPunct="1">
        <a:defRPr sz="2025" kern="1200">
          <a:solidFill>
            <a:schemeClr val="tx1"/>
          </a:solidFill>
          <a:latin typeface="+mn-lt"/>
          <a:ea typeface="+mn-ea"/>
          <a:cs typeface="+mn-cs"/>
        </a:defRPr>
      </a:lvl7pPr>
      <a:lvl8pPr marL="3600450" algn="l" defTabSz="1028700" rtl="0" eaLnBrk="1" latinLnBrk="0" hangingPunct="1">
        <a:defRPr sz="2025" kern="1200">
          <a:solidFill>
            <a:schemeClr val="tx1"/>
          </a:solidFill>
          <a:latin typeface="+mn-lt"/>
          <a:ea typeface="+mn-ea"/>
          <a:cs typeface="+mn-cs"/>
        </a:defRPr>
      </a:lvl8pPr>
      <a:lvl9pPr marL="4114800" algn="l" defTabSz="1028700"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ous-titre 2"/>
          <p:cNvSpPr>
            <a:spLocks noGrp="1"/>
          </p:cNvSpPr>
          <p:nvPr>
            <p:ph type="subTitle" idx="1"/>
          </p:nvPr>
        </p:nvSpPr>
        <p:spPr>
          <a:xfrm>
            <a:off x="1543100" y="4581128"/>
            <a:ext cx="7361832" cy="1152128"/>
          </a:xfrm>
        </p:spPr>
        <p:txBody>
          <a:bodyPr/>
          <a:lstStyle/>
          <a:p>
            <a:pPr lvl="0" algn="r"/>
            <a:r>
              <a:rPr lang="fr-FR" sz="2800"/>
              <a:t>Enquête </a:t>
            </a:r>
            <a:r>
              <a:rPr lang="fr-FR" sz="2800" dirty="0"/>
              <a:t>du Réseau Morphée</a:t>
            </a:r>
            <a:endParaRPr lang="fr-FR" sz="2800" dirty="0">
              <a:ea typeface="Arial" pitchFamily="2"/>
              <a:cs typeface="Tahoma" pitchFamily="2"/>
            </a:endParaRPr>
          </a:p>
          <a:p>
            <a:r>
              <a:rPr lang="fr-FR" sz="2800" dirty="0"/>
              <a:t>			</a:t>
            </a:r>
            <a:r>
              <a:rPr lang="fr-FR" sz="2800" dirty="0" err="1"/>
              <a:t>www.reseau-morphee.fr</a:t>
            </a:r>
            <a:endParaRPr lang="fr-FR" sz="2800" dirty="0"/>
          </a:p>
        </p:txBody>
      </p:sp>
      <p:sp>
        <p:nvSpPr>
          <p:cNvPr id="2" name="Titre 1"/>
          <p:cNvSpPr>
            <a:spLocks noGrp="1"/>
          </p:cNvSpPr>
          <p:nvPr>
            <p:ph type="ctrTitle"/>
          </p:nvPr>
        </p:nvSpPr>
        <p:spPr>
          <a:xfrm>
            <a:off x="462980" y="332656"/>
            <a:ext cx="8743950" cy="1470025"/>
          </a:xfrm>
        </p:spPr>
        <p:txBody>
          <a:bodyPr/>
          <a:lstStyle/>
          <a:p>
            <a:r>
              <a:rPr lang="fr-FR" dirty="0"/>
              <a:t>Troubles du sommeil chez les soignants en France</a:t>
            </a:r>
            <a:endParaRPr lang="fr-FR" dirty="0">
              <a:solidFill>
                <a:srgbClr val="002060"/>
              </a:solidFill>
            </a:endParaRPr>
          </a:p>
        </p:txBody>
      </p:sp>
      <p:pic>
        <p:nvPicPr>
          <p:cNvPr id="4" name="Image 3">
            <a:extLst>
              <a:ext uri="{FF2B5EF4-FFF2-40B4-BE49-F238E27FC236}">
                <a16:creationId xmlns:a16="http://schemas.microsoft.com/office/drawing/2014/main" xmlns="" id="{098B4187-17D9-4A3B-B9FB-145D7330C6BC}"/>
              </a:ext>
            </a:extLst>
          </p:cNvPr>
          <p:cNvPicPr>
            <a:picLocks noChangeAspect="1"/>
          </p:cNvPicPr>
          <p:nvPr/>
        </p:nvPicPr>
        <p:blipFill rotWithShape="1">
          <a:blip r:embed="rId2"/>
          <a:srcRect l="7691" t="30391" r="9266" b="27589"/>
          <a:stretch/>
        </p:blipFill>
        <p:spPr>
          <a:xfrm>
            <a:off x="1183060" y="2099494"/>
            <a:ext cx="7593459" cy="216024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8D408A-6B25-4C26-842E-C4D1487C2247}"/>
              </a:ext>
            </a:extLst>
          </p:cNvPr>
          <p:cNvSpPr>
            <a:spLocks noGrp="1"/>
          </p:cNvSpPr>
          <p:nvPr>
            <p:ph type="title"/>
          </p:nvPr>
        </p:nvSpPr>
        <p:spPr/>
        <p:txBody>
          <a:bodyPr/>
          <a:lstStyle/>
          <a:p>
            <a:r>
              <a:rPr lang="fr-FR" dirty="0"/>
              <a:t>Mode d’exercice </a:t>
            </a:r>
            <a:r>
              <a:rPr lang="fr-FR"/>
              <a:t>et sommeil</a:t>
            </a:r>
            <a:endParaRPr lang="fr-FR" dirty="0"/>
          </a:p>
        </p:txBody>
      </p:sp>
      <p:sp>
        <p:nvSpPr>
          <p:cNvPr id="3" name="Espace réservé du contenu 2">
            <a:extLst>
              <a:ext uri="{FF2B5EF4-FFF2-40B4-BE49-F238E27FC236}">
                <a16:creationId xmlns:a16="http://schemas.microsoft.com/office/drawing/2014/main" xmlns="" id="{B4C7A93C-3C87-4224-9D72-BAD70B449901}"/>
              </a:ext>
            </a:extLst>
          </p:cNvPr>
          <p:cNvSpPr>
            <a:spLocks noGrp="1"/>
          </p:cNvSpPr>
          <p:nvPr>
            <p:ph idx="1"/>
          </p:nvPr>
        </p:nvSpPr>
        <p:spPr>
          <a:xfrm>
            <a:off x="174948" y="1295400"/>
            <a:ext cx="4392488" cy="4525963"/>
          </a:xfrm>
        </p:spPr>
        <p:txBody>
          <a:bodyPr/>
          <a:lstStyle/>
          <a:p>
            <a:r>
              <a:rPr lang="fr-FR" sz="1800" dirty="0"/>
              <a:t>Un temps du sommeil de &lt;6 heures par semaine est plus fréquent chez les hospitaliers/salariés par rapport aux libéraux (64% vs 47%) tout comme la sensation d’être privé du sommeil par le travail (55% vs 30) </a:t>
            </a:r>
          </a:p>
          <a:p>
            <a:r>
              <a:rPr lang="fr-FR" sz="1800" dirty="0"/>
              <a:t>Le travail posté n’est pas fortement impliqué dans un temps du sommeil réduite chez les hospitaliers/salariés (68% vs 63%)  par rapport aux libéraux (55% vs 46%) </a:t>
            </a:r>
          </a:p>
          <a:p>
            <a:r>
              <a:rPr lang="fr-FR" sz="1800" dirty="0"/>
              <a:t>Un travail posté est fortement impliqué, surtout chez les hospitaliers/salariés (79% vs 44%)et les activités mixtes (71% vs 32%)  dans l’impression d’être privé du sommeil par le travail. Cet effet n’est pas présent chez les libéraux (35% vs 30%)</a:t>
            </a:r>
          </a:p>
          <a:p>
            <a:endParaRPr lang="fr-FR" dirty="0"/>
          </a:p>
        </p:txBody>
      </p:sp>
      <p:graphicFrame>
        <p:nvGraphicFramePr>
          <p:cNvPr id="5" name="Graphique 4">
            <a:extLst>
              <a:ext uri="{FF2B5EF4-FFF2-40B4-BE49-F238E27FC236}">
                <a16:creationId xmlns:a16="http://schemas.microsoft.com/office/drawing/2014/main" xmlns="" id="{C13C6E62-62EA-4A6A-92C6-02974BCFFA07}"/>
              </a:ext>
            </a:extLst>
          </p:cNvPr>
          <p:cNvGraphicFramePr>
            <a:graphicFrameLocks/>
          </p:cNvGraphicFramePr>
          <p:nvPr>
            <p:extLst>
              <p:ext uri="{D42A27DB-BD31-4B8C-83A1-F6EECF244321}">
                <p14:modId xmlns:p14="http://schemas.microsoft.com/office/powerpoint/2010/main" val="3221784741"/>
              </p:ext>
            </p:extLst>
          </p:nvPr>
        </p:nvGraphicFramePr>
        <p:xfrm>
          <a:off x="4567436" y="1484784"/>
          <a:ext cx="5205214" cy="37444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819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1DFA003-1032-441B-85E9-34E64465048F}"/>
              </a:ext>
            </a:extLst>
          </p:cNvPr>
          <p:cNvSpPr>
            <a:spLocks noGrp="1"/>
          </p:cNvSpPr>
          <p:nvPr>
            <p:ph type="title"/>
          </p:nvPr>
        </p:nvSpPr>
        <p:spPr>
          <a:xfrm>
            <a:off x="0" y="152400"/>
            <a:ext cx="9772650" cy="1143000"/>
          </a:xfrm>
        </p:spPr>
        <p:txBody>
          <a:bodyPr/>
          <a:lstStyle/>
          <a:p>
            <a:r>
              <a:rPr lang="fr-FR" dirty="0"/>
              <a:t>Conséquences d’une privation de sommeil</a:t>
            </a:r>
          </a:p>
        </p:txBody>
      </p:sp>
      <p:graphicFrame>
        <p:nvGraphicFramePr>
          <p:cNvPr id="4" name="Tableau 3">
            <a:extLst>
              <a:ext uri="{FF2B5EF4-FFF2-40B4-BE49-F238E27FC236}">
                <a16:creationId xmlns:a16="http://schemas.microsoft.com/office/drawing/2014/main" xmlns="" id="{5C5E6CE1-08D0-4AEF-8E2B-3A750E34E474}"/>
              </a:ext>
            </a:extLst>
          </p:cNvPr>
          <p:cNvGraphicFramePr>
            <a:graphicFrameLocks noGrp="1"/>
          </p:cNvGraphicFramePr>
          <p:nvPr>
            <p:extLst>
              <p:ext uri="{D42A27DB-BD31-4B8C-83A1-F6EECF244321}">
                <p14:modId xmlns:p14="http://schemas.microsoft.com/office/powerpoint/2010/main" val="1232460213"/>
              </p:ext>
            </p:extLst>
          </p:nvPr>
        </p:nvGraphicFramePr>
        <p:xfrm>
          <a:off x="318964" y="1052736"/>
          <a:ext cx="4392487" cy="2833974"/>
        </p:xfrm>
        <a:graphic>
          <a:graphicData uri="http://schemas.openxmlformats.org/drawingml/2006/table">
            <a:tbl>
              <a:tblPr firstRow="1" firstCol="1">
                <a:tableStyleId>{21E4AEA4-8DFA-4A89-87EB-49C32662AFE0}</a:tableStyleId>
              </a:tblPr>
              <a:tblGrid>
                <a:gridCol w="1084564">
                  <a:extLst>
                    <a:ext uri="{9D8B030D-6E8A-4147-A177-3AD203B41FA5}">
                      <a16:colId xmlns:a16="http://schemas.microsoft.com/office/drawing/2014/main" xmlns="" val="1297856422"/>
                    </a:ext>
                  </a:extLst>
                </a:gridCol>
                <a:gridCol w="1102641">
                  <a:extLst>
                    <a:ext uri="{9D8B030D-6E8A-4147-A177-3AD203B41FA5}">
                      <a16:colId xmlns:a16="http://schemas.microsoft.com/office/drawing/2014/main" xmlns="" val="3319479170"/>
                    </a:ext>
                  </a:extLst>
                </a:gridCol>
                <a:gridCol w="1102641">
                  <a:extLst>
                    <a:ext uri="{9D8B030D-6E8A-4147-A177-3AD203B41FA5}">
                      <a16:colId xmlns:a16="http://schemas.microsoft.com/office/drawing/2014/main" xmlns="" val="1984430570"/>
                    </a:ext>
                  </a:extLst>
                </a:gridCol>
                <a:gridCol w="1102641">
                  <a:extLst>
                    <a:ext uri="{9D8B030D-6E8A-4147-A177-3AD203B41FA5}">
                      <a16:colId xmlns:a16="http://schemas.microsoft.com/office/drawing/2014/main" xmlns="" val="129164067"/>
                    </a:ext>
                  </a:extLst>
                </a:gridCol>
              </a:tblGrid>
              <a:tr h="692748">
                <a:tc>
                  <a:txBody>
                    <a:bodyPr/>
                    <a:lstStyle/>
                    <a:p>
                      <a:pPr algn="ctr" fontAlgn="b"/>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Privés du sommeil</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Non privés du sommeil</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p</a:t>
                      </a:r>
                    </a:p>
                  </a:txBody>
                  <a:tcPr marL="9525" marR="9525" marT="9525" marB="0" anchor="ctr"/>
                </a:tc>
                <a:extLst>
                  <a:ext uri="{0D108BD9-81ED-4DB2-BD59-A6C34878D82A}">
                    <a16:rowId xmlns:a16="http://schemas.microsoft.com/office/drawing/2014/main" xmlns="" val="2700982366"/>
                  </a:ext>
                </a:extLst>
              </a:tr>
              <a:tr h="356871">
                <a:tc>
                  <a:txBody>
                    <a:bodyPr/>
                    <a:lstStyle/>
                    <a:p>
                      <a:pPr algn="ctr" fontAlgn="b"/>
                      <a:r>
                        <a:rPr lang="fr-FR" sz="1000" u="none" strike="noStrike">
                          <a:effectLst/>
                        </a:rPr>
                        <a:t>IMC</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25,08 (5,61)</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24,02 (4,38)</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0,006</a:t>
                      </a:r>
                    </a:p>
                  </a:txBody>
                  <a:tcPr marL="9525" marR="9525" marT="9525" marB="0" anchor="ctr"/>
                </a:tc>
                <a:extLst>
                  <a:ext uri="{0D108BD9-81ED-4DB2-BD59-A6C34878D82A}">
                    <a16:rowId xmlns:a16="http://schemas.microsoft.com/office/drawing/2014/main" xmlns="" val="2826117043"/>
                  </a:ext>
                </a:extLst>
              </a:tr>
              <a:tr h="356871">
                <a:tc>
                  <a:txBody>
                    <a:bodyPr/>
                    <a:lstStyle/>
                    <a:p>
                      <a:pPr algn="ctr" fontAlgn="b"/>
                      <a:r>
                        <a:rPr lang="fr-FR" sz="1000" u="none" strike="noStrike">
                          <a:effectLst/>
                        </a:rPr>
                        <a:t>ESS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10,48 (4,47)</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9,02 (4,73)</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&lt; 0,0001</a:t>
                      </a:r>
                    </a:p>
                  </a:txBody>
                  <a:tcPr marL="9525" marR="9525" marT="9525" marB="0" anchor="ctr"/>
                </a:tc>
                <a:extLst>
                  <a:ext uri="{0D108BD9-81ED-4DB2-BD59-A6C34878D82A}">
                    <a16:rowId xmlns:a16="http://schemas.microsoft.com/office/drawing/2014/main" xmlns="" val="3509856834"/>
                  </a:ext>
                </a:extLst>
              </a:tr>
              <a:tr h="356871">
                <a:tc>
                  <a:txBody>
                    <a:bodyPr/>
                    <a:lstStyle/>
                    <a:p>
                      <a:pPr algn="ctr" fontAlgn="b"/>
                      <a:r>
                        <a:rPr lang="fr-FR" sz="1000" u="none" strike="noStrike">
                          <a:effectLst/>
                        </a:rPr>
                        <a:t>ISI</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15,28 (4,75)</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13,43 (6,09)</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&lt; 0,0001</a:t>
                      </a:r>
                    </a:p>
                  </a:txBody>
                  <a:tcPr marL="9525" marR="9525" marT="9525" marB="0" anchor="ctr"/>
                </a:tc>
                <a:extLst>
                  <a:ext uri="{0D108BD9-81ED-4DB2-BD59-A6C34878D82A}">
                    <a16:rowId xmlns:a16="http://schemas.microsoft.com/office/drawing/2014/main" xmlns="" val="3846769097"/>
                  </a:ext>
                </a:extLst>
              </a:tr>
              <a:tr h="356871">
                <a:tc>
                  <a:txBody>
                    <a:bodyPr/>
                    <a:lstStyle/>
                    <a:p>
                      <a:pPr algn="ctr" fontAlgn="b"/>
                      <a:r>
                        <a:rPr lang="fr-FR" sz="1000" u="none" strike="noStrike" dirty="0">
                          <a:effectLst/>
                        </a:rPr>
                        <a:t>HAD-A</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9,05 (3,74)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8,42 (3,91)</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0,024</a:t>
                      </a:r>
                    </a:p>
                  </a:txBody>
                  <a:tcPr marL="9525" marR="9525" marT="9525" marB="0" anchor="ctr"/>
                </a:tc>
                <a:extLst>
                  <a:ext uri="{0D108BD9-81ED-4DB2-BD59-A6C34878D82A}">
                    <a16:rowId xmlns:a16="http://schemas.microsoft.com/office/drawing/2014/main" xmlns="" val="1676899277"/>
                  </a:ext>
                </a:extLst>
              </a:tr>
              <a:tr h="356871">
                <a:tc>
                  <a:txBody>
                    <a:bodyPr/>
                    <a:lstStyle/>
                    <a:p>
                      <a:pPr algn="ctr" fontAlgn="b"/>
                      <a:r>
                        <a:rPr lang="fr-FR" sz="1000" u="none" strike="noStrike" dirty="0">
                          <a:effectLst/>
                        </a:rPr>
                        <a:t>HADD</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6,36 (3,66)</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4,84 (3,48)</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&lt; 0,0001</a:t>
                      </a:r>
                    </a:p>
                  </a:txBody>
                  <a:tcPr marL="9525" marR="9525" marT="9525" marB="0" anchor="ctr"/>
                </a:tc>
                <a:extLst>
                  <a:ext uri="{0D108BD9-81ED-4DB2-BD59-A6C34878D82A}">
                    <a16:rowId xmlns:a16="http://schemas.microsoft.com/office/drawing/2014/main" xmlns="" val="3423544261"/>
                  </a:ext>
                </a:extLst>
              </a:tr>
              <a:tr h="356871">
                <a:tc>
                  <a:txBody>
                    <a:bodyPr/>
                    <a:lstStyle/>
                    <a:p>
                      <a:pPr algn="ctr" fontAlgn="b"/>
                      <a:r>
                        <a:rPr lang="fr-FR" sz="1000" u="none" strike="noStrike">
                          <a:effectLst/>
                        </a:rPr>
                        <a:t>Total</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421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322</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817243743"/>
                  </a:ext>
                </a:extLst>
              </a:tr>
            </a:tbl>
          </a:graphicData>
        </a:graphic>
      </p:graphicFrame>
      <p:graphicFrame>
        <p:nvGraphicFramePr>
          <p:cNvPr id="5" name="Tableau 4">
            <a:extLst>
              <a:ext uri="{FF2B5EF4-FFF2-40B4-BE49-F238E27FC236}">
                <a16:creationId xmlns:a16="http://schemas.microsoft.com/office/drawing/2014/main" xmlns="" id="{CA738A92-872A-49C2-9EF3-DEDB3259484D}"/>
              </a:ext>
            </a:extLst>
          </p:cNvPr>
          <p:cNvGraphicFramePr>
            <a:graphicFrameLocks noGrp="1"/>
          </p:cNvGraphicFramePr>
          <p:nvPr>
            <p:extLst>
              <p:ext uri="{D42A27DB-BD31-4B8C-83A1-F6EECF244321}">
                <p14:modId xmlns:p14="http://schemas.microsoft.com/office/powerpoint/2010/main" val="1575492997"/>
              </p:ext>
            </p:extLst>
          </p:nvPr>
        </p:nvGraphicFramePr>
        <p:xfrm>
          <a:off x="5863580" y="1700808"/>
          <a:ext cx="3387947" cy="2285703"/>
        </p:xfrm>
        <a:graphic>
          <a:graphicData uri="http://schemas.openxmlformats.org/drawingml/2006/table">
            <a:tbl>
              <a:tblPr firstRow="1" firstCol="1">
                <a:tableStyleId>{21E4AEA4-8DFA-4A89-87EB-49C32662AFE0}</a:tableStyleId>
              </a:tblPr>
              <a:tblGrid>
                <a:gridCol w="759183">
                  <a:extLst>
                    <a:ext uri="{9D8B030D-6E8A-4147-A177-3AD203B41FA5}">
                      <a16:colId xmlns:a16="http://schemas.microsoft.com/office/drawing/2014/main" xmlns="" val="2813175328"/>
                    </a:ext>
                  </a:extLst>
                </a:gridCol>
                <a:gridCol w="792802">
                  <a:extLst>
                    <a:ext uri="{9D8B030D-6E8A-4147-A177-3AD203B41FA5}">
                      <a16:colId xmlns:a16="http://schemas.microsoft.com/office/drawing/2014/main" xmlns="" val="4158750440"/>
                    </a:ext>
                  </a:extLst>
                </a:gridCol>
                <a:gridCol w="917981">
                  <a:extLst>
                    <a:ext uri="{9D8B030D-6E8A-4147-A177-3AD203B41FA5}">
                      <a16:colId xmlns:a16="http://schemas.microsoft.com/office/drawing/2014/main" xmlns="" val="4016408566"/>
                    </a:ext>
                  </a:extLst>
                </a:gridCol>
                <a:gridCol w="917981">
                  <a:extLst>
                    <a:ext uri="{9D8B030D-6E8A-4147-A177-3AD203B41FA5}">
                      <a16:colId xmlns:a16="http://schemas.microsoft.com/office/drawing/2014/main" xmlns="" val="2817957356"/>
                    </a:ext>
                  </a:extLst>
                </a:gridCol>
              </a:tblGrid>
              <a:tr h="435745">
                <a:tc>
                  <a:txBody>
                    <a:bodyPr/>
                    <a:lstStyle/>
                    <a:p>
                      <a:pPr algn="ctr" fontAlgn="b"/>
                      <a:endParaRPr lang="fr-FR" sz="1000" b="0" i="0" u="none" strike="noStrike" dirty="0">
                        <a:effectLst/>
                        <a:latin typeface="Arial" panose="020B0604020202020204" pitchFamily="34" charset="0"/>
                      </a:endParaRPr>
                    </a:p>
                  </a:txBody>
                  <a:tcPr marL="9525" marR="9525" marT="9525" marB="0" anchor="ctr"/>
                </a:tc>
                <a:tc>
                  <a:txBody>
                    <a:bodyPr/>
                    <a:lstStyle/>
                    <a:p>
                      <a:pPr algn="ctr" fontAlgn="b"/>
                      <a:endParaRPr lang="fr-FR" sz="1000" u="none" strike="noStrike" dirty="0">
                        <a:effectLst/>
                      </a:endParaRPr>
                    </a:p>
                    <a:p>
                      <a:pPr algn="ctr" fontAlgn="b"/>
                      <a:r>
                        <a:rPr lang="fr-FR" sz="1000" u="none" strike="noStrike" dirty="0">
                          <a:effectLst/>
                        </a:rPr>
                        <a:t>&lt;6 heures au lit</a:t>
                      </a:r>
                    </a:p>
                    <a:p>
                      <a:pPr algn="ctr" fontAlgn="b"/>
                      <a:endParaRPr lang="fr-FR" sz="1000" b="0" i="0" u="none" strike="noStrike" dirty="0">
                        <a:effectLst/>
                        <a:latin typeface="Arial" panose="020B0604020202020204" pitchFamily="34" charset="0"/>
                      </a:endParaRPr>
                    </a:p>
                  </a:txBody>
                  <a:tcPr marL="9525" marR="9525" marT="9525" marB="0" anchor="ctr"/>
                </a:tc>
                <a:tc>
                  <a:txBody>
                    <a:bodyPr/>
                    <a:lstStyle/>
                    <a:p>
                      <a:pPr algn="ctr" fontAlgn="b"/>
                      <a:endParaRPr lang="fr-FR" sz="1000" u="none" strike="noStrike" dirty="0">
                        <a:effectLst/>
                      </a:endParaRPr>
                    </a:p>
                    <a:p>
                      <a:pPr algn="ctr" fontAlgn="b"/>
                      <a:r>
                        <a:rPr lang="fr-FR" sz="1000" u="none" strike="noStrike" dirty="0">
                          <a:effectLst/>
                        </a:rPr>
                        <a:t>&gt;6 heures au lit</a:t>
                      </a:r>
                    </a:p>
                    <a:p>
                      <a:pPr algn="ctr" fontAlgn="b"/>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p</a:t>
                      </a:r>
                    </a:p>
                  </a:txBody>
                  <a:tcPr marL="9525" marR="9525" marT="9525" marB="0" anchor="ctr"/>
                </a:tc>
                <a:extLst>
                  <a:ext uri="{0D108BD9-81ED-4DB2-BD59-A6C34878D82A}">
                    <a16:rowId xmlns:a16="http://schemas.microsoft.com/office/drawing/2014/main" xmlns="" val="1209862515"/>
                  </a:ext>
                </a:extLst>
              </a:tr>
              <a:tr h="277763">
                <a:tc>
                  <a:txBody>
                    <a:bodyPr/>
                    <a:lstStyle/>
                    <a:p>
                      <a:pPr algn="ctr" fontAlgn="b"/>
                      <a:r>
                        <a:rPr lang="fr-FR" sz="1000" u="none" strike="noStrike">
                          <a:effectLst/>
                        </a:rPr>
                        <a:t>IMC</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25,09 (5,50)</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24,32 (4,74)</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0,032</a:t>
                      </a:r>
                    </a:p>
                  </a:txBody>
                  <a:tcPr marL="9525" marR="9525" marT="9525" marB="0" anchor="ctr"/>
                </a:tc>
                <a:extLst>
                  <a:ext uri="{0D108BD9-81ED-4DB2-BD59-A6C34878D82A}">
                    <a16:rowId xmlns:a16="http://schemas.microsoft.com/office/drawing/2014/main" xmlns="" val="3253409444"/>
                  </a:ext>
                </a:extLst>
              </a:tr>
              <a:tr h="277763">
                <a:tc>
                  <a:txBody>
                    <a:bodyPr/>
                    <a:lstStyle/>
                    <a:p>
                      <a:pPr algn="ctr" fontAlgn="b"/>
                      <a:r>
                        <a:rPr lang="fr-FR" sz="1000" u="none" strike="noStrike">
                          <a:effectLst/>
                        </a:rPr>
                        <a:t>ESS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9,90 (4,55)</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9,39 (4,78)</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1007852341"/>
                  </a:ext>
                </a:extLst>
              </a:tr>
              <a:tr h="277763">
                <a:tc>
                  <a:txBody>
                    <a:bodyPr/>
                    <a:lstStyle/>
                    <a:p>
                      <a:pPr algn="ctr" fontAlgn="b"/>
                      <a:r>
                        <a:rPr lang="fr-FR" sz="1000" u="none" strike="noStrike">
                          <a:effectLst/>
                        </a:rPr>
                        <a:t>ISI</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14,71 (5,16)</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14,35 (5,61)</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298043451"/>
                  </a:ext>
                </a:extLst>
              </a:tr>
              <a:tr h="277763">
                <a:tc>
                  <a:txBody>
                    <a:bodyPr/>
                    <a:lstStyle/>
                    <a:p>
                      <a:pPr algn="ctr" fontAlgn="b"/>
                      <a:r>
                        <a:rPr lang="fr-FR" sz="1000" u="none" strike="noStrike" dirty="0">
                          <a:effectLst/>
                        </a:rPr>
                        <a:t>HAD-A</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8,79 (3,70)</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8,85 (3,97)</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21475504"/>
                  </a:ext>
                </a:extLst>
              </a:tr>
              <a:tr h="277763">
                <a:tc>
                  <a:txBody>
                    <a:bodyPr/>
                    <a:lstStyle/>
                    <a:p>
                      <a:pPr algn="ctr" fontAlgn="b"/>
                      <a:r>
                        <a:rPr lang="fr-FR" sz="1000" u="none" strike="noStrike" dirty="0">
                          <a:effectLst/>
                        </a:rPr>
                        <a:t>HAD-D</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5,93 (3,59)</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5,50 (3,82)</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2822792167"/>
                  </a:ext>
                </a:extLst>
              </a:tr>
              <a:tr h="277763">
                <a:tc>
                  <a:txBody>
                    <a:bodyPr/>
                    <a:lstStyle/>
                    <a:p>
                      <a:pPr algn="ctr" fontAlgn="b"/>
                      <a:r>
                        <a:rPr lang="fr-FR" sz="1000" u="none" strike="noStrike" dirty="0">
                          <a:effectLst/>
                        </a:rPr>
                        <a:t>Total</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531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351</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122140386"/>
                  </a:ext>
                </a:extLst>
              </a:tr>
            </a:tbl>
          </a:graphicData>
        </a:graphic>
      </p:graphicFrame>
      <p:sp>
        <p:nvSpPr>
          <p:cNvPr id="6" name="ZoneTexte 5"/>
          <p:cNvSpPr txBox="1"/>
          <p:nvPr/>
        </p:nvSpPr>
        <p:spPr>
          <a:xfrm>
            <a:off x="174948" y="4077072"/>
            <a:ext cx="4824536" cy="1631216"/>
          </a:xfrm>
          <a:prstGeom prst="rect">
            <a:avLst/>
          </a:prstGeom>
          <a:noFill/>
        </p:spPr>
        <p:txBody>
          <a:bodyPr wrap="square" rtlCol="0">
            <a:spAutoFit/>
          </a:bodyPr>
          <a:lstStyle/>
          <a:p>
            <a:r>
              <a:rPr lang="fr-FR" sz="2000" dirty="0">
                <a:latin typeface="+mn-lt"/>
              </a:rPr>
              <a:t>Poids plus important, plus somnolents, et scores sur les échelles de sévérité d’insomnie, d’anxiété et de dépression plus élevés.</a:t>
            </a:r>
          </a:p>
          <a:p>
            <a:endParaRPr lang="fr-FR" sz="2000" dirty="0">
              <a:latin typeface="+mn-lt"/>
            </a:endParaRPr>
          </a:p>
        </p:txBody>
      </p:sp>
      <p:sp>
        <p:nvSpPr>
          <p:cNvPr id="7" name="ZoneTexte 6"/>
          <p:cNvSpPr txBox="1"/>
          <p:nvPr/>
        </p:nvSpPr>
        <p:spPr>
          <a:xfrm>
            <a:off x="5647556" y="4221088"/>
            <a:ext cx="3764279" cy="1938992"/>
          </a:xfrm>
          <a:prstGeom prst="rect">
            <a:avLst/>
          </a:prstGeom>
          <a:noFill/>
        </p:spPr>
        <p:txBody>
          <a:bodyPr wrap="square" rtlCol="0">
            <a:spAutoFit/>
          </a:bodyPr>
          <a:lstStyle/>
          <a:p>
            <a:r>
              <a:rPr lang="fr-FR" sz="2000" dirty="0">
                <a:latin typeface="+mn-lt"/>
              </a:rPr>
              <a:t>Un temps de sommeil objectivement court (moins de 6 heures au lit) pendant la semaine n’est associé qu’à un IMC plus important mais pas aux autres éléments</a:t>
            </a:r>
          </a:p>
        </p:txBody>
      </p:sp>
    </p:spTree>
    <p:extLst>
      <p:ext uri="{BB962C8B-B14F-4D97-AF65-F5344CB8AC3E}">
        <p14:creationId xmlns:p14="http://schemas.microsoft.com/office/powerpoint/2010/main" val="4068899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00BD46A-AFED-4464-BE06-A5C1BFF28108}"/>
              </a:ext>
            </a:extLst>
          </p:cNvPr>
          <p:cNvSpPr>
            <a:spLocks noGrp="1"/>
          </p:cNvSpPr>
          <p:nvPr>
            <p:ph type="title"/>
          </p:nvPr>
        </p:nvSpPr>
        <p:spPr/>
        <p:txBody>
          <a:bodyPr/>
          <a:lstStyle/>
          <a:p>
            <a:r>
              <a:rPr lang="fr-FR" dirty="0"/>
              <a:t>Irrégularité des horaires </a:t>
            </a:r>
          </a:p>
        </p:txBody>
      </p:sp>
      <p:sp>
        <p:nvSpPr>
          <p:cNvPr id="3" name="Espace réservé du contenu 2">
            <a:extLst>
              <a:ext uri="{FF2B5EF4-FFF2-40B4-BE49-F238E27FC236}">
                <a16:creationId xmlns:a16="http://schemas.microsoft.com/office/drawing/2014/main" xmlns="" id="{65DC0188-41F7-4DDB-A54C-FF93F064315B}"/>
              </a:ext>
            </a:extLst>
          </p:cNvPr>
          <p:cNvSpPr>
            <a:spLocks noGrp="1"/>
          </p:cNvSpPr>
          <p:nvPr>
            <p:ph idx="1"/>
          </p:nvPr>
        </p:nvSpPr>
        <p:spPr>
          <a:xfrm>
            <a:off x="348054" y="1322464"/>
            <a:ext cx="7005414" cy="4525963"/>
          </a:xfrm>
        </p:spPr>
        <p:txBody>
          <a:bodyPr/>
          <a:lstStyle/>
          <a:p>
            <a:r>
              <a:rPr lang="fr-FR" sz="1800" dirty="0"/>
              <a:t>Les horaires de coucher et de lever sont variables entre la semaine et le weekend pour les deux groupes</a:t>
            </a:r>
          </a:p>
          <a:p>
            <a:r>
              <a:rPr lang="fr-FR" sz="1800" dirty="0"/>
              <a:t>Des horaires décalés sont plus fréquents chez les soignants (39%) et en rapport avec un travail posté chez 81% </a:t>
            </a:r>
          </a:p>
          <a:p>
            <a:r>
              <a:rPr lang="fr-FR" sz="1800" dirty="0"/>
              <a:t>Chez les non soignants les horaires décalés sont moins fréquents (26%) et en rapport avec un travail posté chez 31%. </a:t>
            </a:r>
          </a:p>
        </p:txBody>
      </p:sp>
      <p:pic>
        <p:nvPicPr>
          <p:cNvPr id="7" name="Image 6">
            <a:extLst>
              <a:ext uri="{FF2B5EF4-FFF2-40B4-BE49-F238E27FC236}">
                <a16:creationId xmlns:a16="http://schemas.microsoft.com/office/drawing/2014/main" xmlns="" id="{1C13A8ED-8B7A-4C39-B3C3-A82536C529DD}"/>
              </a:ext>
            </a:extLst>
          </p:cNvPr>
          <p:cNvPicPr>
            <a:picLocks noChangeAspect="1"/>
          </p:cNvPicPr>
          <p:nvPr/>
        </p:nvPicPr>
        <p:blipFill>
          <a:blip r:embed="rId2"/>
          <a:stretch>
            <a:fillRect/>
          </a:stretch>
        </p:blipFill>
        <p:spPr>
          <a:xfrm>
            <a:off x="5188061" y="3573015"/>
            <a:ext cx="4584589" cy="2755631"/>
          </a:xfrm>
          <a:prstGeom prst="rect">
            <a:avLst/>
          </a:prstGeom>
        </p:spPr>
      </p:pic>
      <p:graphicFrame>
        <p:nvGraphicFramePr>
          <p:cNvPr id="9" name="Graphique 8">
            <a:extLst>
              <a:ext uri="{FF2B5EF4-FFF2-40B4-BE49-F238E27FC236}">
                <a16:creationId xmlns:a16="http://schemas.microsoft.com/office/drawing/2014/main" xmlns="" id="{BED11E08-7008-414D-93D2-B5BADC230E5A}"/>
              </a:ext>
            </a:extLst>
          </p:cNvPr>
          <p:cNvGraphicFramePr>
            <a:graphicFrameLocks/>
          </p:cNvGraphicFramePr>
          <p:nvPr>
            <p:extLst>
              <p:ext uri="{D42A27DB-BD31-4B8C-83A1-F6EECF244321}">
                <p14:modId xmlns:p14="http://schemas.microsoft.com/office/powerpoint/2010/main" val="953244845"/>
              </p:ext>
            </p:extLst>
          </p:nvPr>
        </p:nvGraphicFramePr>
        <p:xfrm>
          <a:off x="571500" y="3585446"/>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au 10">
            <a:extLst>
              <a:ext uri="{FF2B5EF4-FFF2-40B4-BE49-F238E27FC236}">
                <a16:creationId xmlns:a16="http://schemas.microsoft.com/office/drawing/2014/main" xmlns="" id="{392997AF-B865-438F-A6E8-D82CF883A475}"/>
              </a:ext>
            </a:extLst>
          </p:cNvPr>
          <p:cNvGraphicFramePr>
            <a:graphicFrameLocks noGrp="1"/>
          </p:cNvGraphicFramePr>
          <p:nvPr>
            <p:extLst>
              <p:ext uri="{D42A27DB-BD31-4B8C-83A1-F6EECF244321}">
                <p14:modId xmlns:p14="http://schemas.microsoft.com/office/powerpoint/2010/main" val="655429676"/>
              </p:ext>
            </p:extLst>
          </p:nvPr>
        </p:nvGraphicFramePr>
        <p:xfrm>
          <a:off x="7375748" y="1279996"/>
          <a:ext cx="2736303" cy="1501140"/>
        </p:xfrm>
        <a:graphic>
          <a:graphicData uri="http://schemas.openxmlformats.org/drawingml/2006/table">
            <a:tbl>
              <a:tblPr>
                <a:tableStyleId>{69CF1AB2-1976-4502-BF36-3FF5EA218861}</a:tableStyleId>
              </a:tblPr>
              <a:tblGrid>
                <a:gridCol w="720080">
                  <a:extLst>
                    <a:ext uri="{9D8B030D-6E8A-4147-A177-3AD203B41FA5}">
                      <a16:colId xmlns:a16="http://schemas.microsoft.com/office/drawing/2014/main" xmlns="" val="373882390"/>
                    </a:ext>
                  </a:extLst>
                </a:gridCol>
                <a:gridCol w="1368152">
                  <a:extLst>
                    <a:ext uri="{9D8B030D-6E8A-4147-A177-3AD203B41FA5}">
                      <a16:colId xmlns:a16="http://schemas.microsoft.com/office/drawing/2014/main" xmlns="" val="1700061981"/>
                    </a:ext>
                  </a:extLst>
                </a:gridCol>
                <a:gridCol w="648071">
                  <a:extLst>
                    <a:ext uri="{9D8B030D-6E8A-4147-A177-3AD203B41FA5}">
                      <a16:colId xmlns:a16="http://schemas.microsoft.com/office/drawing/2014/main" xmlns="" val="3966485595"/>
                    </a:ext>
                  </a:extLst>
                </a:gridCol>
              </a:tblGrid>
              <a:tr h="145132">
                <a:tc rowSpan="4">
                  <a:txBody>
                    <a:bodyPr/>
                    <a:lstStyle/>
                    <a:p>
                      <a:pPr algn="ctr" fontAlgn="b"/>
                      <a:r>
                        <a:rPr lang="fr-FR" sz="1100" u="none" strike="noStrike" dirty="0">
                          <a:effectLst/>
                        </a:rPr>
                        <a:t>non soignants</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 coucher semaine</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23h18</a:t>
                      </a:r>
                      <a:endParaRPr lang="fr-FR"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1179780021"/>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a:effectLst/>
                        </a:rPr>
                        <a:t>coucher weekend</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23h58</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620172933"/>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a:effectLst/>
                        </a:rPr>
                        <a:t>lever semaine</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07h13</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155196250"/>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a:effectLst/>
                        </a:rPr>
                        <a:t>lever weekend</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08h55</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2086175948"/>
                  </a:ext>
                </a:extLst>
              </a:tr>
              <a:tr h="190500">
                <a:tc rowSpan="4">
                  <a:txBody>
                    <a:bodyPr/>
                    <a:lstStyle/>
                    <a:p>
                      <a:pPr algn="ctr" fontAlgn="b"/>
                      <a:r>
                        <a:rPr lang="fr-FR" sz="1100" u="none" strike="noStrike" dirty="0">
                          <a:effectLst/>
                        </a:rPr>
                        <a:t>Soignants</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coucher semaine</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23h37</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2572300387"/>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dirty="0">
                          <a:effectLst/>
                        </a:rPr>
                        <a:t>coucher weekend</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23h51</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1594535919"/>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a:effectLst/>
                        </a:rPr>
                        <a:t>lever semaine</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07h12</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456598959"/>
                  </a:ext>
                </a:extLst>
              </a:tr>
              <a:tr h="190500">
                <a:tc vMerge="1">
                  <a:txBody>
                    <a:bodyPr/>
                    <a:lstStyle/>
                    <a:p>
                      <a:pPr algn="l" fontAlgn="b"/>
                      <a:endParaRPr lang="fr-FR"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fr-FR" sz="1100" u="none" strike="noStrike">
                          <a:effectLst/>
                        </a:rPr>
                        <a:t>lever weekend</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08h45</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xmlns="" val="576554979"/>
                  </a:ext>
                </a:extLst>
              </a:tr>
            </a:tbl>
          </a:graphicData>
        </a:graphic>
      </p:graphicFrame>
    </p:spTree>
    <p:extLst>
      <p:ext uri="{BB962C8B-B14F-4D97-AF65-F5344CB8AC3E}">
        <p14:creationId xmlns:p14="http://schemas.microsoft.com/office/powerpoint/2010/main" val="4263711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E2AB43C-3135-47D9-94D6-0A5D51E5EC63}"/>
              </a:ext>
            </a:extLst>
          </p:cNvPr>
          <p:cNvSpPr>
            <a:spLocks noGrp="1"/>
          </p:cNvSpPr>
          <p:nvPr>
            <p:ph type="title"/>
          </p:nvPr>
        </p:nvSpPr>
        <p:spPr/>
        <p:txBody>
          <a:bodyPr/>
          <a:lstStyle/>
          <a:p>
            <a:r>
              <a:rPr lang="fr-FR" dirty="0"/>
              <a:t>Conséquences d’un décalage</a:t>
            </a:r>
          </a:p>
        </p:txBody>
      </p:sp>
      <p:graphicFrame>
        <p:nvGraphicFramePr>
          <p:cNvPr id="4" name="Espace réservé du contenu 3">
            <a:extLst>
              <a:ext uri="{FF2B5EF4-FFF2-40B4-BE49-F238E27FC236}">
                <a16:creationId xmlns:a16="http://schemas.microsoft.com/office/drawing/2014/main" xmlns="" id="{32A3700B-0B5D-4C8A-A478-E16ACDB1E92A}"/>
              </a:ext>
            </a:extLst>
          </p:cNvPr>
          <p:cNvGraphicFramePr>
            <a:graphicFrameLocks noGrp="1"/>
          </p:cNvGraphicFramePr>
          <p:nvPr>
            <p:ph idx="1"/>
            <p:extLst>
              <p:ext uri="{D42A27DB-BD31-4B8C-83A1-F6EECF244321}">
                <p14:modId xmlns:p14="http://schemas.microsoft.com/office/powerpoint/2010/main" val="178790797"/>
              </p:ext>
            </p:extLst>
          </p:nvPr>
        </p:nvGraphicFramePr>
        <p:xfrm>
          <a:off x="1779760" y="2923615"/>
          <a:ext cx="7468195" cy="3072765"/>
        </p:xfrm>
        <a:graphic>
          <a:graphicData uri="http://schemas.openxmlformats.org/drawingml/2006/table">
            <a:tbl>
              <a:tblPr firstRow="1" firstCol="1">
                <a:tableStyleId>{21E4AEA4-8DFA-4A89-87EB-49C32662AFE0}</a:tableStyleId>
              </a:tblPr>
              <a:tblGrid>
                <a:gridCol w="2247709">
                  <a:extLst>
                    <a:ext uri="{9D8B030D-6E8A-4147-A177-3AD203B41FA5}">
                      <a16:colId xmlns:a16="http://schemas.microsoft.com/office/drawing/2014/main" xmlns="" val="4264820767"/>
                    </a:ext>
                  </a:extLst>
                </a:gridCol>
                <a:gridCol w="2126446">
                  <a:extLst>
                    <a:ext uri="{9D8B030D-6E8A-4147-A177-3AD203B41FA5}">
                      <a16:colId xmlns:a16="http://schemas.microsoft.com/office/drawing/2014/main" xmlns="" val="1269665782"/>
                    </a:ext>
                  </a:extLst>
                </a:gridCol>
                <a:gridCol w="1908539">
                  <a:extLst>
                    <a:ext uri="{9D8B030D-6E8A-4147-A177-3AD203B41FA5}">
                      <a16:colId xmlns:a16="http://schemas.microsoft.com/office/drawing/2014/main" xmlns="" val="3407843710"/>
                    </a:ext>
                  </a:extLst>
                </a:gridCol>
                <a:gridCol w="1185501">
                  <a:extLst>
                    <a:ext uri="{9D8B030D-6E8A-4147-A177-3AD203B41FA5}">
                      <a16:colId xmlns:a16="http://schemas.microsoft.com/office/drawing/2014/main" xmlns="" val="2112809006"/>
                    </a:ext>
                  </a:extLst>
                </a:gridCol>
              </a:tblGrid>
              <a:tr h="0">
                <a:tc>
                  <a:txBody>
                    <a:bodyPr/>
                    <a:lstStyle/>
                    <a:p>
                      <a:pPr algn="ctr" fontAlgn="b"/>
                      <a:endParaRPr lang="fr-FR" sz="1400" b="0" i="0" u="none" strike="noStrike" dirty="0">
                        <a:effectLst/>
                        <a:latin typeface="Arial" panose="020B0604020202020204" pitchFamily="34" charset="0"/>
                      </a:endParaRPr>
                    </a:p>
                  </a:txBody>
                  <a:tcPr marL="9525" marR="9525" marT="9525" marB="0" anchor="ctr"/>
                </a:tc>
                <a:tc>
                  <a:txBody>
                    <a:bodyPr/>
                    <a:lstStyle/>
                    <a:p>
                      <a:pPr algn="ctr" fontAlgn="b"/>
                      <a:endParaRPr lang="fr-FR" sz="1400" u="none" strike="noStrike" dirty="0">
                        <a:effectLst/>
                      </a:endParaRPr>
                    </a:p>
                    <a:p>
                      <a:pPr algn="ctr" fontAlgn="b"/>
                      <a:r>
                        <a:rPr lang="fr-FR" sz="1400" u="none" strike="noStrike" dirty="0">
                          <a:effectLst/>
                        </a:rPr>
                        <a:t>&gt;3 heures décalage</a:t>
                      </a:r>
                    </a:p>
                    <a:p>
                      <a:pPr algn="ctr" fontAlgn="b"/>
                      <a:endParaRPr lang="fr-FR" sz="1400" b="1"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&lt;3 heures de décalage</a:t>
                      </a:r>
                      <a:endParaRPr lang="fr-FR" sz="1400" b="1" i="0" u="none" strike="noStrike" dirty="0">
                        <a:effectLst/>
                        <a:latin typeface="Arial" panose="020B0604020202020204" pitchFamily="34" charset="0"/>
                      </a:endParaRPr>
                    </a:p>
                  </a:txBody>
                  <a:tcPr marL="9525" marR="9525" marT="9525" marB="0" anchor="ctr"/>
                </a:tc>
                <a:tc>
                  <a:txBody>
                    <a:bodyPr/>
                    <a:lstStyle/>
                    <a:p>
                      <a:pPr algn="ctr" fontAlgn="b"/>
                      <a:r>
                        <a:rPr lang="fr-FR" sz="1400" b="1" i="0" u="none" strike="noStrike" dirty="0">
                          <a:effectLst/>
                          <a:latin typeface="Arial" panose="020B0604020202020204" pitchFamily="34" charset="0"/>
                        </a:rPr>
                        <a:t>p</a:t>
                      </a:r>
                    </a:p>
                  </a:txBody>
                  <a:tcPr marL="9525" marR="9525" marT="9525" marB="0" anchor="ctr"/>
                </a:tc>
                <a:extLst>
                  <a:ext uri="{0D108BD9-81ED-4DB2-BD59-A6C34878D82A}">
                    <a16:rowId xmlns:a16="http://schemas.microsoft.com/office/drawing/2014/main" xmlns="" val="2899391611"/>
                  </a:ext>
                </a:extLst>
              </a:tr>
              <a:tr h="0">
                <a:tc>
                  <a:txBody>
                    <a:bodyPr/>
                    <a:lstStyle/>
                    <a:p>
                      <a:pPr algn="ctr" fontAlgn="b"/>
                      <a:r>
                        <a:rPr lang="fr-FR" sz="1400" u="none" strike="noStrike">
                          <a:effectLst/>
                        </a:rPr>
                        <a:t>Age</a:t>
                      </a:r>
                      <a:endParaRPr lang="fr-FR" sz="1400" b="1"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35,37 (10,63)</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42,42 (11,73)</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&lt; 0,0001</a:t>
                      </a:r>
                    </a:p>
                  </a:txBody>
                  <a:tcPr marL="9525" marR="9525" marT="9525" marB="0" anchor="ctr"/>
                </a:tc>
                <a:extLst>
                  <a:ext uri="{0D108BD9-81ED-4DB2-BD59-A6C34878D82A}">
                    <a16:rowId xmlns:a16="http://schemas.microsoft.com/office/drawing/2014/main" xmlns="" val="2404387544"/>
                  </a:ext>
                </a:extLst>
              </a:tr>
              <a:tr h="0">
                <a:tc>
                  <a:txBody>
                    <a:bodyPr/>
                    <a:lstStyle/>
                    <a:p>
                      <a:pPr algn="ctr" fontAlgn="b"/>
                      <a:r>
                        <a:rPr lang="fr-FR" sz="1400" u="none" strike="noStrike" dirty="0">
                          <a:effectLst/>
                        </a:rPr>
                        <a:t>IMC</a:t>
                      </a:r>
                      <a:endParaRPr lang="fr-FR" sz="1400" b="1"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25,71 (6,72)</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24,67 (5,01)</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3686488971"/>
                  </a:ext>
                </a:extLst>
              </a:tr>
              <a:tr h="0">
                <a:tc>
                  <a:txBody>
                    <a:bodyPr/>
                    <a:lstStyle/>
                    <a:p>
                      <a:pPr algn="ctr" fontAlgn="b"/>
                      <a:r>
                        <a:rPr lang="fr-FR" sz="1400" u="none" strike="noStrike">
                          <a:effectLst/>
                        </a:rPr>
                        <a:t>ESS</a:t>
                      </a:r>
                      <a:endParaRPr lang="fr-FR" sz="1400" b="1"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10,10 (4,69)</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9,65 (4,64)</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2452712418"/>
                  </a:ext>
                </a:extLst>
              </a:tr>
              <a:tr h="0">
                <a:tc>
                  <a:txBody>
                    <a:bodyPr/>
                    <a:lstStyle/>
                    <a:p>
                      <a:pPr algn="ctr" fontAlgn="b"/>
                      <a:r>
                        <a:rPr lang="fr-FR" sz="1400" u="none" strike="noStrike">
                          <a:effectLst/>
                        </a:rPr>
                        <a:t>ISI</a:t>
                      </a:r>
                      <a:endParaRPr lang="fr-FR" sz="1400" b="1"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14,86 (5,17)</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14,54 (5,36)</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659591233"/>
                  </a:ext>
                </a:extLst>
              </a:tr>
              <a:tr h="0">
                <a:tc>
                  <a:txBody>
                    <a:bodyPr/>
                    <a:lstStyle/>
                    <a:p>
                      <a:pPr algn="ctr" fontAlgn="b"/>
                      <a:r>
                        <a:rPr lang="fr-FR" sz="1400" u="none" strike="noStrike">
                          <a:effectLst/>
                        </a:rPr>
                        <a:t>HAD anxieté moyenne (écart-type)</a:t>
                      </a:r>
                      <a:endParaRPr lang="fr-FR" sz="1400" b="1"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8,26 (3,41)</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8,88 (3,85)</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3214143499"/>
                  </a:ext>
                </a:extLst>
              </a:tr>
              <a:tr h="0">
                <a:tc>
                  <a:txBody>
                    <a:bodyPr/>
                    <a:lstStyle/>
                    <a:p>
                      <a:pPr algn="ctr" fontAlgn="b"/>
                      <a:r>
                        <a:rPr lang="fr-FR" sz="1400" u="none" strike="noStrike">
                          <a:effectLst/>
                        </a:rPr>
                        <a:t>HAD depression moyenne (écart-type)</a:t>
                      </a:r>
                      <a:endParaRPr lang="fr-FR" sz="1400" b="1"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6,20 (3,49)</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5,71 (3,71)</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410534857"/>
                  </a:ext>
                </a:extLst>
              </a:tr>
              <a:tr h="0">
                <a:tc>
                  <a:txBody>
                    <a:bodyPr/>
                    <a:lstStyle/>
                    <a:p>
                      <a:pPr algn="ctr" fontAlgn="b"/>
                      <a:r>
                        <a:rPr lang="fr-FR" sz="1400" u="none" strike="noStrike" dirty="0">
                          <a:effectLst/>
                        </a:rPr>
                        <a:t>Endormissement au volant</a:t>
                      </a:r>
                      <a:endParaRPr lang="fr-FR" sz="1400" b="1"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a:effectLst/>
                        </a:rPr>
                        <a:t>35 (38%)</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292 (37%)</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2837437534"/>
                  </a:ext>
                </a:extLst>
              </a:tr>
              <a:tr h="0">
                <a:tc>
                  <a:txBody>
                    <a:bodyPr/>
                    <a:lstStyle/>
                    <a:p>
                      <a:pPr algn="ctr" fontAlgn="b"/>
                      <a:r>
                        <a:rPr lang="fr-FR" sz="1400" u="none" strike="noStrike" dirty="0">
                          <a:effectLst/>
                        </a:rPr>
                        <a:t>Total</a:t>
                      </a:r>
                      <a:endParaRPr lang="fr-FR" sz="1400" b="1"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93</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789</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endParaRPr lang="fr-FR"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46987804"/>
                  </a:ext>
                </a:extLst>
              </a:tr>
            </a:tbl>
          </a:graphicData>
        </a:graphic>
      </p:graphicFrame>
      <p:sp>
        <p:nvSpPr>
          <p:cNvPr id="5" name="Espace réservé du contenu 2">
            <a:extLst>
              <a:ext uri="{FF2B5EF4-FFF2-40B4-BE49-F238E27FC236}">
                <a16:creationId xmlns:a16="http://schemas.microsoft.com/office/drawing/2014/main" xmlns="" id="{D38A6B35-F7AC-4099-95C5-E5C177963EA4}"/>
              </a:ext>
            </a:extLst>
          </p:cNvPr>
          <p:cNvSpPr txBox="1">
            <a:spLocks/>
          </p:cNvSpPr>
          <p:nvPr/>
        </p:nvSpPr>
        <p:spPr bwMode="auto">
          <a:xfrm>
            <a:off x="514350" y="1556792"/>
            <a:ext cx="92583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85763" indent="-385763" algn="l" rtl="0" eaLnBrk="0" fontAlgn="base" hangingPunct="0">
              <a:spcBef>
                <a:spcPct val="20000"/>
              </a:spcBef>
              <a:spcAft>
                <a:spcPct val="0"/>
              </a:spcAft>
              <a:buChar char="•"/>
              <a:defRPr sz="3600">
                <a:solidFill>
                  <a:schemeClr val="tx1"/>
                </a:solidFill>
                <a:latin typeface="+mn-lt"/>
                <a:ea typeface="MS PGothic" pitchFamily="34" charset="-128"/>
                <a:cs typeface="MS PGothic" charset="0"/>
              </a:defRPr>
            </a:lvl1pPr>
            <a:lvl2pPr marL="835819" indent="-321469" algn="l" rtl="0" eaLnBrk="0" fontAlgn="base" hangingPunct="0">
              <a:spcBef>
                <a:spcPct val="20000"/>
              </a:spcBef>
              <a:spcAft>
                <a:spcPct val="0"/>
              </a:spcAft>
              <a:buChar char="–"/>
              <a:defRPr sz="3150">
                <a:solidFill>
                  <a:schemeClr val="tx1"/>
                </a:solidFill>
                <a:latin typeface="+mn-lt"/>
                <a:ea typeface="MS PGothic" pitchFamily="34" charset="-128"/>
                <a:cs typeface="MS PGothic" charset="0"/>
              </a:defRPr>
            </a:lvl2pPr>
            <a:lvl3pPr marL="1285875" indent="-257175" algn="l" rtl="0" eaLnBrk="0" fontAlgn="base" hangingPunct="0">
              <a:spcBef>
                <a:spcPct val="20000"/>
              </a:spcBef>
              <a:spcAft>
                <a:spcPct val="0"/>
              </a:spcAft>
              <a:buChar char="•"/>
              <a:defRPr sz="2700">
                <a:solidFill>
                  <a:schemeClr val="tx1"/>
                </a:solidFill>
                <a:latin typeface="+mn-lt"/>
                <a:ea typeface="MS PGothic" pitchFamily="34" charset="-128"/>
                <a:cs typeface="MS PGothic" charset="0"/>
              </a:defRPr>
            </a:lvl3pPr>
            <a:lvl4pPr marL="180022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4pPr>
            <a:lvl5pPr marL="231457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5pPr>
            <a:lvl6pPr marL="2828925" indent="-257175" algn="l" rtl="0" fontAlgn="base">
              <a:spcBef>
                <a:spcPct val="20000"/>
              </a:spcBef>
              <a:spcAft>
                <a:spcPct val="0"/>
              </a:spcAft>
              <a:buChar char="»"/>
              <a:defRPr sz="2250">
                <a:solidFill>
                  <a:schemeClr val="tx1"/>
                </a:solidFill>
                <a:latin typeface="+mn-lt"/>
              </a:defRPr>
            </a:lvl6pPr>
            <a:lvl7pPr marL="3343275" indent="-257175" algn="l" rtl="0" fontAlgn="base">
              <a:spcBef>
                <a:spcPct val="20000"/>
              </a:spcBef>
              <a:spcAft>
                <a:spcPct val="0"/>
              </a:spcAft>
              <a:buChar char="»"/>
              <a:defRPr sz="2250">
                <a:solidFill>
                  <a:schemeClr val="tx1"/>
                </a:solidFill>
                <a:latin typeface="+mn-lt"/>
              </a:defRPr>
            </a:lvl7pPr>
            <a:lvl8pPr marL="3857625" indent="-257175" algn="l" rtl="0" fontAlgn="base">
              <a:spcBef>
                <a:spcPct val="20000"/>
              </a:spcBef>
              <a:spcAft>
                <a:spcPct val="0"/>
              </a:spcAft>
              <a:buChar char="»"/>
              <a:defRPr sz="2250">
                <a:solidFill>
                  <a:schemeClr val="tx1"/>
                </a:solidFill>
                <a:latin typeface="+mn-lt"/>
              </a:defRPr>
            </a:lvl8pPr>
            <a:lvl9pPr marL="4371975" indent="-257175" algn="l" rtl="0" fontAlgn="base">
              <a:spcBef>
                <a:spcPct val="20000"/>
              </a:spcBef>
              <a:spcAft>
                <a:spcPct val="0"/>
              </a:spcAft>
              <a:buChar char="»"/>
              <a:defRPr sz="2250">
                <a:solidFill>
                  <a:schemeClr val="tx1"/>
                </a:solidFill>
                <a:latin typeface="+mn-lt"/>
              </a:defRPr>
            </a:lvl9pPr>
          </a:lstStyle>
          <a:p>
            <a:pPr marL="0" indent="0">
              <a:buNone/>
            </a:pPr>
            <a:r>
              <a:rPr lang="fr-FR" sz="1800" kern="0" dirty="0"/>
              <a:t>Les soignants ayant des décalages importants sont plus jeunes.</a:t>
            </a:r>
          </a:p>
          <a:p>
            <a:pPr marL="0" indent="0">
              <a:buNone/>
            </a:pPr>
            <a:r>
              <a:rPr lang="fr-FR" sz="1800" kern="0" dirty="0"/>
              <a:t>Aucun lien ne permet de lier le décalage au poids, aux symptômes d’insomnie et aux troubles </a:t>
            </a:r>
            <a:r>
              <a:rPr lang="fr-FR" sz="1800" kern="0" dirty="0" err="1"/>
              <a:t>anxio</a:t>
            </a:r>
            <a:r>
              <a:rPr lang="fr-FR" sz="1800" kern="0" dirty="0"/>
              <a:t>-dépressifs. Le risque accidentel n’est pas augmenté</a:t>
            </a:r>
          </a:p>
        </p:txBody>
      </p:sp>
    </p:spTree>
    <p:extLst>
      <p:ext uri="{BB962C8B-B14F-4D97-AF65-F5344CB8AC3E}">
        <p14:creationId xmlns:p14="http://schemas.microsoft.com/office/powerpoint/2010/main" val="1382283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7255D37-1595-400B-936A-1B97D746137E}"/>
              </a:ext>
            </a:extLst>
          </p:cNvPr>
          <p:cNvSpPr>
            <a:spLocks noGrp="1"/>
          </p:cNvSpPr>
          <p:nvPr>
            <p:ph type="title"/>
          </p:nvPr>
        </p:nvSpPr>
        <p:spPr/>
        <p:txBody>
          <a:bodyPr/>
          <a:lstStyle/>
          <a:p>
            <a:r>
              <a:rPr lang="fr-FR" dirty="0"/>
              <a:t>Comportements et sommeil</a:t>
            </a:r>
          </a:p>
        </p:txBody>
      </p:sp>
      <p:sp>
        <p:nvSpPr>
          <p:cNvPr id="3" name="Espace réservé du contenu 2">
            <a:extLst>
              <a:ext uri="{FF2B5EF4-FFF2-40B4-BE49-F238E27FC236}">
                <a16:creationId xmlns:a16="http://schemas.microsoft.com/office/drawing/2014/main" xmlns="" id="{FA1AC94D-E400-4729-AAAB-9BC9867C7186}"/>
              </a:ext>
            </a:extLst>
          </p:cNvPr>
          <p:cNvSpPr>
            <a:spLocks noGrp="1"/>
          </p:cNvSpPr>
          <p:nvPr>
            <p:ph idx="1"/>
          </p:nvPr>
        </p:nvSpPr>
        <p:spPr/>
        <p:txBody>
          <a:bodyPr/>
          <a:lstStyle/>
          <a:p>
            <a:pPr marL="0" indent="0">
              <a:buNone/>
            </a:pPr>
            <a:r>
              <a:rPr lang="fr-FR" sz="2800" dirty="0"/>
              <a:t>Les comportements sont semblables dans les deux groupes: les soignants consomment discrètement plus de café et moins d’alcool, fument moins et font plus de sport</a:t>
            </a:r>
          </a:p>
        </p:txBody>
      </p:sp>
      <p:graphicFrame>
        <p:nvGraphicFramePr>
          <p:cNvPr id="4" name="Tableau 3">
            <a:extLst>
              <a:ext uri="{FF2B5EF4-FFF2-40B4-BE49-F238E27FC236}">
                <a16:creationId xmlns:a16="http://schemas.microsoft.com/office/drawing/2014/main" xmlns="" id="{422B871A-E51E-4358-AB1C-AF9E1B30C5A6}"/>
              </a:ext>
            </a:extLst>
          </p:cNvPr>
          <p:cNvGraphicFramePr>
            <a:graphicFrameLocks noGrp="1"/>
          </p:cNvGraphicFramePr>
          <p:nvPr>
            <p:extLst>
              <p:ext uri="{D42A27DB-BD31-4B8C-83A1-F6EECF244321}">
                <p14:modId xmlns:p14="http://schemas.microsoft.com/office/powerpoint/2010/main" val="1802519445"/>
              </p:ext>
            </p:extLst>
          </p:nvPr>
        </p:nvGraphicFramePr>
        <p:xfrm>
          <a:off x="1471092" y="3577758"/>
          <a:ext cx="6408711" cy="2548410"/>
        </p:xfrm>
        <a:graphic>
          <a:graphicData uri="http://schemas.openxmlformats.org/drawingml/2006/table">
            <a:tbl>
              <a:tblPr firstRow="1" firstCol="1">
                <a:tableStyleId>{21E4AEA4-8DFA-4A89-87EB-49C32662AFE0}</a:tableStyleId>
              </a:tblPr>
              <a:tblGrid>
                <a:gridCol w="2136237">
                  <a:extLst>
                    <a:ext uri="{9D8B030D-6E8A-4147-A177-3AD203B41FA5}">
                      <a16:colId xmlns:a16="http://schemas.microsoft.com/office/drawing/2014/main" xmlns="" val="3290171123"/>
                    </a:ext>
                  </a:extLst>
                </a:gridCol>
                <a:gridCol w="2136237">
                  <a:extLst>
                    <a:ext uri="{9D8B030D-6E8A-4147-A177-3AD203B41FA5}">
                      <a16:colId xmlns:a16="http://schemas.microsoft.com/office/drawing/2014/main" xmlns="" val="1278095815"/>
                    </a:ext>
                  </a:extLst>
                </a:gridCol>
                <a:gridCol w="2136237">
                  <a:extLst>
                    <a:ext uri="{9D8B030D-6E8A-4147-A177-3AD203B41FA5}">
                      <a16:colId xmlns:a16="http://schemas.microsoft.com/office/drawing/2014/main" xmlns="" val="1139104213"/>
                    </a:ext>
                  </a:extLst>
                </a:gridCol>
              </a:tblGrid>
              <a:tr h="222570">
                <a:tc>
                  <a:txBody>
                    <a:bodyPr/>
                    <a:lstStyle/>
                    <a:p>
                      <a:pPr algn="ctr" fontAlgn="b"/>
                      <a:endParaRPr lang="fr-FR" sz="1000" b="1" i="0" u="none" strike="noStrike" dirty="0">
                        <a:effectLst/>
                        <a:latin typeface="Arial" panose="020B0604020202020204" pitchFamily="34" charset="0"/>
                      </a:endParaRPr>
                    </a:p>
                  </a:txBody>
                  <a:tcPr marL="9525" marR="9525" marT="9525" marB="0" anchor="ctr"/>
                </a:tc>
                <a:tc>
                  <a:txBody>
                    <a:bodyPr/>
                    <a:lstStyle/>
                    <a:p>
                      <a:pPr algn="ctr" fontAlgn="b"/>
                      <a:endParaRPr lang="fr-FR" sz="1000" u="none" strike="noStrike" dirty="0">
                        <a:effectLst/>
                      </a:endParaRPr>
                    </a:p>
                    <a:p>
                      <a:pPr algn="ctr" fontAlgn="b"/>
                      <a:r>
                        <a:rPr lang="fr-FR" sz="1000" u="none" strike="noStrike" dirty="0">
                          <a:effectLst/>
                        </a:rPr>
                        <a:t>Soignant</a:t>
                      </a:r>
                    </a:p>
                    <a:p>
                      <a:pPr algn="ctr" fontAlgn="b"/>
                      <a:endParaRPr lang="fr-FR" sz="1000" b="1"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non soignant</a:t>
                      </a:r>
                      <a:endParaRPr lang="fr-FR" sz="10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642417824"/>
                  </a:ext>
                </a:extLst>
              </a:tr>
              <a:tr h="222570">
                <a:tc>
                  <a:txBody>
                    <a:bodyPr/>
                    <a:lstStyle/>
                    <a:p>
                      <a:pPr algn="ctr" fontAlgn="b"/>
                      <a:r>
                        <a:rPr lang="fr-FR" sz="1000" u="none" strike="noStrike">
                          <a:effectLst/>
                        </a:rPr>
                        <a:t>Tabagisme</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202 (23%)</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3075 (25%)</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973314774"/>
                  </a:ext>
                </a:extLst>
              </a:tr>
              <a:tr h="248755">
                <a:tc>
                  <a:txBody>
                    <a:bodyPr/>
                    <a:lstStyle/>
                    <a:p>
                      <a:pPr algn="ctr" fontAlgn="b"/>
                      <a:r>
                        <a:rPr lang="fr-FR" sz="1000" u="none" strike="noStrike">
                          <a:effectLst/>
                        </a:rPr>
                        <a:t>Boissons energisantes</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428 (49%)</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5437 (45%)</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327003225"/>
                  </a:ext>
                </a:extLst>
              </a:tr>
              <a:tr h="248755">
                <a:tc>
                  <a:txBody>
                    <a:bodyPr/>
                    <a:lstStyle/>
                    <a:p>
                      <a:pPr algn="ctr" fontAlgn="b"/>
                      <a:r>
                        <a:rPr lang="fr-FR" sz="1000" u="none" strike="noStrike">
                          <a:effectLst/>
                        </a:rPr>
                        <a:t>&gt;2 tasses /jour</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226 (30%)</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3376 (28%)</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549960203"/>
                  </a:ext>
                </a:extLst>
              </a:tr>
              <a:tr h="248755">
                <a:tc>
                  <a:txBody>
                    <a:bodyPr/>
                    <a:lstStyle/>
                    <a:p>
                      <a:pPr algn="ctr" fontAlgn="b"/>
                      <a:r>
                        <a:rPr lang="fr-FR" sz="1000" u="none" strike="noStrike" dirty="0">
                          <a:effectLst/>
                        </a:rPr>
                        <a:t>Consommation d'alcool</a:t>
                      </a:r>
                      <a:endParaRPr lang="fr-FR" sz="1000" b="1"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189 (21%)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2782 (23%)</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338330925"/>
                  </a:ext>
                </a:extLst>
              </a:tr>
              <a:tr h="222570">
                <a:tc>
                  <a:txBody>
                    <a:bodyPr/>
                    <a:lstStyle/>
                    <a:p>
                      <a:pPr algn="ctr" fontAlgn="b"/>
                      <a:r>
                        <a:rPr lang="fr-FR" sz="1000" u="none" strike="noStrike">
                          <a:effectLst/>
                        </a:rPr>
                        <a:t>&gt;2 verres/jour</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24 (3%)</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672 (6%)</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790892550"/>
                  </a:ext>
                </a:extLst>
              </a:tr>
              <a:tr h="222570">
                <a:tc>
                  <a:txBody>
                    <a:bodyPr/>
                    <a:lstStyle/>
                    <a:p>
                      <a:pPr algn="ctr" fontAlgn="b"/>
                      <a:r>
                        <a:rPr lang="fr-FR" sz="1000" u="none" strike="noStrike">
                          <a:effectLst/>
                        </a:rPr>
                        <a:t>Consommation de drogue</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21 (2%)</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418 (3%)</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599086936"/>
                  </a:ext>
                </a:extLst>
              </a:tr>
              <a:tr h="222570">
                <a:tc>
                  <a:txBody>
                    <a:bodyPr/>
                    <a:lstStyle/>
                    <a:p>
                      <a:pPr algn="ctr" fontAlgn="b"/>
                      <a:r>
                        <a:rPr lang="fr-FR" sz="1000" u="none" strike="noStrike">
                          <a:effectLst/>
                        </a:rPr>
                        <a:t>dont cannabis</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21 (2%)</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381 (3%)</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737472735"/>
                  </a:ext>
                </a:extLst>
              </a:tr>
              <a:tr h="222570">
                <a:tc>
                  <a:txBody>
                    <a:bodyPr/>
                    <a:lstStyle/>
                    <a:p>
                      <a:pPr algn="ctr" fontAlgn="b"/>
                      <a:r>
                        <a:rPr lang="fr-FR" sz="1000" u="none" strike="noStrike">
                          <a:effectLst/>
                        </a:rPr>
                        <a:t>Sport</a:t>
                      </a:r>
                      <a:endParaRPr lang="fr-FR" sz="1000" b="1"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457 (52%)</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5687 (47%)</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844969838"/>
                  </a:ext>
                </a:extLst>
              </a:tr>
              <a:tr h="222570">
                <a:tc>
                  <a:txBody>
                    <a:bodyPr/>
                    <a:lstStyle/>
                    <a:p>
                      <a:pPr algn="ctr" fontAlgn="b"/>
                      <a:r>
                        <a:rPr lang="fr-FR" sz="1000" u="none" strike="noStrike" dirty="0">
                          <a:effectLst/>
                        </a:rPr>
                        <a:t>Sport en soirée</a:t>
                      </a:r>
                      <a:endParaRPr lang="fr-FR" sz="1000" b="1"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150 (17%)</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1808 (15%)</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647272749"/>
                  </a:ext>
                </a:extLst>
              </a:tr>
            </a:tbl>
          </a:graphicData>
        </a:graphic>
      </p:graphicFrame>
    </p:spTree>
    <p:extLst>
      <p:ext uri="{BB962C8B-B14F-4D97-AF65-F5344CB8AC3E}">
        <p14:creationId xmlns:p14="http://schemas.microsoft.com/office/powerpoint/2010/main" val="3801074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E7919B7-7CE7-4616-A6BB-4E6ADF8FEA35}"/>
              </a:ext>
            </a:extLst>
          </p:cNvPr>
          <p:cNvSpPr>
            <a:spLocks noGrp="1"/>
          </p:cNvSpPr>
          <p:nvPr>
            <p:ph type="title"/>
          </p:nvPr>
        </p:nvSpPr>
        <p:spPr/>
        <p:txBody>
          <a:bodyPr/>
          <a:lstStyle/>
          <a:p>
            <a:r>
              <a:rPr lang="fr-FR" dirty="0"/>
              <a:t>Exposition aux écrans</a:t>
            </a:r>
          </a:p>
        </p:txBody>
      </p:sp>
      <p:sp>
        <p:nvSpPr>
          <p:cNvPr id="3" name="Espace réservé du contenu 2">
            <a:extLst>
              <a:ext uri="{FF2B5EF4-FFF2-40B4-BE49-F238E27FC236}">
                <a16:creationId xmlns:a16="http://schemas.microsoft.com/office/drawing/2014/main" xmlns="" id="{6963BDB3-5C6C-449E-B873-F9A3898BE0C8}"/>
              </a:ext>
            </a:extLst>
          </p:cNvPr>
          <p:cNvSpPr>
            <a:spLocks noGrp="1"/>
          </p:cNvSpPr>
          <p:nvPr>
            <p:ph idx="1"/>
          </p:nvPr>
        </p:nvSpPr>
        <p:spPr>
          <a:xfrm>
            <a:off x="534988" y="1412776"/>
            <a:ext cx="9258300" cy="4525963"/>
          </a:xfrm>
        </p:spPr>
        <p:txBody>
          <a:bodyPr/>
          <a:lstStyle/>
          <a:p>
            <a:pPr marL="0" indent="0">
              <a:buNone/>
            </a:pPr>
            <a:r>
              <a:rPr lang="fr-FR" sz="2800" dirty="0"/>
              <a:t>Les comportements des soignants et des non soignants concernant les écrans sont semblables mais les soignants travaillent plus le soir chez eux</a:t>
            </a:r>
            <a:endParaRPr lang="fr-FR" dirty="0"/>
          </a:p>
        </p:txBody>
      </p:sp>
      <p:pic>
        <p:nvPicPr>
          <p:cNvPr id="6" name="Image 5">
            <a:extLst>
              <a:ext uri="{FF2B5EF4-FFF2-40B4-BE49-F238E27FC236}">
                <a16:creationId xmlns:a16="http://schemas.microsoft.com/office/drawing/2014/main" xmlns="" id="{043CDFA4-48AF-473F-84B6-8EE8DEE4572B}"/>
              </a:ext>
            </a:extLst>
          </p:cNvPr>
          <p:cNvPicPr>
            <a:picLocks noChangeAspect="1"/>
          </p:cNvPicPr>
          <p:nvPr/>
        </p:nvPicPr>
        <p:blipFill>
          <a:blip r:embed="rId2"/>
          <a:stretch>
            <a:fillRect/>
          </a:stretch>
        </p:blipFill>
        <p:spPr>
          <a:xfrm>
            <a:off x="2335188" y="3284984"/>
            <a:ext cx="5400600" cy="3246106"/>
          </a:xfrm>
          <a:prstGeom prst="rect">
            <a:avLst/>
          </a:prstGeom>
        </p:spPr>
      </p:pic>
      <p:sp>
        <p:nvSpPr>
          <p:cNvPr id="5" name="Parenthèse ouvrante 4">
            <a:extLst>
              <a:ext uri="{FF2B5EF4-FFF2-40B4-BE49-F238E27FC236}">
                <a16:creationId xmlns:a16="http://schemas.microsoft.com/office/drawing/2014/main" xmlns="" id="{0AB6CED5-593C-4489-99DD-1F85B17498FF}"/>
              </a:ext>
            </a:extLst>
          </p:cNvPr>
          <p:cNvSpPr/>
          <p:nvPr/>
        </p:nvSpPr>
        <p:spPr>
          <a:xfrm rot="5400000">
            <a:off x="5123163" y="4200838"/>
            <a:ext cx="95065" cy="408409"/>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a:extLst>
              <a:ext uri="{FF2B5EF4-FFF2-40B4-BE49-F238E27FC236}">
                <a16:creationId xmlns:a16="http://schemas.microsoft.com/office/drawing/2014/main" xmlns="" id="{8983B421-574B-407E-A9EA-34B6E05877F5}"/>
              </a:ext>
            </a:extLst>
          </p:cNvPr>
          <p:cNvSpPr txBox="1"/>
          <p:nvPr/>
        </p:nvSpPr>
        <p:spPr>
          <a:xfrm>
            <a:off x="4966491" y="4074524"/>
            <a:ext cx="492820" cy="260116"/>
          </a:xfrm>
          <a:prstGeom prst="rect">
            <a:avLst/>
          </a:prstGeom>
          <a:noFill/>
        </p:spPr>
        <p:txBody>
          <a:bodyPr wrap="square" rtlCol="0">
            <a:spAutoFit/>
          </a:bodyPr>
          <a:lstStyle/>
          <a:p>
            <a:r>
              <a:rPr lang="fr-FR" sz="1100" dirty="0">
                <a:latin typeface="+mn-lt"/>
              </a:rPr>
              <a:t>NS</a:t>
            </a:r>
          </a:p>
        </p:txBody>
      </p:sp>
      <p:sp>
        <p:nvSpPr>
          <p:cNvPr id="11" name="Parenthèse ouvrante 10">
            <a:extLst>
              <a:ext uri="{FF2B5EF4-FFF2-40B4-BE49-F238E27FC236}">
                <a16:creationId xmlns:a16="http://schemas.microsoft.com/office/drawing/2014/main" xmlns="" id="{E64D96E8-CFE1-4E83-82A8-0B23C68C875C}"/>
              </a:ext>
            </a:extLst>
          </p:cNvPr>
          <p:cNvSpPr/>
          <p:nvPr/>
        </p:nvSpPr>
        <p:spPr>
          <a:xfrm rot="5400000">
            <a:off x="4180153" y="3785984"/>
            <a:ext cx="95065" cy="408409"/>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a:extLst>
              <a:ext uri="{FF2B5EF4-FFF2-40B4-BE49-F238E27FC236}">
                <a16:creationId xmlns:a16="http://schemas.microsoft.com/office/drawing/2014/main" xmlns="" id="{B05DB838-6472-496A-8143-E588F3FFF418}"/>
              </a:ext>
            </a:extLst>
          </p:cNvPr>
          <p:cNvSpPr txBox="1"/>
          <p:nvPr/>
        </p:nvSpPr>
        <p:spPr>
          <a:xfrm>
            <a:off x="4049330" y="3645024"/>
            <a:ext cx="492820" cy="260116"/>
          </a:xfrm>
          <a:prstGeom prst="rect">
            <a:avLst/>
          </a:prstGeom>
          <a:noFill/>
        </p:spPr>
        <p:txBody>
          <a:bodyPr wrap="square" rtlCol="0">
            <a:spAutoFit/>
          </a:bodyPr>
          <a:lstStyle/>
          <a:p>
            <a:r>
              <a:rPr lang="fr-FR" sz="1100" dirty="0">
                <a:latin typeface="+mn-lt"/>
              </a:rPr>
              <a:t>NS</a:t>
            </a:r>
          </a:p>
        </p:txBody>
      </p:sp>
      <p:sp>
        <p:nvSpPr>
          <p:cNvPr id="13" name="Parenthèse ouvrante 12">
            <a:extLst>
              <a:ext uri="{FF2B5EF4-FFF2-40B4-BE49-F238E27FC236}">
                <a16:creationId xmlns:a16="http://schemas.microsoft.com/office/drawing/2014/main" xmlns="" id="{A2DFD628-1CD6-4773-B9BE-3933ED3ECABC}"/>
              </a:ext>
            </a:extLst>
          </p:cNvPr>
          <p:cNvSpPr/>
          <p:nvPr/>
        </p:nvSpPr>
        <p:spPr>
          <a:xfrm rot="5400000">
            <a:off x="3314691" y="3940722"/>
            <a:ext cx="95065" cy="408409"/>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xmlns="" id="{18F6E913-F6AC-4C41-9E3C-6A6FEA449785}"/>
              </a:ext>
            </a:extLst>
          </p:cNvPr>
          <p:cNvSpPr txBox="1"/>
          <p:nvPr/>
        </p:nvSpPr>
        <p:spPr>
          <a:xfrm>
            <a:off x="3158019" y="3814408"/>
            <a:ext cx="492820" cy="260116"/>
          </a:xfrm>
          <a:prstGeom prst="rect">
            <a:avLst/>
          </a:prstGeom>
          <a:noFill/>
        </p:spPr>
        <p:txBody>
          <a:bodyPr wrap="square" rtlCol="0">
            <a:spAutoFit/>
          </a:bodyPr>
          <a:lstStyle/>
          <a:p>
            <a:r>
              <a:rPr lang="fr-FR" sz="1100" dirty="0">
                <a:latin typeface="+mn-lt"/>
              </a:rPr>
              <a:t>NS</a:t>
            </a:r>
          </a:p>
        </p:txBody>
      </p:sp>
      <p:sp>
        <p:nvSpPr>
          <p:cNvPr id="15" name="Parenthèse ouvrante 14">
            <a:extLst>
              <a:ext uri="{FF2B5EF4-FFF2-40B4-BE49-F238E27FC236}">
                <a16:creationId xmlns:a16="http://schemas.microsoft.com/office/drawing/2014/main" xmlns="" id="{71C6D6B7-5478-49F9-BE4A-08F5FEE16518}"/>
              </a:ext>
            </a:extLst>
          </p:cNvPr>
          <p:cNvSpPr/>
          <p:nvPr/>
        </p:nvSpPr>
        <p:spPr>
          <a:xfrm rot="5400000">
            <a:off x="5921267" y="4448931"/>
            <a:ext cx="95065" cy="408409"/>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ZoneTexte 15">
            <a:extLst>
              <a:ext uri="{FF2B5EF4-FFF2-40B4-BE49-F238E27FC236}">
                <a16:creationId xmlns:a16="http://schemas.microsoft.com/office/drawing/2014/main" xmlns="" id="{CF10A90F-D244-4C7E-A3DB-E26F0026EB51}"/>
              </a:ext>
            </a:extLst>
          </p:cNvPr>
          <p:cNvSpPr txBox="1"/>
          <p:nvPr/>
        </p:nvSpPr>
        <p:spPr>
          <a:xfrm>
            <a:off x="5658792" y="4321012"/>
            <a:ext cx="780852" cy="261610"/>
          </a:xfrm>
          <a:prstGeom prst="rect">
            <a:avLst/>
          </a:prstGeom>
          <a:noFill/>
        </p:spPr>
        <p:txBody>
          <a:bodyPr wrap="square" rtlCol="0">
            <a:spAutoFit/>
          </a:bodyPr>
          <a:lstStyle/>
          <a:p>
            <a:r>
              <a:rPr lang="fr-FR" sz="1100" dirty="0">
                <a:latin typeface="+mn-lt"/>
              </a:rPr>
              <a:t>p=0,004</a:t>
            </a:r>
          </a:p>
        </p:txBody>
      </p:sp>
    </p:spTree>
    <p:extLst>
      <p:ext uri="{BB962C8B-B14F-4D97-AF65-F5344CB8AC3E}">
        <p14:creationId xmlns:p14="http://schemas.microsoft.com/office/powerpoint/2010/main" val="2044773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9441C54-7742-4ECA-9105-68E78A2E2C7F}"/>
              </a:ext>
            </a:extLst>
          </p:cNvPr>
          <p:cNvSpPr>
            <a:spLocks noGrp="1"/>
          </p:cNvSpPr>
          <p:nvPr>
            <p:ph type="title"/>
          </p:nvPr>
        </p:nvSpPr>
        <p:spPr/>
        <p:txBody>
          <a:bodyPr/>
          <a:lstStyle/>
          <a:p>
            <a:r>
              <a:rPr lang="fr-FR" dirty="0"/>
              <a:t>Travail et sommeil</a:t>
            </a:r>
          </a:p>
        </p:txBody>
      </p:sp>
      <p:graphicFrame>
        <p:nvGraphicFramePr>
          <p:cNvPr id="5" name="Espace réservé du contenu 4">
            <a:extLst>
              <a:ext uri="{FF2B5EF4-FFF2-40B4-BE49-F238E27FC236}">
                <a16:creationId xmlns:a16="http://schemas.microsoft.com/office/drawing/2014/main" xmlns="" id="{75406CE9-0FC6-47E3-B50F-4941F5AAE652}"/>
              </a:ext>
            </a:extLst>
          </p:cNvPr>
          <p:cNvGraphicFramePr>
            <a:graphicFrameLocks noGrp="1"/>
          </p:cNvGraphicFramePr>
          <p:nvPr>
            <p:ph idx="1"/>
            <p:extLst>
              <p:ext uri="{D42A27DB-BD31-4B8C-83A1-F6EECF244321}">
                <p14:modId xmlns:p14="http://schemas.microsoft.com/office/powerpoint/2010/main" val="474747394"/>
              </p:ext>
            </p:extLst>
          </p:nvPr>
        </p:nvGraphicFramePr>
        <p:xfrm>
          <a:off x="679004" y="4221088"/>
          <a:ext cx="7776864" cy="2088231"/>
        </p:xfrm>
        <a:graphic>
          <a:graphicData uri="http://schemas.openxmlformats.org/drawingml/2006/table">
            <a:tbl>
              <a:tblPr>
                <a:tableStyleId>{8A107856-5554-42FB-B03E-39F5DBC370BA}</a:tableStyleId>
              </a:tblPr>
              <a:tblGrid>
                <a:gridCol w="5330211">
                  <a:extLst>
                    <a:ext uri="{9D8B030D-6E8A-4147-A177-3AD203B41FA5}">
                      <a16:colId xmlns:a16="http://schemas.microsoft.com/office/drawing/2014/main" xmlns="" val="3040797509"/>
                    </a:ext>
                  </a:extLst>
                </a:gridCol>
                <a:gridCol w="2446653">
                  <a:extLst>
                    <a:ext uri="{9D8B030D-6E8A-4147-A177-3AD203B41FA5}">
                      <a16:colId xmlns:a16="http://schemas.microsoft.com/office/drawing/2014/main" xmlns="" val="2295882860"/>
                    </a:ext>
                  </a:extLst>
                </a:gridCol>
              </a:tblGrid>
              <a:tr h="696077">
                <a:tc>
                  <a:txBody>
                    <a:bodyPr/>
                    <a:lstStyle/>
                    <a:p>
                      <a:pPr algn="ctr" fontAlgn="b"/>
                      <a:r>
                        <a:rPr lang="fr-FR" sz="1800" u="none" strike="noStrike" dirty="0">
                          <a:effectLst/>
                        </a:rPr>
                        <a:t>Privation du sommeil liée au travail</a:t>
                      </a:r>
                      <a:endParaRPr lang="fr-FR" sz="1800" b="0" i="0" u="none" strike="noStrike" dirty="0">
                        <a:effectLst/>
                        <a:latin typeface="Arial" panose="020B0604020202020204" pitchFamily="34" charset="0"/>
                      </a:endParaRPr>
                    </a:p>
                  </a:txBody>
                  <a:tcPr marL="9525" marR="9525" marT="9525" marB="0" anchor="ctr"/>
                </a:tc>
                <a:tc>
                  <a:txBody>
                    <a:bodyPr/>
                    <a:lstStyle/>
                    <a:p>
                      <a:pPr algn="ctr" fontAlgn="b"/>
                      <a:r>
                        <a:rPr lang="fr-FR" sz="1800" u="none" strike="noStrike" dirty="0">
                          <a:effectLst/>
                        </a:rPr>
                        <a:t>421 (48%)</a:t>
                      </a:r>
                      <a:endParaRPr lang="fr-FR"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9490836"/>
                  </a:ext>
                </a:extLst>
              </a:tr>
              <a:tr h="696077">
                <a:tc>
                  <a:txBody>
                    <a:bodyPr/>
                    <a:lstStyle/>
                    <a:p>
                      <a:pPr algn="ctr" fontAlgn="b"/>
                      <a:r>
                        <a:rPr lang="fr-FR" sz="1800" u="none" strike="noStrike" dirty="0">
                          <a:effectLst/>
                        </a:rPr>
                        <a:t>Qualité du sommeil impacté par le travail</a:t>
                      </a:r>
                      <a:endParaRPr lang="fr-FR" sz="1800" b="0" i="0" u="none" strike="noStrike" dirty="0">
                        <a:effectLst/>
                        <a:latin typeface="Arial" panose="020B0604020202020204" pitchFamily="34" charset="0"/>
                      </a:endParaRPr>
                    </a:p>
                  </a:txBody>
                  <a:tcPr marL="9525" marR="9525" marT="9525" marB="0" anchor="ctr"/>
                </a:tc>
                <a:tc>
                  <a:txBody>
                    <a:bodyPr/>
                    <a:lstStyle/>
                    <a:p>
                      <a:pPr algn="ctr" fontAlgn="b"/>
                      <a:r>
                        <a:rPr lang="fr-FR" sz="1800" u="none" strike="noStrike" dirty="0">
                          <a:effectLst/>
                        </a:rPr>
                        <a:t>614 (70%)</a:t>
                      </a:r>
                      <a:endParaRPr lang="fr-FR"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058570646"/>
                  </a:ext>
                </a:extLst>
              </a:tr>
              <a:tr h="696077">
                <a:tc>
                  <a:txBody>
                    <a:bodyPr/>
                    <a:lstStyle/>
                    <a:p>
                      <a:pPr algn="ctr" fontAlgn="b"/>
                      <a:r>
                        <a:rPr lang="fr-FR" sz="1800" u="none" strike="noStrike" dirty="0">
                          <a:effectLst/>
                        </a:rPr>
                        <a:t>Stress induit  par le travail</a:t>
                      </a:r>
                      <a:endParaRPr lang="fr-FR" sz="1800" b="0" i="0" u="none" strike="noStrike" dirty="0">
                        <a:effectLst/>
                        <a:latin typeface="Arial" panose="020B0604020202020204" pitchFamily="34" charset="0"/>
                      </a:endParaRPr>
                    </a:p>
                  </a:txBody>
                  <a:tcPr marL="9525" marR="9525" marT="9525" marB="0" anchor="ctr"/>
                </a:tc>
                <a:tc>
                  <a:txBody>
                    <a:bodyPr/>
                    <a:lstStyle/>
                    <a:p>
                      <a:pPr algn="ctr" fontAlgn="b"/>
                      <a:r>
                        <a:rPr lang="fr-FR" sz="1800" u="none" strike="noStrike" dirty="0">
                          <a:effectLst/>
                        </a:rPr>
                        <a:t>559 (63%)</a:t>
                      </a:r>
                      <a:endParaRPr lang="fr-FR" sz="18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549091561"/>
                  </a:ext>
                </a:extLst>
              </a:tr>
            </a:tbl>
          </a:graphicData>
        </a:graphic>
      </p:graphicFrame>
      <p:sp>
        <p:nvSpPr>
          <p:cNvPr id="6" name="Espace réservé du contenu 2">
            <a:extLst>
              <a:ext uri="{FF2B5EF4-FFF2-40B4-BE49-F238E27FC236}">
                <a16:creationId xmlns:a16="http://schemas.microsoft.com/office/drawing/2014/main" xmlns="" id="{3947C0A1-5DC0-44B3-AC27-4972C2012DD1}"/>
              </a:ext>
            </a:extLst>
          </p:cNvPr>
          <p:cNvSpPr txBox="1">
            <a:spLocks/>
          </p:cNvSpPr>
          <p:nvPr/>
        </p:nvSpPr>
        <p:spPr bwMode="auto">
          <a:xfrm>
            <a:off x="679004" y="1340768"/>
            <a:ext cx="9258300" cy="18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85763" indent="-385763" algn="l" rtl="0" eaLnBrk="0" fontAlgn="base" hangingPunct="0">
              <a:spcBef>
                <a:spcPct val="20000"/>
              </a:spcBef>
              <a:spcAft>
                <a:spcPct val="0"/>
              </a:spcAft>
              <a:buChar char="•"/>
              <a:defRPr sz="3600">
                <a:solidFill>
                  <a:schemeClr val="tx1"/>
                </a:solidFill>
                <a:latin typeface="+mn-lt"/>
                <a:ea typeface="MS PGothic" pitchFamily="34" charset="-128"/>
                <a:cs typeface="MS PGothic" charset="0"/>
              </a:defRPr>
            </a:lvl1pPr>
            <a:lvl2pPr marL="835819" indent="-321469" algn="l" rtl="0" eaLnBrk="0" fontAlgn="base" hangingPunct="0">
              <a:spcBef>
                <a:spcPct val="20000"/>
              </a:spcBef>
              <a:spcAft>
                <a:spcPct val="0"/>
              </a:spcAft>
              <a:buChar char="–"/>
              <a:defRPr sz="3150">
                <a:solidFill>
                  <a:schemeClr val="tx1"/>
                </a:solidFill>
                <a:latin typeface="+mn-lt"/>
                <a:ea typeface="MS PGothic" pitchFamily="34" charset="-128"/>
                <a:cs typeface="MS PGothic" charset="0"/>
              </a:defRPr>
            </a:lvl2pPr>
            <a:lvl3pPr marL="1285875" indent="-257175" algn="l" rtl="0" eaLnBrk="0" fontAlgn="base" hangingPunct="0">
              <a:spcBef>
                <a:spcPct val="20000"/>
              </a:spcBef>
              <a:spcAft>
                <a:spcPct val="0"/>
              </a:spcAft>
              <a:buChar char="•"/>
              <a:defRPr sz="2700">
                <a:solidFill>
                  <a:schemeClr val="tx1"/>
                </a:solidFill>
                <a:latin typeface="+mn-lt"/>
                <a:ea typeface="MS PGothic" pitchFamily="34" charset="-128"/>
                <a:cs typeface="MS PGothic" charset="0"/>
              </a:defRPr>
            </a:lvl3pPr>
            <a:lvl4pPr marL="180022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4pPr>
            <a:lvl5pPr marL="231457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5pPr>
            <a:lvl6pPr marL="2828925" indent="-257175" algn="l" rtl="0" fontAlgn="base">
              <a:spcBef>
                <a:spcPct val="20000"/>
              </a:spcBef>
              <a:spcAft>
                <a:spcPct val="0"/>
              </a:spcAft>
              <a:buChar char="»"/>
              <a:defRPr sz="2250">
                <a:solidFill>
                  <a:schemeClr val="tx1"/>
                </a:solidFill>
                <a:latin typeface="+mn-lt"/>
              </a:defRPr>
            </a:lvl6pPr>
            <a:lvl7pPr marL="3343275" indent="-257175" algn="l" rtl="0" fontAlgn="base">
              <a:spcBef>
                <a:spcPct val="20000"/>
              </a:spcBef>
              <a:spcAft>
                <a:spcPct val="0"/>
              </a:spcAft>
              <a:buChar char="»"/>
              <a:defRPr sz="2250">
                <a:solidFill>
                  <a:schemeClr val="tx1"/>
                </a:solidFill>
                <a:latin typeface="+mn-lt"/>
              </a:defRPr>
            </a:lvl7pPr>
            <a:lvl8pPr marL="3857625" indent="-257175" algn="l" rtl="0" fontAlgn="base">
              <a:spcBef>
                <a:spcPct val="20000"/>
              </a:spcBef>
              <a:spcAft>
                <a:spcPct val="0"/>
              </a:spcAft>
              <a:buChar char="»"/>
              <a:defRPr sz="2250">
                <a:solidFill>
                  <a:schemeClr val="tx1"/>
                </a:solidFill>
                <a:latin typeface="+mn-lt"/>
              </a:defRPr>
            </a:lvl8pPr>
            <a:lvl9pPr marL="4371975" indent="-257175" algn="l" rtl="0" fontAlgn="base">
              <a:spcBef>
                <a:spcPct val="20000"/>
              </a:spcBef>
              <a:spcAft>
                <a:spcPct val="0"/>
              </a:spcAft>
              <a:buChar char="»"/>
              <a:defRPr sz="2250">
                <a:solidFill>
                  <a:schemeClr val="tx1"/>
                </a:solidFill>
                <a:latin typeface="+mn-lt"/>
              </a:defRPr>
            </a:lvl9pPr>
          </a:lstStyle>
          <a:p>
            <a:pPr marL="0" indent="0">
              <a:buNone/>
            </a:pPr>
            <a:r>
              <a:rPr lang="fr-FR" sz="3200" kern="0" dirty="0"/>
              <a:t>Chez les soignants le travail a des conséquences importantes sur le sommeil, surtout sur la qualité du sommeil</a:t>
            </a:r>
          </a:p>
          <a:p>
            <a:pPr marL="0" indent="0">
              <a:buNone/>
            </a:pPr>
            <a:r>
              <a:rPr lang="fr-FR" sz="3200" kern="0" dirty="0"/>
              <a:t>50% des soignants pensent que le travail de nuit est néfaste pour le sommeil</a:t>
            </a:r>
          </a:p>
          <a:p>
            <a:pPr marL="0" indent="0">
              <a:buNone/>
            </a:pPr>
            <a:endParaRPr lang="fr-FR" sz="3200" kern="0" dirty="0"/>
          </a:p>
        </p:txBody>
      </p:sp>
    </p:spTree>
    <p:extLst>
      <p:ext uri="{BB962C8B-B14F-4D97-AF65-F5344CB8AC3E}">
        <p14:creationId xmlns:p14="http://schemas.microsoft.com/office/powerpoint/2010/main" val="1406730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F97803A-9E48-4842-918D-216664F1E93C}"/>
              </a:ext>
            </a:extLst>
          </p:cNvPr>
          <p:cNvSpPr>
            <a:spLocks noGrp="1"/>
          </p:cNvSpPr>
          <p:nvPr>
            <p:ph type="title"/>
          </p:nvPr>
        </p:nvSpPr>
        <p:spPr/>
        <p:txBody>
          <a:bodyPr/>
          <a:lstStyle/>
          <a:p>
            <a:r>
              <a:rPr lang="fr-FR" dirty="0"/>
              <a:t>Les troubles du sommeil</a:t>
            </a:r>
          </a:p>
        </p:txBody>
      </p:sp>
      <p:sp>
        <p:nvSpPr>
          <p:cNvPr id="3" name="Espace réservé du contenu 2">
            <a:extLst>
              <a:ext uri="{FF2B5EF4-FFF2-40B4-BE49-F238E27FC236}">
                <a16:creationId xmlns:a16="http://schemas.microsoft.com/office/drawing/2014/main" xmlns="" id="{32B1DC60-6B12-4CE5-9114-00A5F56E05BA}"/>
              </a:ext>
            </a:extLst>
          </p:cNvPr>
          <p:cNvSpPr>
            <a:spLocks noGrp="1"/>
          </p:cNvSpPr>
          <p:nvPr>
            <p:ph idx="1"/>
          </p:nvPr>
        </p:nvSpPr>
        <p:spPr/>
        <p:txBody>
          <a:bodyPr/>
          <a:lstStyle/>
          <a:p>
            <a:r>
              <a:rPr lang="fr-FR" altLang="fr-FR" dirty="0"/>
              <a:t>30 à 50% de la population française déclare avoir au moins un type de troubles du sommeil avec 15 à 20% d’insomniaques selon les critères du DSM-IV (Chan </a:t>
            </a:r>
            <a:r>
              <a:rPr lang="fr-FR" altLang="fr-FR" dirty="0" err="1"/>
              <a:t>Chee</a:t>
            </a:r>
            <a:r>
              <a:rPr lang="fr-FR" altLang="fr-FR" dirty="0"/>
              <a:t> et al, 2011)</a:t>
            </a:r>
          </a:p>
          <a:p>
            <a:r>
              <a:rPr lang="fr-FR" altLang="fr-FR" dirty="0"/>
              <a:t>Un SAS est présent chez 2% des femmes et 4% des hommes mais est sous diagnostiqué</a:t>
            </a:r>
          </a:p>
          <a:p>
            <a:endParaRPr lang="fr-FR" dirty="0"/>
          </a:p>
        </p:txBody>
      </p:sp>
    </p:spTree>
    <p:extLst>
      <p:ext uri="{BB962C8B-B14F-4D97-AF65-F5344CB8AC3E}">
        <p14:creationId xmlns:p14="http://schemas.microsoft.com/office/powerpoint/2010/main" val="3168590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0835" y="40906"/>
            <a:ext cx="9258300" cy="1112496"/>
          </a:xfrm>
        </p:spPr>
        <p:txBody>
          <a:bodyPr/>
          <a:lstStyle/>
          <a:p>
            <a:r>
              <a:rPr lang="fr-FR" dirty="0"/>
              <a:t>Insomnie</a:t>
            </a:r>
          </a:p>
        </p:txBody>
      </p:sp>
      <p:sp>
        <p:nvSpPr>
          <p:cNvPr id="3" name="ZoneTexte 2"/>
          <p:cNvSpPr txBox="1"/>
          <p:nvPr/>
        </p:nvSpPr>
        <p:spPr>
          <a:xfrm>
            <a:off x="5466642" y="1124744"/>
            <a:ext cx="4717418" cy="4893647"/>
          </a:xfrm>
          <a:prstGeom prst="rect">
            <a:avLst/>
          </a:prstGeom>
          <a:noFill/>
        </p:spPr>
        <p:txBody>
          <a:bodyPr wrap="square" rtlCol="0">
            <a:spAutoFit/>
          </a:bodyPr>
          <a:lstStyle/>
          <a:p>
            <a:pPr marL="342900" indent="-342900">
              <a:buFont typeface="Arial" panose="020B0604020202020204" pitchFamily="34" charset="0"/>
              <a:buChar char="•"/>
            </a:pPr>
            <a:r>
              <a:rPr lang="fr-FR" sz="1800" dirty="0">
                <a:latin typeface="+mn-lt"/>
              </a:rPr>
              <a:t>Une plainte d’insomnie est trouvée chez la majorité des soignants</a:t>
            </a:r>
          </a:p>
          <a:p>
            <a:pPr marL="342900" indent="-342900">
              <a:buFont typeface="Arial" panose="020B0604020202020204" pitchFamily="34" charset="0"/>
              <a:buChar char="•"/>
            </a:pPr>
            <a:r>
              <a:rPr lang="fr-FR" sz="1800" dirty="0">
                <a:latin typeface="+mn-lt"/>
              </a:rPr>
              <a:t>Les plaintes d’un mauvais sommeil sont plus fréquentes chez les femmes </a:t>
            </a:r>
          </a:p>
          <a:p>
            <a:pPr marL="342900" indent="-342900">
              <a:buFont typeface="Arial" panose="020B0604020202020204" pitchFamily="34" charset="0"/>
              <a:buChar char="•"/>
            </a:pPr>
            <a:r>
              <a:rPr lang="fr-FR" sz="1800" dirty="0">
                <a:latin typeface="+mn-lt"/>
              </a:rPr>
              <a:t>Une insomnie chronique avec retentissement diurne sur &gt;3 mois est présente chez 64% des soignants</a:t>
            </a:r>
          </a:p>
          <a:p>
            <a:pPr marL="342900" indent="-342900">
              <a:buFont typeface="Arial" panose="020B0604020202020204" pitchFamily="34" charset="0"/>
              <a:buChar char="•"/>
            </a:pPr>
            <a:r>
              <a:rPr lang="fr-FR" sz="1800" dirty="0">
                <a:latin typeface="+mn-lt"/>
              </a:rPr>
              <a:t>Il y a une relation significative entre les symptômes et l'âge avec un profil symptomatique différent chez les jeunes: les patients atteints d’un trouble d’endormissement (p=0,01) et un sommeil non récupérateur (p= 0,024) sont plus jeunes</a:t>
            </a:r>
          </a:p>
          <a:p>
            <a:pPr marL="342900" indent="-342900">
              <a:buFont typeface="Arial" panose="020B0604020202020204" pitchFamily="34" charset="0"/>
              <a:buChar char="•"/>
            </a:pPr>
            <a:r>
              <a:rPr lang="fr-FR" sz="1800" dirty="0">
                <a:latin typeface="+mn-lt"/>
              </a:rPr>
              <a:t>31% des sujets présentent les 4 types de troubles du sommeil</a:t>
            </a:r>
            <a:endParaRPr lang="fr-FR" sz="2000" dirty="0">
              <a:latin typeface="+mn-lt"/>
            </a:endParaRPr>
          </a:p>
          <a:p>
            <a:endParaRPr lang="fr-FR" dirty="0">
              <a:latin typeface="+mn-lt"/>
            </a:endParaRPr>
          </a:p>
        </p:txBody>
      </p:sp>
      <p:grpSp>
        <p:nvGrpSpPr>
          <p:cNvPr id="6" name="Groupe 5">
            <a:extLst>
              <a:ext uri="{FF2B5EF4-FFF2-40B4-BE49-F238E27FC236}">
                <a16:creationId xmlns:a16="http://schemas.microsoft.com/office/drawing/2014/main" xmlns="" id="{5E86E866-D7E4-4A04-B443-55E2764AFD01}"/>
              </a:ext>
            </a:extLst>
          </p:cNvPr>
          <p:cNvGrpSpPr/>
          <p:nvPr/>
        </p:nvGrpSpPr>
        <p:grpSpPr>
          <a:xfrm>
            <a:off x="387462" y="220847"/>
            <a:ext cx="4946832" cy="3365049"/>
            <a:chOff x="401832" y="404664"/>
            <a:chExt cx="5101708" cy="3384377"/>
          </a:xfrm>
        </p:grpSpPr>
        <p:pic>
          <p:nvPicPr>
            <p:cNvPr id="4" name="Image 3">
              <a:extLst>
                <a:ext uri="{FF2B5EF4-FFF2-40B4-BE49-F238E27FC236}">
                  <a16:creationId xmlns:a16="http://schemas.microsoft.com/office/drawing/2014/main" xmlns="" id="{4B5F354F-50EF-4CCC-BC75-F2DB3B5E6429}"/>
                </a:ext>
              </a:extLst>
            </p:cNvPr>
            <p:cNvPicPr>
              <a:picLocks noChangeAspect="1"/>
            </p:cNvPicPr>
            <p:nvPr/>
          </p:nvPicPr>
          <p:blipFill>
            <a:blip r:embed="rId2"/>
            <a:stretch>
              <a:fillRect/>
            </a:stretch>
          </p:blipFill>
          <p:spPr>
            <a:xfrm>
              <a:off x="401832" y="404664"/>
              <a:ext cx="5101708" cy="3384377"/>
            </a:xfrm>
            <a:prstGeom prst="rect">
              <a:avLst/>
            </a:prstGeom>
          </p:spPr>
        </p:pic>
        <p:sp>
          <p:nvSpPr>
            <p:cNvPr id="8" name="Parenthèse ouvrante 7">
              <a:extLst>
                <a:ext uri="{FF2B5EF4-FFF2-40B4-BE49-F238E27FC236}">
                  <a16:creationId xmlns:a16="http://schemas.microsoft.com/office/drawing/2014/main" xmlns="" id="{6180AD18-2373-404B-8DD1-011E1DCE86F8}"/>
                </a:ext>
              </a:extLst>
            </p:cNvPr>
            <p:cNvSpPr/>
            <p:nvPr/>
          </p:nvSpPr>
          <p:spPr>
            <a:xfrm rot="5400000">
              <a:off x="1456274" y="1061526"/>
              <a:ext cx="95614" cy="366069"/>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9" name="Parenthèse ouvrante 18">
              <a:extLst>
                <a:ext uri="{FF2B5EF4-FFF2-40B4-BE49-F238E27FC236}">
                  <a16:creationId xmlns:a16="http://schemas.microsoft.com/office/drawing/2014/main" xmlns="" id="{F52D7271-08FE-4003-980F-1E6E2AACEB86}"/>
                </a:ext>
              </a:extLst>
            </p:cNvPr>
            <p:cNvSpPr/>
            <p:nvPr/>
          </p:nvSpPr>
          <p:spPr>
            <a:xfrm rot="5400000">
              <a:off x="2608890" y="707028"/>
              <a:ext cx="100667" cy="360040"/>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Parenthèse ouvrante 19">
              <a:extLst>
                <a:ext uri="{FF2B5EF4-FFF2-40B4-BE49-F238E27FC236}">
                  <a16:creationId xmlns:a16="http://schemas.microsoft.com/office/drawing/2014/main" xmlns="" id="{1CD30B41-0583-479E-8EED-D8F509AD47D7}"/>
                </a:ext>
              </a:extLst>
            </p:cNvPr>
            <p:cNvSpPr/>
            <p:nvPr/>
          </p:nvSpPr>
          <p:spPr>
            <a:xfrm rot="5400000">
              <a:off x="3660960" y="817937"/>
              <a:ext cx="95611" cy="421196"/>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Parenthèse ouvrante 20">
              <a:extLst>
                <a:ext uri="{FF2B5EF4-FFF2-40B4-BE49-F238E27FC236}">
                  <a16:creationId xmlns:a16="http://schemas.microsoft.com/office/drawing/2014/main" xmlns="" id="{5FEF6927-9086-48B7-820E-236598CA1709}"/>
                </a:ext>
              </a:extLst>
            </p:cNvPr>
            <p:cNvSpPr/>
            <p:nvPr/>
          </p:nvSpPr>
          <p:spPr>
            <a:xfrm rot="5400000">
              <a:off x="4802237" y="961953"/>
              <a:ext cx="95611" cy="421196"/>
            </a:xfrm>
            <a:prstGeom prst="leftBracket">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ZoneTexte 21">
              <a:extLst>
                <a:ext uri="{FF2B5EF4-FFF2-40B4-BE49-F238E27FC236}">
                  <a16:creationId xmlns:a16="http://schemas.microsoft.com/office/drawing/2014/main" xmlns="" id="{7AC7BB93-B74A-4284-AAE3-72F046B774A1}"/>
                </a:ext>
              </a:extLst>
            </p:cNvPr>
            <p:cNvSpPr txBox="1"/>
            <p:nvPr/>
          </p:nvSpPr>
          <p:spPr>
            <a:xfrm>
              <a:off x="4023635" y="3386637"/>
              <a:ext cx="1325029" cy="276999"/>
            </a:xfrm>
            <a:prstGeom prst="rect">
              <a:avLst/>
            </a:prstGeom>
            <a:noFill/>
          </p:spPr>
          <p:txBody>
            <a:bodyPr wrap="square" rtlCol="0">
              <a:spAutoFit/>
            </a:bodyPr>
            <a:lstStyle/>
            <a:p>
              <a:r>
                <a:rPr lang="fr-FR" sz="1200" dirty="0">
                  <a:latin typeface="+mn-lt"/>
                </a:rPr>
                <a:t>* = p&lt; 0,01 </a:t>
              </a:r>
            </a:p>
          </p:txBody>
        </p:sp>
        <p:sp>
          <p:nvSpPr>
            <p:cNvPr id="23" name="ZoneTexte 22">
              <a:extLst>
                <a:ext uri="{FF2B5EF4-FFF2-40B4-BE49-F238E27FC236}">
                  <a16:creationId xmlns:a16="http://schemas.microsoft.com/office/drawing/2014/main" xmlns="" id="{DAFC8841-DEC6-423D-8CE2-3CB31045F723}"/>
                </a:ext>
              </a:extLst>
            </p:cNvPr>
            <p:cNvSpPr txBox="1"/>
            <p:nvPr/>
          </p:nvSpPr>
          <p:spPr>
            <a:xfrm>
              <a:off x="4711452" y="908721"/>
              <a:ext cx="308533" cy="369332"/>
            </a:xfrm>
            <a:prstGeom prst="rect">
              <a:avLst/>
            </a:prstGeom>
            <a:noFill/>
          </p:spPr>
          <p:txBody>
            <a:bodyPr wrap="square" rtlCol="0">
              <a:spAutoFit/>
            </a:bodyPr>
            <a:lstStyle/>
            <a:p>
              <a:r>
                <a:rPr lang="fr-FR" sz="1800" dirty="0">
                  <a:latin typeface="+mn-lt"/>
                </a:rPr>
                <a:t>*</a:t>
              </a:r>
            </a:p>
          </p:txBody>
        </p:sp>
        <p:sp>
          <p:nvSpPr>
            <p:cNvPr id="24" name="ZoneTexte 23">
              <a:extLst>
                <a:ext uri="{FF2B5EF4-FFF2-40B4-BE49-F238E27FC236}">
                  <a16:creationId xmlns:a16="http://schemas.microsoft.com/office/drawing/2014/main" xmlns="" id="{4D870809-E79D-4B6F-B5BE-2EB892704EBC}"/>
                </a:ext>
              </a:extLst>
            </p:cNvPr>
            <p:cNvSpPr txBox="1"/>
            <p:nvPr/>
          </p:nvSpPr>
          <p:spPr>
            <a:xfrm>
              <a:off x="2542723" y="620689"/>
              <a:ext cx="224513" cy="369332"/>
            </a:xfrm>
            <a:prstGeom prst="rect">
              <a:avLst/>
            </a:prstGeom>
            <a:noFill/>
          </p:spPr>
          <p:txBody>
            <a:bodyPr wrap="square" rtlCol="0">
              <a:spAutoFit/>
            </a:bodyPr>
            <a:lstStyle/>
            <a:p>
              <a:r>
                <a:rPr lang="fr-FR" sz="1800" dirty="0">
                  <a:latin typeface="+mn-lt"/>
                </a:rPr>
                <a:t>*</a:t>
              </a:r>
            </a:p>
          </p:txBody>
        </p:sp>
        <p:sp>
          <p:nvSpPr>
            <p:cNvPr id="26" name="ZoneTexte 25">
              <a:extLst>
                <a:ext uri="{FF2B5EF4-FFF2-40B4-BE49-F238E27FC236}">
                  <a16:creationId xmlns:a16="http://schemas.microsoft.com/office/drawing/2014/main" xmlns="" id="{D8B9DE75-0D8F-4443-AF0B-D652622BF18F}"/>
                </a:ext>
              </a:extLst>
            </p:cNvPr>
            <p:cNvSpPr txBox="1"/>
            <p:nvPr/>
          </p:nvSpPr>
          <p:spPr>
            <a:xfrm>
              <a:off x="3487316" y="692697"/>
              <a:ext cx="508249" cy="261610"/>
            </a:xfrm>
            <a:prstGeom prst="rect">
              <a:avLst/>
            </a:prstGeom>
            <a:noFill/>
          </p:spPr>
          <p:txBody>
            <a:bodyPr wrap="square" rtlCol="0">
              <a:spAutoFit/>
            </a:bodyPr>
            <a:lstStyle/>
            <a:p>
              <a:r>
                <a:rPr lang="fr-FR" sz="1100" dirty="0">
                  <a:latin typeface="+mn-lt"/>
                </a:rPr>
                <a:t>NS</a:t>
              </a:r>
            </a:p>
          </p:txBody>
        </p:sp>
        <p:sp>
          <p:nvSpPr>
            <p:cNvPr id="27" name="ZoneTexte 26">
              <a:extLst>
                <a:ext uri="{FF2B5EF4-FFF2-40B4-BE49-F238E27FC236}">
                  <a16:creationId xmlns:a16="http://schemas.microsoft.com/office/drawing/2014/main" xmlns="" id="{8B6FBF33-9CCB-45A2-AE10-D5A2E67A766B}"/>
                </a:ext>
              </a:extLst>
            </p:cNvPr>
            <p:cNvSpPr txBox="1"/>
            <p:nvPr/>
          </p:nvSpPr>
          <p:spPr>
            <a:xfrm>
              <a:off x="1378583" y="908721"/>
              <a:ext cx="308533" cy="369332"/>
            </a:xfrm>
            <a:prstGeom prst="rect">
              <a:avLst/>
            </a:prstGeom>
            <a:noFill/>
          </p:spPr>
          <p:txBody>
            <a:bodyPr wrap="square" rtlCol="0">
              <a:spAutoFit/>
            </a:bodyPr>
            <a:lstStyle/>
            <a:p>
              <a:r>
                <a:rPr lang="fr-FR" sz="1800" dirty="0">
                  <a:latin typeface="+mn-lt"/>
                </a:rPr>
                <a:t>*</a:t>
              </a:r>
            </a:p>
          </p:txBody>
        </p:sp>
      </p:grpSp>
      <p:pic>
        <p:nvPicPr>
          <p:cNvPr id="5" name="Image 4">
            <a:extLst>
              <a:ext uri="{FF2B5EF4-FFF2-40B4-BE49-F238E27FC236}">
                <a16:creationId xmlns:a16="http://schemas.microsoft.com/office/drawing/2014/main" xmlns="" id="{3F32F0AC-DEBA-46E7-865B-EDC4710A27A3}"/>
              </a:ext>
            </a:extLst>
          </p:cNvPr>
          <p:cNvPicPr>
            <a:picLocks noChangeAspect="1"/>
          </p:cNvPicPr>
          <p:nvPr/>
        </p:nvPicPr>
        <p:blipFill>
          <a:blip r:embed="rId3"/>
          <a:stretch>
            <a:fillRect/>
          </a:stretch>
        </p:blipFill>
        <p:spPr>
          <a:xfrm>
            <a:off x="250379" y="3769713"/>
            <a:ext cx="5098285" cy="3064395"/>
          </a:xfrm>
          <a:prstGeom prst="rect">
            <a:avLst/>
          </a:prstGeom>
        </p:spPr>
      </p:pic>
    </p:spTree>
    <p:extLst>
      <p:ext uri="{BB962C8B-B14F-4D97-AF65-F5344CB8AC3E}">
        <p14:creationId xmlns:p14="http://schemas.microsoft.com/office/powerpoint/2010/main" val="1660017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symptômes du SAS</a:t>
            </a:r>
          </a:p>
        </p:txBody>
      </p:sp>
      <p:sp>
        <p:nvSpPr>
          <p:cNvPr id="3" name="ZoneTexte 2"/>
          <p:cNvSpPr txBox="1"/>
          <p:nvPr/>
        </p:nvSpPr>
        <p:spPr>
          <a:xfrm>
            <a:off x="400457" y="5228298"/>
            <a:ext cx="8064896" cy="1323439"/>
          </a:xfrm>
          <a:prstGeom prst="rect">
            <a:avLst/>
          </a:prstGeom>
          <a:noFill/>
        </p:spPr>
        <p:txBody>
          <a:bodyPr wrap="square" rtlCol="0">
            <a:spAutoFit/>
          </a:bodyPr>
          <a:lstStyle/>
          <a:p>
            <a:r>
              <a:rPr lang="fr-FR" sz="2000" dirty="0">
                <a:latin typeface="+mn-lt"/>
              </a:rPr>
              <a:t>Les ronflements sont fréquents (27%). Or l’association ronflements et pauses respiratoires est retrouvée chez 43 soignants (5%), et avec une somnolence chez 20 (2%). </a:t>
            </a:r>
          </a:p>
          <a:p>
            <a:endParaRPr lang="fr-FR" sz="2000" dirty="0">
              <a:latin typeface="+mn-lt"/>
            </a:endParaRPr>
          </a:p>
        </p:txBody>
      </p:sp>
      <p:graphicFrame>
        <p:nvGraphicFramePr>
          <p:cNvPr id="16" name="Graphique 15">
            <a:extLst>
              <a:ext uri="{FF2B5EF4-FFF2-40B4-BE49-F238E27FC236}">
                <a16:creationId xmlns:a16="http://schemas.microsoft.com/office/drawing/2014/main" xmlns="" id="{72038C28-057C-4C6A-A299-B896C451F665}"/>
              </a:ext>
            </a:extLst>
          </p:cNvPr>
          <p:cNvGraphicFramePr>
            <a:graphicFrameLocks/>
          </p:cNvGraphicFramePr>
          <p:nvPr>
            <p:extLst>
              <p:ext uri="{D42A27DB-BD31-4B8C-83A1-F6EECF244321}">
                <p14:modId xmlns:p14="http://schemas.microsoft.com/office/powerpoint/2010/main" val="4089517139"/>
              </p:ext>
            </p:extLst>
          </p:nvPr>
        </p:nvGraphicFramePr>
        <p:xfrm>
          <a:off x="400457" y="1295400"/>
          <a:ext cx="8559467" cy="37504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8847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kumimoji="1" lang="fr-FR" altLang="fr-FR" b="0" dirty="0"/>
              <a:t>Introduction</a:t>
            </a:r>
            <a:endParaRPr kumimoji="1" lang="fr-FR" altLang="fr-FR" dirty="0"/>
          </a:p>
        </p:txBody>
      </p:sp>
      <p:pic>
        <p:nvPicPr>
          <p:cNvPr id="5123" name="Picture 5" descr="v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952750"/>
            <a:ext cx="2438400" cy="95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Espace réservé du contenu 2">
            <a:extLst>
              <a:ext uri="{FF2B5EF4-FFF2-40B4-BE49-F238E27FC236}">
                <a16:creationId xmlns:a16="http://schemas.microsoft.com/office/drawing/2014/main" xmlns="" id="{CDA4A2E0-4E4A-4969-A4D9-EC8AB7E68130}"/>
              </a:ext>
            </a:extLst>
          </p:cNvPr>
          <p:cNvSpPr>
            <a:spLocks noGrp="1"/>
          </p:cNvSpPr>
          <p:nvPr>
            <p:ph idx="1"/>
          </p:nvPr>
        </p:nvSpPr>
        <p:spPr>
          <a:xfrm>
            <a:off x="853852" y="1844824"/>
            <a:ext cx="8970168" cy="3168352"/>
          </a:xfrm>
        </p:spPr>
        <p:txBody>
          <a:bodyPr/>
          <a:lstStyle/>
          <a:p>
            <a:pPr>
              <a:spcAft>
                <a:spcPts val="1200"/>
              </a:spcAft>
            </a:pPr>
            <a:r>
              <a:rPr lang="fr-FR" altLang="fr-FR" sz="2800" dirty="0"/>
              <a:t>Les soignants présentent souvent des troubles du sommeil mais cette plainte reste sous évaluée</a:t>
            </a:r>
          </a:p>
          <a:p>
            <a:pPr>
              <a:spcAft>
                <a:spcPts val="1200"/>
              </a:spcAft>
            </a:pPr>
            <a:r>
              <a:rPr lang="fr-FR" altLang="fr-FR" sz="2800" dirty="0"/>
              <a:t>Le Réseau Morphée a mis en ligne un questionnaire d’évaluation et d’orientation accessible à tous avec un accès spécifique pour les soignants, permettant de les identifier</a:t>
            </a:r>
          </a:p>
          <a:p>
            <a:pPr>
              <a:spcAft>
                <a:spcPts val="1200"/>
              </a:spcAft>
            </a:pPr>
            <a:endParaRPr lang="fr-FR" altLang="fr-FR" sz="2800" dirty="0"/>
          </a:p>
        </p:txBody>
      </p:sp>
    </p:spTree>
    <p:extLst>
      <p:ext uri="{BB962C8B-B14F-4D97-AF65-F5344CB8AC3E}">
        <p14:creationId xmlns:p14="http://schemas.microsoft.com/office/powerpoint/2010/main" val="1995741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troubles moteurs</a:t>
            </a:r>
          </a:p>
        </p:txBody>
      </p:sp>
      <p:sp>
        <p:nvSpPr>
          <p:cNvPr id="4" name="Espace réservé du contenu 2"/>
          <p:cNvSpPr txBox="1">
            <a:spLocks/>
          </p:cNvSpPr>
          <p:nvPr/>
        </p:nvSpPr>
        <p:spPr bwMode="auto">
          <a:xfrm>
            <a:off x="534988" y="1628801"/>
            <a:ext cx="6696744" cy="34563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85763" indent="-385763" algn="l" rtl="0" eaLnBrk="0" fontAlgn="base" hangingPunct="0">
              <a:spcBef>
                <a:spcPct val="20000"/>
              </a:spcBef>
              <a:spcAft>
                <a:spcPct val="0"/>
              </a:spcAft>
              <a:buChar char="•"/>
              <a:defRPr sz="3600">
                <a:solidFill>
                  <a:schemeClr val="tx1"/>
                </a:solidFill>
                <a:latin typeface="+mn-lt"/>
                <a:ea typeface="MS PGothic" pitchFamily="34" charset="-128"/>
                <a:cs typeface="MS PGothic" charset="0"/>
              </a:defRPr>
            </a:lvl1pPr>
            <a:lvl2pPr marL="835819" indent="-321469" algn="l" rtl="0" eaLnBrk="0" fontAlgn="base" hangingPunct="0">
              <a:spcBef>
                <a:spcPct val="20000"/>
              </a:spcBef>
              <a:spcAft>
                <a:spcPct val="0"/>
              </a:spcAft>
              <a:buChar char="–"/>
              <a:defRPr sz="3150">
                <a:solidFill>
                  <a:schemeClr val="tx1"/>
                </a:solidFill>
                <a:latin typeface="+mn-lt"/>
                <a:ea typeface="MS PGothic" pitchFamily="34" charset="-128"/>
                <a:cs typeface="MS PGothic" charset="0"/>
              </a:defRPr>
            </a:lvl2pPr>
            <a:lvl3pPr marL="1285875" indent="-257175" algn="l" rtl="0" eaLnBrk="0" fontAlgn="base" hangingPunct="0">
              <a:spcBef>
                <a:spcPct val="20000"/>
              </a:spcBef>
              <a:spcAft>
                <a:spcPct val="0"/>
              </a:spcAft>
              <a:buChar char="•"/>
              <a:defRPr sz="2700">
                <a:solidFill>
                  <a:schemeClr val="tx1"/>
                </a:solidFill>
                <a:latin typeface="+mn-lt"/>
                <a:ea typeface="MS PGothic" pitchFamily="34" charset="-128"/>
                <a:cs typeface="MS PGothic" charset="0"/>
              </a:defRPr>
            </a:lvl3pPr>
            <a:lvl4pPr marL="180022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4pPr>
            <a:lvl5pPr marL="2314575" indent="-257175" algn="l" rtl="0" eaLnBrk="0" fontAlgn="base" hangingPunct="0">
              <a:spcBef>
                <a:spcPct val="20000"/>
              </a:spcBef>
              <a:spcAft>
                <a:spcPct val="0"/>
              </a:spcAft>
              <a:buChar char="»"/>
              <a:defRPr sz="2250">
                <a:solidFill>
                  <a:schemeClr val="tx1"/>
                </a:solidFill>
                <a:latin typeface="+mn-lt"/>
                <a:ea typeface="MS PGothic" pitchFamily="34" charset="-128"/>
                <a:cs typeface="MS PGothic" charset="0"/>
              </a:defRPr>
            </a:lvl5pPr>
            <a:lvl6pPr marL="2828925" indent="-257175" algn="l" rtl="0" fontAlgn="base">
              <a:spcBef>
                <a:spcPct val="20000"/>
              </a:spcBef>
              <a:spcAft>
                <a:spcPct val="0"/>
              </a:spcAft>
              <a:buChar char="»"/>
              <a:defRPr sz="2250">
                <a:solidFill>
                  <a:schemeClr val="tx1"/>
                </a:solidFill>
                <a:latin typeface="+mn-lt"/>
              </a:defRPr>
            </a:lvl6pPr>
            <a:lvl7pPr marL="3343275" indent="-257175" algn="l" rtl="0" fontAlgn="base">
              <a:spcBef>
                <a:spcPct val="20000"/>
              </a:spcBef>
              <a:spcAft>
                <a:spcPct val="0"/>
              </a:spcAft>
              <a:buChar char="»"/>
              <a:defRPr sz="2250">
                <a:solidFill>
                  <a:schemeClr val="tx1"/>
                </a:solidFill>
                <a:latin typeface="+mn-lt"/>
              </a:defRPr>
            </a:lvl7pPr>
            <a:lvl8pPr marL="3857625" indent="-257175" algn="l" rtl="0" fontAlgn="base">
              <a:spcBef>
                <a:spcPct val="20000"/>
              </a:spcBef>
              <a:spcAft>
                <a:spcPct val="0"/>
              </a:spcAft>
              <a:buChar char="»"/>
              <a:defRPr sz="2250">
                <a:solidFill>
                  <a:schemeClr val="tx1"/>
                </a:solidFill>
                <a:latin typeface="+mn-lt"/>
              </a:defRPr>
            </a:lvl8pPr>
            <a:lvl9pPr marL="4371975" indent="-257175" algn="l" rtl="0" fontAlgn="base">
              <a:spcBef>
                <a:spcPct val="20000"/>
              </a:spcBef>
              <a:spcAft>
                <a:spcPct val="0"/>
              </a:spcAft>
              <a:buChar char="»"/>
              <a:defRPr sz="2250">
                <a:solidFill>
                  <a:schemeClr val="tx1"/>
                </a:solidFill>
                <a:latin typeface="+mn-lt"/>
              </a:defRPr>
            </a:lvl9pPr>
          </a:lstStyle>
          <a:p>
            <a:endParaRPr lang="fr-FR" kern="0"/>
          </a:p>
        </p:txBody>
      </p:sp>
      <p:sp>
        <p:nvSpPr>
          <p:cNvPr id="7" name="ZoneTexte 6"/>
          <p:cNvSpPr txBox="1"/>
          <p:nvPr/>
        </p:nvSpPr>
        <p:spPr>
          <a:xfrm>
            <a:off x="560215" y="3014950"/>
            <a:ext cx="4294795" cy="2862322"/>
          </a:xfrm>
          <a:prstGeom prst="rect">
            <a:avLst/>
          </a:prstGeom>
          <a:noFill/>
        </p:spPr>
        <p:txBody>
          <a:bodyPr wrap="square" rtlCol="0">
            <a:spAutoFit/>
          </a:bodyPr>
          <a:lstStyle/>
          <a:p>
            <a:pPr marL="342900" indent="-342900">
              <a:buFont typeface="Arial" panose="020B0604020202020204" pitchFamily="34" charset="0"/>
              <a:buChar char="•"/>
            </a:pPr>
            <a:r>
              <a:rPr lang="fr-FR" sz="2000" dirty="0">
                <a:latin typeface="+mn-lt"/>
              </a:rPr>
              <a:t>Antécédents familiaux:</a:t>
            </a:r>
          </a:p>
          <a:p>
            <a:pPr marL="800100" lvl="1" indent="-342900">
              <a:buFont typeface="Arial" panose="020B0604020202020204" pitchFamily="34" charset="0"/>
              <a:buChar char="•"/>
            </a:pPr>
            <a:r>
              <a:rPr lang="fr-FR" sz="2000" dirty="0">
                <a:latin typeface="+mn-lt"/>
              </a:rPr>
              <a:t>9,5% des soignants avait un parent atteint d’un syndrome des jambes sans repos</a:t>
            </a:r>
          </a:p>
          <a:p>
            <a:pPr marL="800100" lvl="1" indent="-342900">
              <a:buFont typeface="Arial" panose="020B0604020202020204" pitchFamily="34" charset="0"/>
              <a:buChar char="•"/>
            </a:pPr>
            <a:r>
              <a:rPr lang="fr-FR" sz="2000" dirty="0">
                <a:latin typeface="+mn-lt"/>
              </a:rPr>
              <a:t>Dans la population avec une forte suspicion de syndrome des jambes sans repos 15.2% avait au moins un parent atteint</a:t>
            </a:r>
          </a:p>
        </p:txBody>
      </p:sp>
      <p:sp>
        <p:nvSpPr>
          <p:cNvPr id="8" name="ZoneTexte 7"/>
          <p:cNvSpPr txBox="1"/>
          <p:nvPr/>
        </p:nvSpPr>
        <p:spPr>
          <a:xfrm>
            <a:off x="559582" y="1196752"/>
            <a:ext cx="4294795" cy="2246769"/>
          </a:xfrm>
          <a:prstGeom prst="rect">
            <a:avLst/>
          </a:prstGeom>
          <a:noFill/>
        </p:spPr>
        <p:txBody>
          <a:bodyPr wrap="square" rtlCol="0">
            <a:spAutoFit/>
          </a:bodyPr>
          <a:lstStyle/>
          <a:p>
            <a:pPr marL="342900" indent="-342900">
              <a:buFont typeface="Arial" panose="020B0604020202020204" pitchFamily="34" charset="0"/>
              <a:buChar char="•"/>
            </a:pPr>
            <a:r>
              <a:rPr lang="fr-FR" sz="2000" dirty="0">
                <a:latin typeface="+mn-lt"/>
              </a:rPr>
              <a:t>Présence d’impatiences chez 270 soignants (31%)</a:t>
            </a:r>
          </a:p>
          <a:p>
            <a:pPr marL="342900" indent="-342900">
              <a:buFont typeface="Arial" panose="020B0604020202020204" pitchFamily="34" charset="0"/>
              <a:buChar char="•"/>
            </a:pPr>
            <a:r>
              <a:rPr lang="fr-FR" sz="2000" dirty="0">
                <a:latin typeface="+mn-lt"/>
              </a:rPr>
              <a:t>Présence des 3 symptômes chez 118 (13%) patients, faisant suspecter un syndrome des jambes sans repos</a:t>
            </a:r>
          </a:p>
          <a:p>
            <a:endParaRPr lang="fr-FR" sz="2000" dirty="0">
              <a:latin typeface="+mn-lt"/>
            </a:endParaRPr>
          </a:p>
        </p:txBody>
      </p:sp>
      <p:graphicFrame>
        <p:nvGraphicFramePr>
          <p:cNvPr id="3" name="Diagramme 2">
            <a:extLst>
              <a:ext uri="{FF2B5EF4-FFF2-40B4-BE49-F238E27FC236}">
                <a16:creationId xmlns:a16="http://schemas.microsoft.com/office/drawing/2014/main" xmlns="" id="{E6BF1A29-377C-4A58-BD03-EC78C3B6479D}"/>
              </a:ext>
            </a:extLst>
          </p:cNvPr>
          <p:cNvGraphicFramePr/>
          <p:nvPr>
            <p:extLst>
              <p:ext uri="{D42A27DB-BD31-4B8C-83A1-F6EECF244321}">
                <p14:modId xmlns:p14="http://schemas.microsoft.com/office/powerpoint/2010/main" val="13328586"/>
              </p:ext>
            </p:extLst>
          </p:nvPr>
        </p:nvGraphicFramePr>
        <p:xfrm>
          <a:off x="5121858" y="1260816"/>
          <a:ext cx="4941168" cy="4328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xmlns="" id="{0E608011-C38C-453E-8ABB-FD8C3329E461}"/>
              </a:ext>
            </a:extLst>
          </p:cNvPr>
          <p:cNvSpPr txBox="1"/>
          <p:nvPr/>
        </p:nvSpPr>
        <p:spPr>
          <a:xfrm>
            <a:off x="514325" y="5805264"/>
            <a:ext cx="7942434" cy="1015663"/>
          </a:xfrm>
          <a:prstGeom prst="rect">
            <a:avLst/>
          </a:prstGeom>
          <a:noFill/>
        </p:spPr>
        <p:txBody>
          <a:bodyPr wrap="square" rtlCol="0">
            <a:spAutoFit/>
          </a:bodyPr>
          <a:lstStyle/>
          <a:p>
            <a:pPr marL="342900" indent="-342900">
              <a:buFont typeface="Arial" panose="020B0604020202020204" pitchFamily="34" charset="0"/>
              <a:buChar char="•"/>
            </a:pPr>
            <a:r>
              <a:rPr lang="fr-FR" sz="2000" dirty="0">
                <a:latin typeface="+mn-lt"/>
              </a:rPr>
              <a:t>82 (9%) soignants donnent des coups de pied nocturnes dont 26/118 (22%)  avec une forte suspicion de SJSR suggérant des possibles mouvements périodiques nocturnes</a:t>
            </a:r>
          </a:p>
        </p:txBody>
      </p:sp>
    </p:spTree>
    <p:extLst>
      <p:ext uri="{BB962C8B-B14F-4D97-AF65-F5344CB8AC3E}">
        <p14:creationId xmlns:p14="http://schemas.microsoft.com/office/powerpoint/2010/main" val="148973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4988" y="0"/>
            <a:ext cx="9258300" cy="1143000"/>
          </a:xfrm>
        </p:spPr>
        <p:txBody>
          <a:bodyPr/>
          <a:lstStyle/>
          <a:p>
            <a:pPr eaLnBrk="1" hangingPunct="1"/>
            <a:r>
              <a:rPr kumimoji="1" lang="fr-FR" altLang="fr-FR" b="0" dirty="0"/>
              <a:t>Risque d’accidentologie</a:t>
            </a:r>
            <a:endParaRPr kumimoji="1" lang="fr-FR" altLang="fr-FR" dirty="0"/>
          </a:p>
        </p:txBody>
      </p:sp>
      <p:pic>
        <p:nvPicPr>
          <p:cNvPr id="5123" name="Picture 5" descr="v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952750"/>
            <a:ext cx="2438400" cy="95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Espace réservé du contenu 2">
            <a:extLst>
              <a:ext uri="{FF2B5EF4-FFF2-40B4-BE49-F238E27FC236}">
                <a16:creationId xmlns:a16="http://schemas.microsoft.com/office/drawing/2014/main" xmlns="" id="{CDA4A2E0-4E4A-4969-A4D9-EC8AB7E68130}"/>
              </a:ext>
            </a:extLst>
          </p:cNvPr>
          <p:cNvSpPr>
            <a:spLocks noGrp="1"/>
          </p:cNvSpPr>
          <p:nvPr>
            <p:ph idx="1"/>
          </p:nvPr>
        </p:nvSpPr>
        <p:spPr>
          <a:xfrm>
            <a:off x="349896" y="1412776"/>
            <a:ext cx="9937104" cy="2150169"/>
          </a:xfrm>
        </p:spPr>
        <p:txBody>
          <a:bodyPr/>
          <a:lstStyle/>
          <a:p>
            <a:pPr>
              <a:spcBef>
                <a:spcPts val="0"/>
              </a:spcBef>
              <a:spcAft>
                <a:spcPts val="600"/>
              </a:spcAft>
            </a:pPr>
            <a:r>
              <a:rPr lang="fr-FR" sz="1800" dirty="0">
                <a:latin typeface="Calibri" panose="020F0502020204030204" pitchFamily="34" charset="0"/>
                <a:ea typeface="Calibri" panose="020F0502020204030204" pitchFamily="34" charset="0"/>
                <a:cs typeface="Times New Roman" panose="02020603050405020304" pitchFamily="18" charset="0"/>
              </a:rPr>
              <a:t>327 soignants (37%) se plaignent d’endormissement au volant.</a:t>
            </a:r>
          </a:p>
          <a:p>
            <a:pPr>
              <a:spcBef>
                <a:spcPts val="0"/>
              </a:spcBef>
              <a:spcAft>
                <a:spcPts val="600"/>
              </a:spcAft>
            </a:pPr>
            <a:r>
              <a:rPr lang="fr-FR" sz="1800" dirty="0">
                <a:latin typeface="Calibri" panose="020F0502020204030204" pitchFamily="34" charset="0"/>
                <a:ea typeface="Calibri" panose="020F0502020204030204" pitchFamily="34" charset="0"/>
                <a:cs typeface="Times New Roman" panose="02020603050405020304" pitchFamily="18" charset="0"/>
              </a:rPr>
              <a:t>Ils sont plus somnolents, et rapportent plus souvent une privation de sommeil avec des horaires décalés  </a:t>
            </a:r>
          </a:p>
          <a:p>
            <a:pPr>
              <a:spcBef>
                <a:spcPts val="0"/>
              </a:spcBef>
              <a:spcAft>
                <a:spcPts val="600"/>
              </a:spcAft>
            </a:pPr>
            <a:r>
              <a:rPr lang="fr-FR" sz="1800" dirty="0">
                <a:latin typeface="Calibri" panose="020F0502020204030204" pitchFamily="34" charset="0"/>
                <a:ea typeface="Calibri" panose="020F0502020204030204" pitchFamily="34" charset="0"/>
                <a:cs typeface="Times New Roman" panose="02020603050405020304" pitchFamily="18" charset="0"/>
              </a:rPr>
              <a:t>Les insomnies sont plus fréquentes ainsi que les symptômes de trouble anxiodépressif</a:t>
            </a:r>
          </a:p>
          <a:p>
            <a:pPr marL="0" indent="0">
              <a:spcAft>
                <a:spcPts val="1200"/>
              </a:spcAft>
              <a:buNone/>
            </a:pPr>
            <a:endParaRPr lang="fr-FR" altLang="fr-FR" sz="1800" dirty="0"/>
          </a:p>
          <a:p>
            <a:pPr>
              <a:spcAft>
                <a:spcPts val="1200"/>
              </a:spcAft>
            </a:pPr>
            <a:endParaRPr lang="fr-FR" altLang="fr-FR" sz="2800" dirty="0"/>
          </a:p>
        </p:txBody>
      </p:sp>
      <p:graphicFrame>
        <p:nvGraphicFramePr>
          <p:cNvPr id="2" name="Tableau 1">
            <a:extLst>
              <a:ext uri="{FF2B5EF4-FFF2-40B4-BE49-F238E27FC236}">
                <a16:creationId xmlns:a16="http://schemas.microsoft.com/office/drawing/2014/main" xmlns="" id="{15123F3E-08EC-4963-8E15-3A2ECADD3AA8}"/>
              </a:ext>
            </a:extLst>
          </p:cNvPr>
          <p:cNvGraphicFramePr>
            <a:graphicFrameLocks noGrp="1"/>
          </p:cNvGraphicFramePr>
          <p:nvPr>
            <p:extLst>
              <p:ext uri="{D42A27DB-BD31-4B8C-83A1-F6EECF244321}">
                <p14:modId xmlns:p14="http://schemas.microsoft.com/office/powerpoint/2010/main" val="3833211595"/>
              </p:ext>
            </p:extLst>
          </p:nvPr>
        </p:nvGraphicFramePr>
        <p:xfrm>
          <a:off x="498984" y="2981707"/>
          <a:ext cx="9433048" cy="3543637"/>
        </p:xfrm>
        <a:graphic>
          <a:graphicData uri="http://schemas.openxmlformats.org/drawingml/2006/table">
            <a:tbl>
              <a:tblPr firstRow="1" firstCol="1">
                <a:tableStyleId>{21E4AEA4-8DFA-4A89-87EB-49C32662AFE0}</a:tableStyleId>
              </a:tblPr>
              <a:tblGrid>
                <a:gridCol w="3420380">
                  <a:extLst>
                    <a:ext uri="{9D8B030D-6E8A-4147-A177-3AD203B41FA5}">
                      <a16:colId xmlns:a16="http://schemas.microsoft.com/office/drawing/2014/main" xmlns="" val="1176409962"/>
                    </a:ext>
                  </a:extLst>
                </a:gridCol>
                <a:gridCol w="1944216">
                  <a:extLst>
                    <a:ext uri="{9D8B030D-6E8A-4147-A177-3AD203B41FA5}">
                      <a16:colId xmlns:a16="http://schemas.microsoft.com/office/drawing/2014/main" xmlns="" val="4283254484"/>
                    </a:ext>
                  </a:extLst>
                </a:gridCol>
                <a:gridCol w="2088232">
                  <a:extLst>
                    <a:ext uri="{9D8B030D-6E8A-4147-A177-3AD203B41FA5}">
                      <a16:colId xmlns:a16="http://schemas.microsoft.com/office/drawing/2014/main" xmlns="" val="2182030340"/>
                    </a:ext>
                  </a:extLst>
                </a:gridCol>
                <a:gridCol w="1980220">
                  <a:extLst>
                    <a:ext uri="{9D8B030D-6E8A-4147-A177-3AD203B41FA5}">
                      <a16:colId xmlns:a16="http://schemas.microsoft.com/office/drawing/2014/main" xmlns="" val="3681397144"/>
                    </a:ext>
                  </a:extLst>
                </a:gridCol>
              </a:tblGrid>
              <a:tr h="161925">
                <a:tc>
                  <a:txBody>
                    <a:bodyPr/>
                    <a:lstStyle/>
                    <a:p>
                      <a:pPr algn="ctr" fontAlgn="b"/>
                      <a:endParaRPr lang="fr-FR" sz="1400" b="0" i="0" u="none" strike="noStrike" dirty="0">
                        <a:effectLst/>
                        <a:latin typeface="Arial" panose="020B0604020202020204" pitchFamily="34" charset="0"/>
                      </a:endParaRPr>
                    </a:p>
                  </a:txBody>
                  <a:tcPr marL="9525" marR="9525" marT="9525" marB="0" anchor="ctr"/>
                </a:tc>
                <a:tc>
                  <a:txBody>
                    <a:bodyPr/>
                    <a:lstStyle/>
                    <a:p>
                      <a:pPr algn="ctr" fontAlgn="b"/>
                      <a:endParaRPr lang="fr-FR" sz="1400" u="none" strike="noStrike" dirty="0">
                        <a:effectLst/>
                      </a:endParaRPr>
                    </a:p>
                    <a:p>
                      <a:pPr algn="ctr" fontAlgn="b"/>
                      <a:r>
                        <a:rPr lang="fr-FR" sz="1400" u="none" strike="noStrike" dirty="0">
                          <a:effectLst/>
                        </a:rPr>
                        <a:t>Endormissement au volant </a:t>
                      </a:r>
                    </a:p>
                    <a:p>
                      <a:pPr algn="ctr" fontAlgn="b"/>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Pas d'endormissement au volant</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1" i="0" u="none" strike="noStrike" dirty="0">
                          <a:effectLst/>
                          <a:latin typeface="Arial" panose="020B0604020202020204" pitchFamily="34" charset="0"/>
                        </a:rPr>
                        <a:t>Significativité</a:t>
                      </a:r>
                    </a:p>
                  </a:txBody>
                  <a:tcPr marL="9525" marR="9525" marT="9525" marB="0" anchor="ctr"/>
                </a:tc>
                <a:extLst>
                  <a:ext uri="{0D108BD9-81ED-4DB2-BD59-A6C34878D82A}">
                    <a16:rowId xmlns:a16="http://schemas.microsoft.com/office/drawing/2014/main" xmlns="" val="4279202017"/>
                  </a:ext>
                </a:extLst>
              </a:tr>
              <a:tr h="161925">
                <a:tc>
                  <a:txBody>
                    <a:bodyPr/>
                    <a:lstStyle/>
                    <a:p>
                      <a:pPr algn="ctr" fontAlgn="b"/>
                      <a:r>
                        <a:rPr lang="fr-FR" sz="1400" u="none" strike="noStrike" dirty="0">
                          <a:effectLst/>
                        </a:rPr>
                        <a:t>Plainte de privation du sommeil</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a:effectLst/>
                        </a:rPr>
                        <a:t>179 (63%)</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224 (52%)</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0,006 *</a:t>
                      </a:r>
                    </a:p>
                  </a:txBody>
                  <a:tcPr marL="9525" marR="9525" marT="9525" marB="0" anchor="ctr"/>
                </a:tc>
                <a:extLst>
                  <a:ext uri="{0D108BD9-81ED-4DB2-BD59-A6C34878D82A}">
                    <a16:rowId xmlns:a16="http://schemas.microsoft.com/office/drawing/2014/main" xmlns="" val="1636807043"/>
                  </a:ext>
                </a:extLst>
              </a:tr>
              <a:tr h="161925">
                <a:tc>
                  <a:txBody>
                    <a:bodyPr/>
                    <a:lstStyle/>
                    <a:p>
                      <a:pPr algn="ctr" fontAlgn="b"/>
                      <a:r>
                        <a:rPr lang="fr-FR" sz="1400" u="none" strike="noStrike" dirty="0">
                          <a:effectLst/>
                        </a:rPr>
                        <a:t>Temps du sommeil &lt;6 heures</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a:effectLst/>
                        </a:rPr>
                        <a:t>207 (63%)</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300 (58%)</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3226157606"/>
                  </a:ext>
                </a:extLst>
              </a:tr>
              <a:tr h="161925">
                <a:tc>
                  <a:txBody>
                    <a:bodyPr/>
                    <a:lstStyle/>
                    <a:p>
                      <a:pPr algn="ctr" fontAlgn="b"/>
                      <a:r>
                        <a:rPr lang="fr-FR" sz="1400" u="none" strike="noStrike">
                          <a:effectLst/>
                        </a:rPr>
                        <a:t>Horaires décalés</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146 (45%)</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185 (36%)</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0,012</a:t>
                      </a:r>
                    </a:p>
                  </a:txBody>
                  <a:tcPr marL="9525" marR="9525" marT="9525" marB="0" anchor="ctr"/>
                </a:tc>
                <a:extLst>
                  <a:ext uri="{0D108BD9-81ED-4DB2-BD59-A6C34878D82A}">
                    <a16:rowId xmlns:a16="http://schemas.microsoft.com/office/drawing/2014/main" xmlns="" val="1398311711"/>
                  </a:ext>
                </a:extLst>
              </a:tr>
              <a:tr h="161925">
                <a:tc>
                  <a:txBody>
                    <a:bodyPr/>
                    <a:lstStyle/>
                    <a:p>
                      <a:pPr algn="ctr" fontAlgn="b"/>
                      <a:r>
                        <a:rPr lang="fr-FR" sz="1400" u="none" strike="noStrike">
                          <a:effectLst/>
                        </a:rPr>
                        <a:t>Somnolence (Epworth)</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11,53 ±  4,67</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8,55 ± 4,28</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&lt; 0,0001 *</a:t>
                      </a:r>
                    </a:p>
                  </a:txBody>
                  <a:tcPr marL="9525" marR="9525" marT="9525" marB="0" anchor="ctr"/>
                </a:tc>
                <a:extLst>
                  <a:ext uri="{0D108BD9-81ED-4DB2-BD59-A6C34878D82A}">
                    <a16:rowId xmlns:a16="http://schemas.microsoft.com/office/drawing/2014/main" xmlns="" val="481129694"/>
                  </a:ext>
                </a:extLst>
              </a:tr>
              <a:tr h="161925">
                <a:tc>
                  <a:txBody>
                    <a:bodyPr/>
                    <a:lstStyle/>
                    <a:p>
                      <a:pPr algn="ctr" fontAlgn="b"/>
                      <a:r>
                        <a:rPr lang="fr-FR" sz="1400" u="none" strike="noStrike">
                          <a:effectLst/>
                        </a:rPr>
                        <a:t>Qualité du someil impacté par le travail</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240 (79%)</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347 (74%)</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4272775191"/>
                  </a:ext>
                </a:extLst>
              </a:tr>
              <a:tr h="161925">
                <a:tc>
                  <a:txBody>
                    <a:bodyPr/>
                    <a:lstStyle/>
                    <a:p>
                      <a:pPr algn="ctr" fontAlgn="b"/>
                      <a:r>
                        <a:rPr lang="fr-FR" sz="1400" u="none" strike="noStrike">
                          <a:effectLst/>
                        </a:rPr>
                        <a:t>Insomnie d'endormissement</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197 (60%)</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323 (63%)</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101992597"/>
                  </a:ext>
                </a:extLst>
              </a:tr>
              <a:tr h="161925">
                <a:tc>
                  <a:txBody>
                    <a:bodyPr/>
                    <a:lstStyle/>
                    <a:p>
                      <a:pPr algn="ctr" fontAlgn="b"/>
                      <a:r>
                        <a:rPr lang="fr-FR" sz="1400" u="none" strike="noStrike">
                          <a:effectLst/>
                        </a:rPr>
                        <a:t>Insomnie de maintien d'éveil</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267 (82%)</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408 (79%)</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3502935783"/>
                  </a:ext>
                </a:extLst>
              </a:tr>
              <a:tr h="161925">
                <a:tc>
                  <a:txBody>
                    <a:bodyPr/>
                    <a:lstStyle/>
                    <a:p>
                      <a:pPr algn="ctr" fontAlgn="b"/>
                      <a:r>
                        <a:rPr lang="fr-FR" sz="1400" u="none" strike="noStrike">
                          <a:effectLst/>
                        </a:rPr>
                        <a:t>Ronflement</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90 (33%)</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134 (30%)</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NS</a:t>
                      </a:r>
                    </a:p>
                  </a:txBody>
                  <a:tcPr marL="9525" marR="9525" marT="9525" marB="0" anchor="ctr"/>
                </a:tc>
                <a:extLst>
                  <a:ext uri="{0D108BD9-81ED-4DB2-BD59-A6C34878D82A}">
                    <a16:rowId xmlns:a16="http://schemas.microsoft.com/office/drawing/2014/main" xmlns="" val="3604737832"/>
                  </a:ext>
                </a:extLst>
              </a:tr>
              <a:tr h="161925">
                <a:tc>
                  <a:txBody>
                    <a:bodyPr/>
                    <a:lstStyle/>
                    <a:p>
                      <a:pPr algn="ctr" fontAlgn="b"/>
                      <a:r>
                        <a:rPr lang="fr-FR" sz="1400" u="none" strike="noStrike">
                          <a:effectLst/>
                        </a:rPr>
                        <a:t>Score ISI</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14,98 ± 5,6</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14.14 ±  4,28</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0,026*</a:t>
                      </a:r>
                    </a:p>
                  </a:txBody>
                  <a:tcPr marL="9525" marR="9525" marT="9525" marB="0" anchor="ctr"/>
                </a:tc>
                <a:extLst>
                  <a:ext uri="{0D108BD9-81ED-4DB2-BD59-A6C34878D82A}">
                    <a16:rowId xmlns:a16="http://schemas.microsoft.com/office/drawing/2014/main" xmlns="" val="297270523"/>
                  </a:ext>
                </a:extLst>
              </a:tr>
              <a:tr h="238462">
                <a:tc>
                  <a:txBody>
                    <a:bodyPr/>
                    <a:lstStyle/>
                    <a:p>
                      <a:pPr algn="ctr" fontAlgn="b"/>
                      <a:r>
                        <a:rPr lang="fr-FR" sz="1400" u="none" strike="noStrike">
                          <a:effectLst/>
                        </a:rPr>
                        <a:t>HADA</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a:effectLst/>
                        </a:rPr>
                        <a:t>9,13 ±3,89</a:t>
                      </a:r>
                      <a:endParaRPr lang="fr-FR" sz="1400" b="0" i="0" u="none" strike="noStrike">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8,45 ±3,69</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0,011*</a:t>
                      </a:r>
                    </a:p>
                  </a:txBody>
                  <a:tcPr marL="9525" marR="9525" marT="9525" marB="0" anchor="ctr"/>
                </a:tc>
                <a:extLst>
                  <a:ext uri="{0D108BD9-81ED-4DB2-BD59-A6C34878D82A}">
                    <a16:rowId xmlns:a16="http://schemas.microsoft.com/office/drawing/2014/main" xmlns="" val="2073363366"/>
                  </a:ext>
                </a:extLst>
              </a:tr>
              <a:tr h="161925">
                <a:tc>
                  <a:txBody>
                    <a:bodyPr/>
                    <a:lstStyle/>
                    <a:p>
                      <a:pPr algn="ctr" fontAlgn="b"/>
                      <a:r>
                        <a:rPr lang="fr-FR" sz="1400" u="none" strike="noStrike" dirty="0">
                          <a:effectLst/>
                        </a:rPr>
                        <a:t>HADD</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6,30 ± 3,88</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u="none" strike="noStrike" dirty="0">
                          <a:effectLst/>
                        </a:rPr>
                        <a:t>5,36 ±3,51</a:t>
                      </a:r>
                      <a:endParaRPr lang="fr-FR" sz="1400" b="0" i="0" u="none" strike="noStrike" dirty="0">
                        <a:effectLst/>
                        <a:latin typeface="Arial" panose="020B0604020202020204" pitchFamily="34" charset="0"/>
                      </a:endParaRPr>
                    </a:p>
                  </a:txBody>
                  <a:tcPr marL="9525" marR="9525" marT="9525" marB="0" anchor="ctr"/>
                </a:tc>
                <a:tc>
                  <a:txBody>
                    <a:bodyPr/>
                    <a:lstStyle/>
                    <a:p>
                      <a:pPr algn="ctr" fontAlgn="b"/>
                      <a:r>
                        <a:rPr lang="fr-FR" sz="1400" b="0" i="0" u="none" strike="noStrike" dirty="0">
                          <a:effectLst/>
                          <a:latin typeface="Arial" panose="020B0604020202020204" pitchFamily="34" charset="0"/>
                        </a:rPr>
                        <a:t>&lt;0,0001*</a:t>
                      </a:r>
                    </a:p>
                    <a:p>
                      <a:pPr algn="ctr" fontAlgn="b"/>
                      <a:endParaRPr lang="fr-FR"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698746420"/>
                  </a:ext>
                </a:extLst>
              </a:tr>
            </a:tbl>
          </a:graphicData>
        </a:graphic>
      </p:graphicFrame>
      <p:sp>
        <p:nvSpPr>
          <p:cNvPr id="3" name="ZoneTexte 2">
            <a:extLst>
              <a:ext uri="{FF2B5EF4-FFF2-40B4-BE49-F238E27FC236}">
                <a16:creationId xmlns:a16="http://schemas.microsoft.com/office/drawing/2014/main" xmlns="" id="{25DCC8E6-CBCE-4614-9137-A68ED95ABF75}"/>
              </a:ext>
            </a:extLst>
          </p:cNvPr>
          <p:cNvSpPr txBox="1"/>
          <p:nvPr/>
        </p:nvSpPr>
        <p:spPr>
          <a:xfrm>
            <a:off x="895028" y="6540589"/>
            <a:ext cx="2448272" cy="307777"/>
          </a:xfrm>
          <a:prstGeom prst="rect">
            <a:avLst/>
          </a:prstGeom>
          <a:noFill/>
        </p:spPr>
        <p:txBody>
          <a:bodyPr wrap="square" rtlCol="0">
            <a:spAutoFit/>
          </a:bodyPr>
          <a:lstStyle/>
          <a:p>
            <a:r>
              <a:rPr lang="fr-FR" sz="1400" dirty="0">
                <a:latin typeface="+mn-lt"/>
              </a:rPr>
              <a:t>Tests chi² sauf  * </a:t>
            </a:r>
            <a:r>
              <a:rPr lang="fr-FR" sz="1400" dirty="0" err="1">
                <a:latin typeface="+mn-lt"/>
              </a:rPr>
              <a:t>Anova</a:t>
            </a:r>
            <a:endParaRPr lang="fr-FR" sz="1400" dirty="0">
              <a:latin typeface="+mn-lt"/>
            </a:endParaRPr>
          </a:p>
        </p:txBody>
      </p:sp>
    </p:spTree>
    <p:extLst>
      <p:ext uri="{BB962C8B-B14F-4D97-AF65-F5344CB8AC3E}">
        <p14:creationId xmlns:p14="http://schemas.microsoft.com/office/powerpoint/2010/main" val="455959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14350" y="152400"/>
            <a:ext cx="8130923" cy="1143000"/>
          </a:xfrm>
        </p:spPr>
        <p:txBody>
          <a:bodyPr/>
          <a:lstStyle/>
          <a:p>
            <a:pPr eaLnBrk="1" hangingPunct="1"/>
            <a:r>
              <a:rPr kumimoji="1" lang="fr-FR" altLang="fr-FR" b="0" dirty="0"/>
              <a:t>Conclusions</a:t>
            </a:r>
            <a:endParaRPr kumimoji="1" lang="fr-FR" altLang="fr-FR" dirty="0"/>
          </a:p>
        </p:txBody>
      </p:sp>
      <p:pic>
        <p:nvPicPr>
          <p:cNvPr id="5123" name="Picture 5" descr="v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952750"/>
            <a:ext cx="2141478" cy="952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Espace réservé du contenu 2">
            <a:extLst>
              <a:ext uri="{FF2B5EF4-FFF2-40B4-BE49-F238E27FC236}">
                <a16:creationId xmlns:a16="http://schemas.microsoft.com/office/drawing/2014/main" xmlns="" id="{CDA4A2E0-4E4A-4969-A4D9-EC8AB7E68130}"/>
              </a:ext>
            </a:extLst>
          </p:cNvPr>
          <p:cNvSpPr>
            <a:spLocks noGrp="1"/>
          </p:cNvSpPr>
          <p:nvPr>
            <p:ph idx="1"/>
          </p:nvPr>
        </p:nvSpPr>
        <p:spPr>
          <a:xfrm>
            <a:off x="895028" y="1340768"/>
            <a:ext cx="7534601" cy="2150169"/>
          </a:xfrm>
        </p:spPr>
        <p:txBody>
          <a:bodyPr/>
          <a:lstStyle/>
          <a:p>
            <a:pPr>
              <a:spcAft>
                <a:spcPts val="1200"/>
              </a:spcAft>
            </a:pPr>
            <a:endParaRPr lang="fr-FR" sz="2800" dirty="0"/>
          </a:p>
          <a:p>
            <a:pPr>
              <a:spcAft>
                <a:spcPts val="1200"/>
              </a:spcAft>
            </a:pPr>
            <a:endParaRPr lang="fr-FR" sz="2800" dirty="0">
              <a:latin typeface="Calibri" panose="020F0502020204030204" pitchFamily="34" charset="0"/>
              <a:ea typeface="Calibri" panose="020F0502020204030204" pitchFamily="34" charset="0"/>
              <a:cs typeface="Times New Roman" panose="02020603050405020304" pitchFamily="18" charset="0"/>
            </a:endParaRPr>
          </a:p>
          <a:p>
            <a:pPr marL="0" indent="0">
              <a:spcAft>
                <a:spcPts val="1200"/>
              </a:spcAft>
              <a:buNone/>
            </a:pPr>
            <a:endParaRPr lang="fr-FR" altLang="fr-FR" sz="2800" dirty="0"/>
          </a:p>
          <a:p>
            <a:pPr>
              <a:spcAft>
                <a:spcPts val="1200"/>
              </a:spcAft>
            </a:pPr>
            <a:endParaRPr lang="fr-FR" altLang="fr-FR" sz="2800" dirty="0"/>
          </a:p>
        </p:txBody>
      </p:sp>
      <p:sp>
        <p:nvSpPr>
          <p:cNvPr id="2" name="ZoneTexte 1"/>
          <p:cNvSpPr txBox="1"/>
          <p:nvPr/>
        </p:nvSpPr>
        <p:spPr>
          <a:xfrm>
            <a:off x="1183060" y="1340768"/>
            <a:ext cx="8548404" cy="4401205"/>
          </a:xfrm>
          <a:prstGeom prst="rect">
            <a:avLst/>
          </a:prstGeom>
          <a:noFill/>
        </p:spPr>
        <p:txBody>
          <a:bodyPr wrap="square" rtlCol="0">
            <a:spAutoFit/>
          </a:bodyPr>
          <a:lstStyle/>
          <a:p>
            <a:r>
              <a:rPr lang="fr-FR" sz="2000" dirty="0">
                <a:latin typeface="+mn-lt"/>
              </a:rPr>
              <a:t>Les soignants ont un temps du sommeil réduit par rapport à la population générale et sont plus souvent soumis à un travail posté. </a:t>
            </a:r>
          </a:p>
          <a:p>
            <a:r>
              <a:rPr lang="fr-FR" sz="2000" dirty="0">
                <a:latin typeface="+mn-lt"/>
              </a:rPr>
              <a:t>La privation de sommeil ressentie qui prend aussi en compte les besoins de sommeil individuel est un indicateur de fragilité.  Ce facteur est en lien avec un IMC plus important, plus de somnolence diurne, plus d’insomnie, plus d’anxiété et plus de dépression. </a:t>
            </a:r>
          </a:p>
          <a:p>
            <a:r>
              <a:rPr lang="fr-FR" sz="2000" dirty="0">
                <a:latin typeface="+mn-lt"/>
              </a:rPr>
              <a:t>Les soignants se plaignent souvent d’un impact négatif de leur travail sur la durée de sommeil, la qualité de leur sommeil et pensent que leur travail induit un stress. </a:t>
            </a:r>
          </a:p>
          <a:p>
            <a:r>
              <a:rPr lang="fr-FR" sz="2000" dirty="0">
                <a:latin typeface="+mn-lt"/>
              </a:rPr>
              <a:t>On constate un risque accidentel au volant plus important chez les soignants. </a:t>
            </a:r>
          </a:p>
          <a:p>
            <a:r>
              <a:rPr lang="fr-FR" sz="2000" dirty="0">
                <a:latin typeface="+mn-lt"/>
              </a:rPr>
              <a:t>La fréquence des troubles du sommeil est identique à une population générale souffrant des troubles du sommeil, indiquant quand même un probable excès des troubles du sommeil</a:t>
            </a:r>
          </a:p>
        </p:txBody>
      </p:sp>
    </p:spTree>
    <p:extLst>
      <p:ext uri="{BB962C8B-B14F-4D97-AF65-F5344CB8AC3E}">
        <p14:creationId xmlns:p14="http://schemas.microsoft.com/office/powerpoint/2010/main" val="1660271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0C28029-FC2A-4202-8FCE-0D6F88E5C91E}"/>
              </a:ext>
            </a:extLst>
          </p:cNvPr>
          <p:cNvSpPr>
            <a:spLocks noGrp="1"/>
          </p:cNvSpPr>
          <p:nvPr>
            <p:ph type="title"/>
          </p:nvPr>
        </p:nvSpPr>
        <p:spPr/>
        <p:txBody>
          <a:bodyPr/>
          <a:lstStyle/>
          <a:p>
            <a:r>
              <a:rPr lang="fr-FR" dirty="0"/>
              <a:t>Les soignants</a:t>
            </a:r>
          </a:p>
        </p:txBody>
      </p:sp>
      <p:sp>
        <p:nvSpPr>
          <p:cNvPr id="3" name="Espace réservé du contenu 2">
            <a:extLst>
              <a:ext uri="{FF2B5EF4-FFF2-40B4-BE49-F238E27FC236}">
                <a16:creationId xmlns:a16="http://schemas.microsoft.com/office/drawing/2014/main" xmlns="" id="{5CF7EC02-A4E7-45F4-87A8-CBB566CA474A}"/>
              </a:ext>
            </a:extLst>
          </p:cNvPr>
          <p:cNvSpPr>
            <a:spLocks noGrp="1"/>
          </p:cNvSpPr>
          <p:nvPr>
            <p:ph idx="1"/>
          </p:nvPr>
        </p:nvSpPr>
        <p:spPr/>
        <p:txBody>
          <a:bodyPr/>
          <a:lstStyle/>
          <a:p>
            <a:r>
              <a:rPr lang="fr-FR" sz="2800" dirty="0"/>
              <a:t>882 soignants ont répondu au questionnaire (7% de la base Morphée de 13068 Q) après information auprès des PS par le Réseau Morphée, par SPS, après un CP dont un article dans la revue de l’Infirmière</a:t>
            </a:r>
          </a:p>
          <a:p>
            <a:r>
              <a:rPr lang="fr-FR" sz="2800" dirty="0"/>
              <a:t>Les soignants répondeurs sont majoritairement des femmes 726 (82%) </a:t>
            </a:r>
          </a:p>
          <a:p>
            <a:r>
              <a:rPr lang="fr-FR" sz="2800" dirty="0"/>
              <a:t>L'âge moyen est 41,6 ans (+/-11,8) </a:t>
            </a:r>
          </a:p>
          <a:p>
            <a:r>
              <a:rPr lang="fr-FR" sz="2800" dirty="0"/>
              <a:t>L’IMC moyen est 24,8 (+/- 5,22) dont 126 (14%) ont un IMC &gt;30 et 15 (2%) un IMC &gt;40</a:t>
            </a:r>
          </a:p>
          <a:p>
            <a:endParaRPr lang="fr-FR" dirty="0"/>
          </a:p>
        </p:txBody>
      </p:sp>
    </p:spTree>
    <p:extLst>
      <p:ext uri="{BB962C8B-B14F-4D97-AF65-F5344CB8AC3E}">
        <p14:creationId xmlns:p14="http://schemas.microsoft.com/office/powerpoint/2010/main" val="422744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30AF9EC-9217-4040-9878-31D2511BFB38}"/>
              </a:ext>
            </a:extLst>
          </p:cNvPr>
          <p:cNvSpPr>
            <a:spLocks noGrp="1"/>
          </p:cNvSpPr>
          <p:nvPr>
            <p:ph type="title"/>
          </p:nvPr>
        </p:nvSpPr>
        <p:spPr/>
        <p:txBody>
          <a:bodyPr/>
          <a:lstStyle/>
          <a:p>
            <a:r>
              <a:rPr lang="fr-FR" dirty="0"/>
              <a:t>Les soignants: métier</a:t>
            </a:r>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1039045" y="1124744"/>
            <a:ext cx="7704856" cy="4176464"/>
          </a:xfrm>
          <a:prstGeom prst="rect">
            <a:avLst/>
          </a:prstGeom>
        </p:spPr>
      </p:pic>
      <p:sp>
        <p:nvSpPr>
          <p:cNvPr id="3" name="ZoneTexte 2"/>
          <p:cNvSpPr txBox="1"/>
          <p:nvPr/>
        </p:nvSpPr>
        <p:spPr>
          <a:xfrm>
            <a:off x="993314" y="5445224"/>
            <a:ext cx="7606570" cy="1015663"/>
          </a:xfrm>
          <a:prstGeom prst="rect">
            <a:avLst/>
          </a:prstGeom>
          <a:noFill/>
        </p:spPr>
        <p:txBody>
          <a:bodyPr wrap="none" rtlCol="0">
            <a:spAutoFit/>
          </a:bodyPr>
          <a:lstStyle/>
          <a:p>
            <a:r>
              <a:rPr lang="fr-FR" sz="2000" dirty="0">
                <a:latin typeface="+mn-lt"/>
              </a:rPr>
              <a:t>51% des infirmières et des sages femmes</a:t>
            </a:r>
          </a:p>
          <a:p>
            <a:r>
              <a:rPr lang="fr-FR" sz="2000" dirty="0" smtClean="0">
                <a:latin typeface="+mn-lt"/>
              </a:rPr>
              <a:t>15% </a:t>
            </a:r>
            <a:r>
              <a:rPr lang="fr-FR" sz="2000" dirty="0">
                <a:latin typeface="+mn-lt"/>
              </a:rPr>
              <a:t>de médecins, internes</a:t>
            </a:r>
            <a:r>
              <a:rPr lang="fr-FR" sz="2000" dirty="0" smtClean="0">
                <a:latin typeface="+mn-lt"/>
              </a:rPr>
              <a:t>, 4% </a:t>
            </a:r>
            <a:r>
              <a:rPr lang="fr-FR" sz="2000" dirty="0">
                <a:latin typeface="+mn-lt"/>
              </a:rPr>
              <a:t>dentistes</a:t>
            </a:r>
          </a:p>
          <a:p>
            <a:r>
              <a:rPr lang="fr-FR" sz="2000" dirty="0">
                <a:latin typeface="+mn-lt"/>
              </a:rPr>
              <a:t>70% hospitaliers/salariés, 21% des </a:t>
            </a:r>
            <a:r>
              <a:rPr lang="fr-FR" sz="2000" dirty="0" smtClean="0">
                <a:latin typeface="+mn-lt"/>
              </a:rPr>
              <a:t>libéraux </a:t>
            </a:r>
            <a:r>
              <a:rPr lang="fr-FR" sz="2000" dirty="0">
                <a:latin typeface="+mn-lt"/>
              </a:rPr>
              <a:t>et 5% d’activité mixte</a:t>
            </a:r>
          </a:p>
        </p:txBody>
      </p:sp>
    </p:spTree>
    <p:extLst>
      <p:ext uri="{BB962C8B-B14F-4D97-AF65-F5344CB8AC3E}">
        <p14:creationId xmlns:p14="http://schemas.microsoft.com/office/powerpoint/2010/main" val="2839368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BA63043-AF52-483C-A8B9-CB67AE2CB9DE}"/>
              </a:ext>
            </a:extLst>
          </p:cNvPr>
          <p:cNvSpPr>
            <a:spLocks noGrp="1"/>
          </p:cNvSpPr>
          <p:nvPr>
            <p:ph type="title"/>
          </p:nvPr>
        </p:nvSpPr>
        <p:spPr/>
        <p:txBody>
          <a:bodyPr/>
          <a:lstStyle/>
          <a:p>
            <a:r>
              <a:rPr lang="fr-FR" sz="4800" dirty="0"/>
              <a:t>Métier, horaires et travail posté</a:t>
            </a:r>
          </a:p>
        </p:txBody>
      </p:sp>
      <p:sp>
        <p:nvSpPr>
          <p:cNvPr id="3" name="Espace réservé du contenu 2">
            <a:extLst>
              <a:ext uri="{FF2B5EF4-FFF2-40B4-BE49-F238E27FC236}">
                <a16:creationId xmlns:a16="http://schemas.microsoft.com/office/drawing/2014/main" xmlns="" id="{52908970-CFA9-452A-B1FE-2B3AC53C456B}"/>
              </a:ext>
            </a:extLst>
          </p:cNvPr>
          <p:cNvSpPr>
            <a:spLocks noGrp="1"/>
          </p:cNvSpPr>
          <p:nvPr>
            <p:ph idx="1"/>
          </p:nvPr>
        </p:nvSpPr>
        <p:spPr>
          <a:xfrm>
            <a:off x="318964" y="1625883"/>
            <a:ext cx="5133206" cy="4525963"/>
          </a:xfrm>
        </p:spPr>
        <p:txBody>
          <a:bodyPr/>
          <a:lstStyle/>
          <a:p>
            <a:r>
              <a:rPr lang="fr-FR" sz="2000" dirty="0"/>
              <a:t>Les IDE font le plus de travail posté (69%): </a:t>
            </a:r>
          </a:p>
          <a:p>
            <a:r>
              <a:rPr lang="fr-FR" sz="2000" dirty="0"/>
              <a:t>Les hospitaliers/salariés font plus de travail posté (35%) comparé aux libéraux (11%) et les activités mixtes (15%) </a:t>
            </a:r>
          </a:p>
          <a:p>
            <a:r>
              <a:rPr lang="fr-FR" sz="2000" dirty="0"/>
              <a:t>Les horaires sont plus </a:t>
            </a:r>
            <a:r>
              <a:rPr lang="fr-FR" sz="2000" dirty="0" smtClean="0"/>
              <a:t>importants </a:t>
            </a:r>
            <a:r>
              <a:rPr lang="fr-FR" sz="2000" dirty="0"/>
              <a:t>chez les médecins</a:t>
            </a:r>
          </a:p>
          <a:p>
            <a:r>
              <a:rPr lang="fr-FR" sz="2000" dirty="0"/>
              <a:t>Les libéraux et les activités mixtes ont des horaires plus </a:t>
            </a:r>
            <a:r>
              <a:rPr lang="fr-FR" sz="2000" dirty="0" smtClean="0"/>
              <a:t>importants </a:t>
            </a:r>
            <a:r>
              <a:rPr lang="fr-FR" sz="2000" dirty="0"/>
              <a:t>par rapport aux hospitaliers/salariés (45,19±26,46 vs 39,4±13,14), surtout quand ils font du travail posté</a:t>
            </a:r>
          </a:p>
        </p:txBody>
      </p:sp>
      <p:graphicFrame>
        <p:nvGraphicFramePr>
          <p:cNvPr id="5" name="Tableau 4">
            <a:extLst>
              <a:ext uri="{FF2B5EF4-FFF2-40B4-BE49-F238E27FC236}">
                <a16:creationId xmlns:a16="http://schemas.microsoft.com/office/drawing/2014/main" xmlns="" id="{CB7CFA6A-C373-4980-ABE4-FFC7B9C71B75}"/>
              </a:ext>
            </a:extLst>
          </p:cNvPr>
          <p:cNvGraphicFramePr>
            <a:graphicFrameLocks noGrp="1"/>
          </p:cNvGraphicFramePr>
          <p:nvPr>
            <p:extLst>
              <p:ext uri="{D42A27DB-BD31-4B8C-83A1-F6EECF244321}">
                <p14:modId xmlns:p14="http://schemas.microsoft.com/office/powerpoint/2010/main" val="3454260443"/>
              </p:ext>
            </p:extLst>
          </p:nvPr>
        </p:nvGraphicFramePr>
        <p:xfrm>
          <a:off x="5647556" y="1600205"/>
          <a:ext cx="4320480" cy="2367415"/>
        </p:xfrm>
        <a:graphic>
          <a:graphicData uri="http://schemas.openxmlformats.org/drawingml/2006/table">
            <a:tbl>
              <a:tblPr firstRow="1" firstCol="1">
                <a:tableStyleId>{21E4AEA4-8DFA-4A89-87EB-49C32662AFE0}</a:tableStyleId>
              </a:tblPr>
              <a:tblGrid>
                <a:gridCol w="1872208">
                  <a:extLst>
                    <a:ext uri="{9D8B030D-6E8A-4147-A177-3AD203B41FA5}">
                      <a16:colId xmlns:a16="http://schemas.microsoft.com/office/drawing/2014/main" xmlns="" val="2140738908"/>
                    </a:ext>
                  </a:extLst>
                </a:gridCol>
                <a:gridCol w="1728192">
                  <a:extLst>
                    <a:ext uri="{9D8B030D-6E8A-4147-A177-3AD203B41FA5}">
                      <a16:colId xmlns:a16="http://schemas.microsoft.com/office/drawing/2014/main" xmlns="" val="1034622208"/>
                    </a:ext>
                  </a:extLst>
                </a:gridCol>
                <a:gridCol w="720080">
                  <a:extLst>
                    <a:ext uri="{9D8B030D-6E8A-4147-A177-3AD203B41FA5}">
                      <a16:colId xmlns:a16="http://schemas.microsoft.com/office/drawing/2014/main" xmlns="" val="3285042918"/>
                    </a:ext>
                  </a:extLst>
                </a:gridCol>
              </a:tblGrid>
              <a:tr h="403286">
                <a:tc>
                  <a:txBody>
                    <a:bodyPr/>
                    <a:lstStyle/>
                    <a:p>
                      <a:pPr algn="ctr" fontAlgn="b"/>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Horaires de travail: moyenne ±SD</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Travail posté</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770597859"/>
                  </a:ext>
                </a:extLst>
              </a:tr>
              <a:tr h="207753">
                <a:tc>
                  <a:txBody>
                    <a:bodyPr/>
                    <a:lstStyle/>
                    <a:p>
                      <a:pPr algn="ctr" fontAlgn="b"/>
                      <a:r>
                        <a:rPr lang="fr-FR" sz="1000" u="none" strike="noStrike">
                          <a:effectLst/>
                        </a:rPr>
                        <a:t>AS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36,23 ± 6,7</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25 (30%)</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857645887"/>
                  </a:ext>
                </a:extLst>
              </a:tr>
              <a:tr h="207753">
                <a:tc>
                  <a:txBody>
                    <a:bodyPr/>
                    <a:lstStyle/>
                    <a:p>
                      <a:pPr algn="ctr" fontAlgn="b"/>
                      <a:r>
                        <a:rPr lang="fr-FR" sz="1000" u="none" strike="noStrike">
                          <a:effectLst/>
                        </a:rPr>
                        <a:t>IDE</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40,44 ± 13,4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291 (69%)</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489029357"/>
                  </a:ext>
                </a:extLst>
              </a:tr>
              <a:tr h="207753">
                <a:tc>
                  <a:txBody>
                    <a:bodyPr/>
                    <a:lstStyle/>
                    <a:p>
                      <a:pPr algn="ctr" fontAlgn="b"/>
                      <a:r>
                        <a:rPr lang="fr-FR" sz="1000" u="none" strike="noStrike">
                          <a:effectLst/>
                        </a:rPr>
                        <a:t>Sage femmes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34,67±10,44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5 (45%)</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555979600"/>
                  </a:ext>
                </a:extLst>
              </a:tr>
              <a:tr h="207753">
                <a:tc>
                  <a:txBody>
                    <a:bodyPr/>
                    <a:lstStyle/>
                    <a:p>
                      <a:pPr algn="ctr" fontAlgn="b"/>
                      <a:r>
                        <a:rPr lang="fr-FR" sz="1000" u="none" strike="noStrike" dirty="0">
                          <a:effectLst/>
                        </a:rPr>
                        <a:t>Médecin</a:t>
                      </a:r>
                    </a:p>
                    <a:p>
                      <a:pPr algn="ctr" fontAlgn="b"/>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a:effectLst/>
                        </a:rPr>
                        <a:t>48,31 ± 15,4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46 (38%)</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717272217"/>
                  </a:ext>
                </a:extLst>
              </a:tr>
              <a:tr h="207753">
                <a:tc>
                  <a:txBody>
                    <a:bodyPr/>
                    <a:lstStyle/>
                    <a:p>
                      <a:pPr algn="ctr" fontAlgn="b"/>
                      <a:r>
                        <a:rPr lang="fr-FR" sz="1000" u="none" strike="noStrike">
                          <a:effectLst/>
                        </a:rPr>
                        <a:t>Pharmaciens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40,7 ±  17,1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21 (65%)</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044005109"/>
                  </a:ext>
                </a:extLst>
              </a:tr>
              <a:tr h="403286">
                <a:tc>
                  <a:txBody>
                    <a:bodyPr/>
                    <a:lstStyle/>
                    <a:p>
                      <a:pPr algn="ctr" fontAlgn="b"/>
                      <a:r>
                        <a:rPr lang="fr-FR" sz="1000" u="none" strike="noStrike">
                          <a:effectLst/>
                        </a:rPr>
                        <a:t>Chirurgiens dentistes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37 ± 9,1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0</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152369502"/>
                  </a:ext>
                </a:extLst>
              </a:tr>
              <a:tr h="207753">
                <a:tc>
                  <a:txBody>
                    <a:bodyPr/>
                    <a:lstStyle/>
                    <a:p>
                      <a:pPr algn="ctr" fontAlgn="b"/>
                      <a:r>
                        <a:rPr lang="fr-FR" sz="1000" u="none" strike="noStrike">
                          <a:effectLst/>
                        </a:rPr>
                        <a:t>kinestherapeuts</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39,8 ± 9,6</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0</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468017292"/>
                  </a:ext>
                </a:extLst>
              </a:tr>
              <a:tr h="207753">
                <a:tc>
                  <a:txBody>
                    <a:bodyPr/>
                    <a:lstStyle/>
                    <a:p>
                      <a:pPr algn="ctr" fontAlgn="b"/>
                      <a:r>
                        <a:rPr lang="fr-FR" sz="1000" u="none" strike="noStrike" dirty="0">
                          <a:effectLst/>
                        </a:rPr>
                        <a:t>Psychologues</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38,2± 13,4</a:t>
                      </a:r>
                      <a:endParaRPr lang="fr-FR" sz="1000" b="0" i="0" u="none" strike="noStrike" dirty="0">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0</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439795949"/>
                  </a:ext>
                </a:extLst>
              </a:tr>
            </a:tbl>
          </a:graphicData>
        </a:graphic>
      </p:graphicFrame>
      <p:graphicFrame>
        <p:nvGraphicFramePr>
          <p:cNvPr id="7" name="Tableau 6">
            <a:extLst>
              <a:ext uri="{FF2B5EF4-FFF2-40B4-BE49-F238E27FC236}">
                <a16:creationId xmlns:a16="http://schemas.microsoft.com/office/drawing/2014/main" xmlns="" id="{4F03969B-7A0D-40A7-8575-A24DD47BA8B6}"/>
              </a:ext>
            </a:extLst>
          </p:cNvPr>
          <p:cNvGraphicFramePr>
            <a:graphicFrameLocks noGrp="1"/>
          </p:cNvGraphicFramePr>
          <p:nvPr>
            <p:extLst>
              <p:ext uri="{D42A27DB-BD31-4B8C-83A1-F6EECF244321}">
                <p14:modId xmlns:p14="http://schemas.microsoft.com/office/powerpoint/2010/main" val="4258565566"/>
              </p:ext>
            </p:extLst>
          </p:nvPr>
        </p:nvGraphicFramePr>
        <p:xfrm>
          <a:off x="5647556" y="4165853"/>
          <a:ext cx="4320479" cy="1091941"/>
        </p:xfrm>
        <a:graphic>
          <a:graphicData uri="http://schemas.openxmlformats.org/drawingml/2006/table">
            <a:tbl>
              <a:tblPr firstRow="1" firstCol="1">
                <a:tableStyleId>{21E4AEA4-8DFA-4A89-87EB-49C32662AFE0}</a:tableStyleId>
              </a:tblPr>
              <a:tblGrid>
                <a:gridCol w="1610771">
                  <a:extLst>
                    <a:ext uri="{9D8B030D-6E8A-4147-A177-3AD203B41FA5}">
                      <a16:colId xmlns:a16="http://schemas.microsoft.com/office/drawing/2014/main" xmlns="" val="4273161313"/>
                    </a:ext>
                  </a:extLst>
                </a:gridCol>
                <a:gridCol w="903236">
                  <a:extLst>
                    <a:ext uri="{9D8B030D-6E8A-4147-A177-3AD203B41FA5}">
                      <a16:colId xmlns:a16="http://schemas.microsoft.com/office/drawing/2014/main" xmlns="" val="1420598881"/>
                    </a:ext>
                  </a:extLst>
                </a:gridCol>
                <a:gridCol w="903236">
                  <a:extLst>
                    <a:ext uri="{9D8B030D-6E8A-4147-A177-3AD203B41FA5}">
                      <a16:colId xmlns:a16="http://schemas.microsoft.com/office/drawing/2014/main" xmlns="" val="775202164"/>
                    </a:ext>
                  </a:extLst>
                </a:gridCol>
                <a:gridCol w="903236">
                  <a:extLst>
                    <a:ext uri="{9D8B030D-6E8A-4147-A177-3AD203B41FA5}">
                      <a16:colId xmlns:a16="http://schemas.microsoft.com/office/drawing/2014/main" xmlns="" val="2863923594"/>
                    </a:ext>
                  </a:extLst>
                </a:gridCol>
              </a:tblGrid>
              <a:tr h="428977">
                <a:tc>
                  <a:txBody>
                    <a:bodyPr/>
                    <a:lstStyle/>
                    <a:p>
                      <a:pPr algn="ctr" fontAlgn="b"/>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Hospitalier / salarié</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Libéral</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Mixte</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97604040"/>
                  </a:ext>
                </a:extLst>
              </a:tr>
              <a:tr h="220988">
                <a:tc>
                  <a:txBody>
                    <a:bodyPr/>
                    <a:lstStyle/>
                    <a:p>
                      <a:pPr algn="ctr" fontAlgn="b"/>
                      <a:r>
                        <a:rPr lang="fr-FR" sz="1000" u="none" strike="noStrike">
                          <a:effectLst/>
                        </a:rPr>
                        <a:t>Travail posté</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43,34±18,64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57,44±11,36</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56,4"±21,19</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3078967124"/>
                  </a:ext>
                </a:extLst>
              </a:tr>
              <a:tr h="220988">
                <a:tc>
                  <a:txBody>
                    <a:bodyPr/>
                    <a:lstStyle/>
                    <a:p>
                      <a:pPr algn="ctr" fontAlgn="b"/>
                      <a:r>
                        <a:rPr lang="fr-FR" sz="1000" u="none" strike="noStrike">
                          <a:effectLst/>
                        </a:rPr>
                        <a:t>Pas de travail posté</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37,58±9,25</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43,68±27,41</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43,68±11,13</a:t>
                      </a:r>
                      <a:endParaRPr lang="fr-FR" sz="10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xmlns="" val="1208266803"/>
                  </a:ext>
                </a:extLst>
              </a:tr>
              <a:tr h="220988">
                <a:tc>
                  <a:txBody>
                    <a:bodyPr/>
                    <a:lstStyle/>
                    <a:p>
                      <a:pPr algn="ctr" fontAlgn="b"/>
                      <a:r>
                        <a:rPr lang="fr-FR" sz="1000" u="none" strike="noStrike">
                          <a:effectLst/>
                        </a:rPr>
                        <a:t>Total général</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39,42 ± 13,14</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a:effectLst/>
                        </a:rPr>
                        <a:t>45,19±26,46</a:t>
                      </a:r>
                      <a:endParaRPr lang="fr-FR" sz="1000" b="0" i="0" u="none" strike="noStrike">
                        <a:effectLst/>
                        <a:latin typeface="Arial" panose="020B0604020202020204" pitchFamily="34" charset="0"/>
                      </a:endParaRPr>
                    </a:p>
                  </a:txBody>
                  <a:tcPr marL="9525" marR="9525" marT="9525" marB="0" anchor="ctr"/>
                </a:tc>
                <a:tc>
                  <a:txBody>
                    <a:bodyPr/>
                    <a:lstStyle/>
                    <a:p>
                      <a:pPr algn="ctr" fontAlgn="b"/>
                      <a:r>
                        <a:rPr lang="fr-FR" sz="1000" u="none" strike="noStrike" dirty="0">
                          <a:effectLst/>
                        </a:rPr>
                        <a:t>45,70±13,74</a:t>
                      </a:r>
                      <a:endParaRPr lang="fr-FR" sz="10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xmlns="" val="2608556572"/>
                  </a:ext>
                </a:extLst>
              </a:tr>
            </a:tbl>
          </a:graphicData>
        </a:graphic>
      </p:graphicFrame>
    </p:spTree>
    <p:extLst>
      <p:ext uri="{BB962C8B-B14F-4D97-AF65-F5344CB8AC3E}">
        <p14:creationId xmlns:p14="http://schemas.microsoft.com/office/powerpoint/2010/main" val="2232508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7B4967-5BD9-40B6-A416-640E4C5E9831}"/>
              </a:ext>
            </a:extLst>
          </p:cNvPr>
          <p:cNvSpPr>
            <a:spLocks noGrp="1"/>
          </p:cNvSpPr>
          <p:nvPr>
            <p:ph type="title"/>
          </p:nvPr>
        </p:nvSpPr>
        <p:spPr/>
        <p:txBody>
          <a:bodyPr/>
          <a:lstStyle/>
          <a:p>
            <a:r>
              <a:rPr lang="fr-FR" dirty="0"/>
              <a:t>Durée du sommeil</a:t>
            </a:r>
          </a:p>
        </p:txBody>
      </p:sp>
      <p:sp>
        <p:nvSpPr>
          <p:cNvPr id="3" name="Espace réservé du contenu 2">
            <a:extLst>
              <a:ext uri="{FF2B5EF4-FFF2-40B4-BE49-F238E27FC236}">
                <a16:creationId xmlns:a16="http://schemas.microsoft.com/office/drawing/2014/main" xmlns="" id="{A226AEBE-74E4-4A14-801F-AE30F8A7630A}"/>
              </a:ext>
            </a:extLst>
          </p:cNvPr>
          <p:cNvSpPr>
            <a:spLocks noGrp="1"/>
          </p:cNvSpPr>
          <p:nvPr>
            <p:ph idx="1"/>
          </p:nvPr>
        </p:nvSpPr>
        <p:spPr>
          <a:xfrm>
            <a:off x="4855468" y="1556792"/>
            <a:ext cx="4629150" cy="4525963"/>
          </a:xfrm>
        </p:spPr>
        <p:txBody>
          <a:bodyPr/>
          <a:lstStyle/>
          <a:p>
            <a:r>
              <a:rPr lang="fr-FR" sz="2400" dirty="0"/>
              <a:t>Les jours de travail, le temps de sommeil estimé par les soignants</a:t>
            </a:r>
            <a:r>
              <a:rPr lang="fr-FR" sz="2400" dirty="0">
                <a:solidFill>
                  <a:srgbClr val="000000"/>
                </a:solidFill>
              </a:rPr>
              <a:t> </a:t>
            </a:r>
            <a:r>
              <a:rPr lang="fr-FR" sz="2400" dirty="0"/>
              <a:t>est plus court 6,0 (±1,8) que celui estimé par les non-soignants 6,5 (±1,8) </a:t>
            </a:r>
          </a:p>
          <a:p>
            <a:pPr marL="0" indent="0">
              <a:buNone/>
            </a:pPr>
            <a:r>
              <a:rPr lang="fr-FR" sz="2400" dirty="0"/>
              <a:t>  </a:t>
            </a:r>
          </a:p>
          <a:p>
            <a:r>
              <a:rPr lang="fr-FR" sz="2400" dirty="0"/>
              <a:t>Pas  de différence le weekend: soignants 10,5 (±1,6)  et non soignants 10,5 (±1,8) </a:t>
            </a:r>
          </a:p>
          <a:p>
            <a:endParaRPr lang="fr-FR" sz="2400" dirty="0"/>
          </a:p>
        </p:txBody>
      </p:sp>
      <p:grpSp>
        <p:nvGrpSpPr>
          <p:cNvPr id="4" name="Groupe 3">
            <a:extLst>
              <a:ext uri="{FF2B5EF4-FFF2-40B4-BE49-F238E27FC236}">
                <a16:creationId xmlns:a16="http://schemas.microsoft.com/office/drawing/2014/main" xmlns="" id="{ADFA3E89-BCE2-4774-BE09-1081EC87A85F}"/>
              </a:ext>
            </a:extLst>
          </p:cNvPr>
          <p:cNvGrpSpPr/>
          <p:nvPr/>
        </p:nvGrpSpPr>
        <p:grpSpPr>
          <a:xfrm>
            <a:off x="246956" y="1772816"/>
            <a:ext cx="4392488" cy="4187497"/>
            <a:chOff x="246956" y="1772816"/>
            <a:chExt cx="4392488" cy="4187497"/>
          </a:xfrm>
        </p:grpSpPr>
        <p:graphicFrame>
          <p:nvGraphicFramePr>
            <p:cNvPr id="5" name="Graphique 4">
              <a:extLst>
                <a:ext uri="{FF2B5EF4-FFF2-40B4-BE49-F238E27FC236}">
                  <a16:creationId xmlns:a16="http://schemas.microsoft.com/office/drawing/2014/main" xmlns="" id="{35B0CCC6-B523-4E69-98C5-77C82FC26C86}"/>
                </a:ext>
              </a:extLst>
            </p:cNvPr>
            <p:cNvGraphicFramePr>
              <a:graphicFrameLocks/>
            </p:cNvGraphicFramePr>
            <p:nvPr>
              <p:extLst>
                <p:ext uri="{D42A27DB-BD31-4B8C-83A1-F6EECF244321}">
                  <p14:modId xmlns:p14="http://schemas.microsoft.com/office/powerpoint/2010/main" val="589880923"/>
                </p:ext>
              </p:extLst>
            </p:nvPr>
          </p:nvGraphicFramePr>
          <p:xfrm>
            <a:off x="246956" y="1772816"/>
            <a:ext cx="4392488" cy="3781430"/>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a:extLst>
                <a:ext uri="{FF2B5EF4-FFF2-40B4-BE49-F238E27FC236}">
                  <a16:creationId xmlns:a16="http://schemas.microsoft.com/office/drawing/2014/main" xmlns="" id="{BBB95040-7FF0-4A59-97C1-BCBD4553B91B}"/>
                </a:ext>
              </a:extLst>
            </p:cNvPr>
            <p:cNvSpPr txBox="1"/>
            <p:nvPr/>
          </p:nvSpPr>
          <p:spPr>
            <a:xfrm>
              <a:off x="1412404" y="5698703"/>
              <a:ext cx="1210816" cy="261610"/>
            </a:xfrm>
            <a:prstGeom prst="rect">
              <a:avLst/>
            </a:prstGeom>
            <a:noFill/>
          </p:spPr>
          <p:txBody>
            <a:bodyPr wrap="square" rtlCol="0">
              <a:spAutoFit/>
            </a:bodyPr>
            <a:lstStyle/>
            <a:p>
              <a:r>
                <a:rPr lang="fr-FR" sz="1100" b="1" dirty="0">
                  <a:latin typeface="+mn-lt"/>
                </a:rPr>
                <a:t>Non soignants</a:t>
              </a:r>
            </a:p>
          </p:txBody>
        </p:sp>
        <p:sp>
          <p:nvSpPr>
            <p:cNvPr id="8" name="ZoneTexte 7">
              <a:extLst>
                <a:ext uri="{FF2B5EF4-FFF2-40B4-BE49-F238E27FC236}">
                  <a16:creationId xmlns:a16="http://schemas.microsoft.com/office/drawing/2014/main" xmlns="" id="{2755F857-6ACF-47FA-BCB0-641E226D571F}"/>
                </a:ext>
              </a:extLst>
            </p:cNvPr>
            <p:cNvSpPr txBox="1"/>
            <p:nvPr/>
          </p:nvSpPr>
          <p:spPr>
            <a:xfrm>
              <a:off x="3102049" y="5698703"/>
              <a:ext cx="1080120" cy="261610"/>
            </a:xfrm>
            <a:prstGeom prst="rect">
              <a:avLst/>
            </a:prstGeom>
            <a:noFill/>
          </p:spPr>
          <p:txBody>
            <a:bodyPr wrap="square" rtlCol="0">
              <a:spAutoFit/>
            </a:bodyPr>
            <a:lstStyle/>
            <a:p>
              <a:r>
                <a:rPr lang="fr-FR" sz="1100" b="1" dirty="0">
                  <a:latin typeface="+mn-lt"/>
                </a:rPr>
                <a:t>Soignants</a:t>
              </a:r>
            </a:p>
          </p:txBody>
        </p:sp>
        <p:sp>
          <p:nvSpPr>
            <p:cNvPr id="9" name="ZoneTexte 8">
              <a:extLst>
                <a:ext uri="{FF2B5EF4-FFF2-40B4-BE49-F238E27FC236}">
                  <a16:creationId xmlns:a16="http://schemas.microsoft.com/office/drawing/2014/main" xmlns="" id="{BD49D918-1187-436D-BA79-426077411DD5}"/>
                </a:ext>
              </a:extLst>
            </p:cNvPr>
            <p:cNvSpPr txBox="1"/>
            <p:nvPr/>
          </p:nvSpPr>
          <p:spPr>
            <a:xfrm>
              <a:off x="1434468" y="5364865"/>
              <a:ext cx="756084" cy="261610"/>
            </a:xfrm>
            <a:prstGeom prst="rect">
              <a:avLst/>
            </a:prstGeom>
            <a:noFill/>
          </p:spPr>
          <p:txBody>
            <a:bodyPr wrap="square" rtlCol="0">
              <a:spAutoFit/>
            </a:bodyPr>
            <a:lstStyle/>
            <a:p>
              <a:r>
                <a:rPr lang="fr-FR" sz="1100" dirty="0">
                  <a:latin typeface="+mn-lt"/>
                </a:rPr>
                <a:t>Semaine</a:t>
              </a:r>
            </a:p>
          </p:txBody>
        </p:sp>
        <p:sp>
          <p:nvSpPr>
            <p:cNvPr id="10" name="ZoneTexte 9">
              <a:extLst>
                <a:ext uri="{FF2B5EF4-FFF2-40B4-BE49-F238E27FC236}">
                  <a16:creationId xmlns:a16="http://schemas.microsoft.com/office/drawing/2014/main" xmlns="" id="{75D267FD-17F8-4F8C-86A5-77F23650C99C}"/>
                </a:ext>
              </a:extLst>
            </p:cNvPr>
            <p:cNvSpPr txBox="1"/>
            <p:nvPr/>
          </p:nvSpPr>
          <p:spPr>
            <a:xfrm>
              <a:off x="2773841" y="5366706"/>
              <a:ext cx="756084" cy="261610"/>
            </a:xfrm>
            <a:prstGeom prst="rect">
              <a:avLst/>
            </a:prstGeom>
            <a:noFill/>
          </p:spPr>
          <p:txBody>
            <a:bodyPr wrap="square" rtlCol="0">
              <a:spAutoFit/>
            </a:bodyPr>
            <a:lstStyle/>
            <a:p>
              <a:r>
                <a:rPr lang="fr-FR" sz="1100" dirty="0">
                  <a:latin typeface="+mn-lt"/>
                </a:rPr>
                <a:t>Semaine</a:t>
              </a:r>
            </a:p>
          </p:txBody>
        </p:sp>
        <p:sp>
          <p:nvSpPr>
            <p:cNvPr id="11" name="ZoneTexte 10">
              <a:extLst>
                <a:ext uri="{FF2B5EF4-FFF2-40B4-BE49-F238E27FC236}">
                  <a16:creationId xmlns:a16="http://schemas.microsoft.com/office/drawing/2014/main" xmlns="" id="{2DE92221-A219-42AB-9584-9A8081DC968F}"/>
                </a:ext>
              </a:extLst>
            </p:cNvPr>
            <p:cNvSpPr txBox="1"/>
            <p:nvPr/>
          </p:nvSpPr>
          <p:spPr>
            <a:xfrm>
              <a:off x="2114482" y="5090924"/>
              <a:ext cx="796770" cy="261610"/>
            </a:xfrm>
            <a:prstGeom prst="rect">
              <a:avLst/>
            </a:prstGeom>
            <a:noFill/>
          </p:spPr>
          <p:txBody>
            <a:bodyPr wrap="square" rtlCol="0">
              <a:spAutoFit/>
            </a:bodyPr>
            <a:lstStyle/>
            <a:p>
              <a:r>
                <a:rPr lang="fr-FR" sz="1100" dirty="0">
                  <a:latin typeface="+mn-lt"/>
                </a:rPr>
                <a:t>Weekend</a:t>
              </a:r>
            </a:p>
          </p:txBody>
        </p:sp>
        <p:sp>
          <p:nvSpPr>
            <p:cNvPr id="12" name="ZoneTexte 11">
              <a:extLst>
                <a:ext uri="{FF2B5EF4-FFF2-40B4-BE49-F238E27FC236}">
                  <a16:creationId xmlns:a16="http://schemas.microsoft.com/office/drawing/2014/main" xmlns="" id="{806FE865-1025-463C-98F4-24422D69E181}"/>
                </a:ext>
              </a:extLst>
            </p:cNvPr>
            <p:cNvSpPr txBox="1"/>
            <p:nvPr/>
          </p:nvSpPr>
          <p:spPr>
            <a:xfrm>
              <a:off x="3474198" y="5098010"/>
              <a:ext cx="796770" cy="261610"/>
            </a:xfrm>
            <a:prstGeom prst="rect">
              <a:avLst/>
            </a:prstGeom>
            <a:noFill/>
          </p:spPr>
          <p:txBody>
            <a:bodyPr wrap="square" rtlCol="0">
              <a:spAutoFit/>
            </a:bodyPr>
            <a:lstStyle/>
            <a:p>
              <a:r>
                <a:rPr lang="fr-FR" sz="1100" dirty="0">
                  <a:latin typeface="+mn-lt"/>
                </a:rPr>
                <a:t>Weekend</a:t>
              </a:r>
            </a:p>
          </p:txBody>
        </p:sp>
      </p:grpSp>
      <p:sp>
        <p:nvSpPr>
          <p:cNvPr id="6" name="ZoneTexte 5"/>
          <p:cNvSpPr txBox="1"/>
          <p:nvPr/>
        </p:nvSpPr>
        <p:spPr>
          <a:xfrm>
            <a:off x="2479204" y="2204864"/>
            <a:ext cx="468398" cy="338554"/>
          </a:xfrm>
          <a:prstGeom prst="rect">
            <a:avLst/>
          </a:prstGeom>
          <a:noFill/>
        </p:spPr>
        <p:txBody>
          <a:bodyPr wrap="none" rtlCol="0">
            <a:spAutoFit/>
          </a:bodyPr>
          <a:lstStyle/>
          <a:p>
            <a:r>
              <a:rPr lang="fr-FR" sz="1600" dirty="0">
                <a:latin typeface="+mn-lt"/>
              </a:rPr>
              <a:t>NS</a:t>
            </a:r>
          </a:p>
        </p:txBody>
      </p:sp>
      <p:sp>
        <p:nvSpPr>
          <p:cNvPr id="13" name="ZoneTexte 12"/>
          <p:cNvSpPr txBox="1"/>
          <p:nvPr/>
        </p:nvSpPr>
        <p:spPr>
          <a:xfrm>
            <a:off x="3847356" y="2204864"/>
            <a:ext cx="468398" cy="338554"/>
          </a:xfrm>
          <a:prstGeom prst="rect">
            <a:avLst/>
          </a:prstGeom>
          <a:noFill/>
        </p:spPr>
        <p:txBody>
          <a:bodyPr wrap="none" rtlCol="0">
            <a:spAutoFit/>
          </a:bodyPr>
          <a:lstStyle/>
          <a:p>
            <a:r>
              <a:rPr lang="fr-FR" sz="1600" dirty="0">
                <a:latin typeface="+mn-lt"/>
              </a:rPr>
              <a:t>NS</a:t>
            </a:r>
          </a:p>
        </p:txBody>
      </p:sp>
      <p:sp>
        <p:nvSpPr>
          <p:cNvPr id="14" name="ZoneTexte 13"/>
          <p:cNvSpPr txBox="1"/>
          <p:nvPr/>
        </p:nvSpPr>
        <p:spPr>
          <a:xfrm>
            <a:off x="1903140" y="3501008"/>
            <a:ext cx="338554" cy="461665"/>
          </a:xfrm>
          <a:prstGeom prst="rect">
            <a:avLst/>
          </a:prstGeom>
          <a:noFill/>
        </p:spPr>
        <p:txBody>
          <a:bodyPr wrap="square" rtlCol="0">
            <a:spAutoFit/>
          </a:bodyPr>
          <a:lstStyle/>
          <a:p>
            <a:r>
              <a:rPr lang="fr-FR" dirty="0"/>
              <a:t>*</a:t>
            </a:r>
          </a:p>
        </p:txBody>
      </p:sp>
      <p:sp>
        <p:nvSpPr>
          <p:cNvPr id="15" name="ZoneTexte 14"/>
          <p:cNvSpPr txBox="1"/>
          <p:nvPr/>
        </p:nvSpPr>
        <p:spPr>
          <a:xfrm>
            <a:off x="3271292" y="3501008"/>
            <a:ext cx="360285" cy="461665"/>
          </a:xfrm>
          <a:prstGeom prst="rect">
            <a:avLst/>
          </a:prstGeom>
          <a:noFill/>
        </p:spPr>
        <p:txBody>
          <a:bodyPr wrap="square" rtlCol="0">
            <a:spAutoFit/>
          </a:bodyPr>
          <a:lstStyle/>
          <a:p>
            <a:r>
              <a:rPr lang="fr-FR"/>
              <a:t>*</a:t>
            </a:r>
          </a:p>
        </p:txBody>
      </p:sp>
    </p:spTree>
    <p:extLst>
      <p:ext uri="{BB962C8B-B14F-4D97-AF65-F5344CB8AC3E}">
        <p14:creationId xmlns:p14="http://schemas.microsoft.com/office/powerpoint/2010/main" val="946612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E4D2655-1519-4C47-986F-327BF36B4D4A}"/>
              </a:ext>
            </a:extLst>
          </p:cNvPr>
          <p:cNvSpPr>
            <a:spLocks noGrp="1"/>
          </p:cNvSpPr>
          <p:nvPr>
            <p:ph type="title"/>
          </p:nvPr>
        </p:nvSpPr>
        <p:spPr/>
        <p:txBody>
          <a:bodyPr/>
          <a:lstStyle/>
          <a:p>
            <a:r>
              <a:rPr lang="fr-FR" dirty="0"/>
              <a:t>Privation de sommeil </a:t>
            </a:r>
          </a:p>
        </p:txBody>
      </p:sp>
      <p:sp>
        <p:nvSpPr>
          <p:cNvPr id="3" name="Espace réservé du contenu 2">
            <a:extLst>
              <a:ext uri="{FF2B5EF4-FFF2-40B4-BE49-F238E27FC236}">
                <a16:creationId xmlns:a16="http://schemas.microsoft.com/office/drawing/2014/main" xmlns="" id="{1136C43D-FE77-493E-87DA-DDE962B7379B}"/>
              </a:ext>
            </a:extLst>
          </p:cNvPr>
          <p:cNvSpPr>
            <a:spLocks noGrp="1"/>
          </p:cNvSpPr>
          <p:nvPr>
            <p:ph idx="1"/>
          </p:nvPr>
        </p:nvSpPr>
        <p:spPr/>
        <p:txBody>
          <a:bodyPr/>
          <a:lstStyle/>
          <a:p>
            <a:r>
              <a:rPr lang="fr-FR" sz="2000" dirty="0"/>
              <a:t>60% des soignants (531) dorment &lt;6 heures en semaine versus 44,8% des non soignants </a:t>
            </a:r>
          </a:p>
          <a:p>
            <a:r>
              <a:rPr lang="fr-FR" sz="2000" dirty="0"/>
              <a:t>48% (421) pensent être privés de sommeil à cause de leur travail</a:t>
            </a:r>
          </a:p>
          <a:p>
            <a:r>
              <a:rPr lang="fr-FR" sz="2000" dirty="0"/>
              <a:t>19% ont du travail le soir (15% des non-soignants) </a:t>
            </a:r>
          </a:p>
          <a:p>
            <a:r>
              <a:rPr lang="fr-FR" sz="2000" dirty="0"/>
              <a:t>Des horaires décalés sont plus fréquents chez les soignants (39%) et sont attribués à un travail posté dans  81% des cas. </a:t>
            </a:r>
          </a:p>
          <a:p>
            <a:r>
              <a:rPr lang="fr-FR" sz="2000" dirty="0"/>
              <a:t>Chez les non soignants les horaires décalés sont moins fréquents (26%) et ne sont en rapport avec un travail posté que chez 31%. </a:t>
            </a:r>
          </a:p>
        </p:txBody>
      </p:sp>
    </p:spTree>
    <p:extLst>
      <p:ext uri="{BB962C8B-B14F-4D97-AF65-F5344CB8AC3E}">
        <p14:creationId xmlns:p14="http://schemas.microsoft.com/office/powerpoint/2010/main" val="1943536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940" y="152400"/>
            <a:ext cx="9669710" cy="1143000"/>
          </a:xfrm>
        </p:spPr>
        <p:txBody>
          <a:bodyPr/>
          <a:lstStyle/>
          <a:p>
            <a:r>
              <a:rPr lang="fr-FR" sz="4000" dirty="0"/>
              <a:t>Sentiment d’être en privation de sommeil</a:t>
            </a:r>
          </a:p>
        </p:txBody>
      </p:sp>
      <p:pic>
        <p:nvPicPr>
          <p:cNvPr id="4" name="Espace réservé du conten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3100" y="1484784"/>
            <a:ext cx="6389320" cy="3756093"/>
          </a:xfrm>
          <a:prstGeom prst="rect">
            <a:avLst/>
          </a:prstGeom>
          <a:noFill/>
        </p:spPr>
      </p:pic>
      <p:sp>
        <p:nvSpPr>
          <p:cNvPr id="5" name="ZoneTexte 4"/>
          <p:cNvSpPr txBox="1"/>
          <p:nvPr/>
        </p:nvSpPr>
        <p:spPr>
          <a:xfrm>
            <a:off x="751012" y="5229200"/>
            <a:ext cx="8160936" cy="1200328"/>
          </a:xfrm>
          <a:prstGeom prst="rect">
            <a:avLst/>
          </a:prstGeom>
          <a:noFill/>
        </p:spPr>
        <p:txBody>
          <a:bodyPr wrap="square" rtlCol="0">
            <a:spAutoFit/>
          </a:bodyPr>
          <a:lstStyle/>
          <a:p>
            <a:r>
              <a:rPr lang="fr-FR" dirty="0">
                <a:latin typeface="+mn-lt"/>
              </a:rPr>
              <a:t>Plus d’heures travaillées par semaine pour les privés de sommeil:  42,4 ± 15,4 vs 39,3 ± 21,1 (p=0,01)</a:t>
            </a:r>
          </a:p>
          <a:p>
            <a:endParaRPr lang="fr-FR" b="1" dirty="0">
              <a:latin typeface="+mn-lt"/>
            </a:endParaRPr>
          </a:p>
        </p:txBody>
      </p:sp>
    </p:spTree>
    <p:extLst>
      <p:ext uri="{BB962C8B-B14F-4D97-AF65-F5344CB8AC3E}">
        <p14:creationId xmlns:p14="http://schemas.microsoft.com/office/powerpoint/2010/main" val="13161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2980" y="188640"/>
            <a:ext cx="9258300" cy="1143000"/>
          </a:xfrm>
        </p:spPr>
        <p:txBody>
          <a:bodyPr/>
          <a:lstStyle/>
          <a:p>
            <a:r>
              <a:rPr lang="fr-FR" sz="3200" dirty="0"/>
              <a:t>Facteurs associés au sentiment d’être en privation de sommeil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29" y="1412776"/>
            <a:ext cx="8678226" cy="4968552"/>
          </a:xfrm>
          <a:prstGeom prst="rect">
            <a:avLst/>
          </a:prstGeom>
        </p:spPr>
      </p:pic>
    </p:spTree>
    <p:extLst>
      <p:ext uri="{BB962C8B-B14F-4D97-AF65-F5344CB8AC3E}">
        <p14:creationId xmlns:p14="http://schemas.microsoft.com/office/powerpoint/2010/main" val="1067146922"/>
      </p:ext>
    </p:extLst>
  </p:cSld>
  <p:clrMapOvr>
    <a:masterClrMapping/>
  </p:clrMapOvr>
</p:sld>
</file>

<file path=ppt/theme/theme1.xml><?xml version="1.0" encoding="utf-8"?>
<a:theme xmlns:a="http://schemas.openxmlformats.org/drawingml/2006/main" name="1_morphee">
  <a:themeElements>
    <a:clrScheme name="morph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rph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rph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rph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rph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rph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rph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rph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rph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rph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rph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rph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rph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rph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Macintosh HD:Applications:Microsoft Office 2004:Modèles:Mes modèles:morphee.pot</Template>
  <TotalTime>20986</TotalTime>
  <Words>2019</Words>
  <Application>Microsoft Macintosh PowerPoint</Application>
  <PresentationFormat>Diapositives 35 mm</PresentationFormat>
  <Paragraphs>360</Paragraphs>
  <Slides>22</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Calibri</vt:lpstr>
      <vt:lpstr>MS PGothic</vt:lpstr>
      <vt:lpstr>ＭＳ Ｐゴシック</vt:lpstr>
      <vt:lpstr>Tahoma</vt:lpstr>
      <vt:lpstr>Times New Roman</vt:lpstr>
      <vt:lpstr>Arial</vt:lpstr>
      <vt:lpstr>1_morphee</vt:lpstr>
      <vt:lpstr>Troubles du sommeil chez les soignants en France</vt:lpstr>
      <vt:lpstr>Introduction</vt:lpstr>
      <vt:lpstr>Les soignants</vt:lpstr>
      <vt:lpstr>Les soignants: métier</vt:lpstr>
      <vt:lpstr>Métier, horaires et travail posté</vt:lpstr>
      <vt:lpstr>Durée du sommeil</vt:lpstr>
      <vt:lpstr>Privation de sommeil </vt:lpstr>
      <vt:lpstr>Sentiment d’être en privation de sommeil</vt:lpstr>
      <vt:lpstr>Facteurs associés au sentiment d’être en privation de sommeil </vt:lpstr>
      <vt:lpstr>Mode d’exercice et sommeil</vt:lpstr>
      <vt:lpstr>Conséquences d’une privation de sommeil</vt:lpstr>
      <vt:lpstr>Irrégularité des horaires </vt:lpstr>
      <vt:lpstr>Conséquences d’un décalage</vt:lpstr>
      <vt:lpstr>Comportements et sommeil</vt:lpstr>
      <vt:lpstr>Exposition aux écrans</vt:lpstr>
      <vt:lpstr>Travail et sommeil</vt:lpstr>
      <vt:lpstr>Les troubles du sommeil</vt:lpstr>
      <vt:lpstr>Insomnie</vt:lpstr>
      <vt:lpstr>Les symptômes du SAS</vt:lpstr>
      <vt:lpstr>Les troubles moteurs</vt:lpstr>
      <vt:lpstr>Risque d’accidentologie</vt:lpstr>
      <vt:lpstr>Conclusions</vt:lpstr>
    </vt:vector>
  </TitlesOfParts>
  <Manager/>
  <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traitement des insomnies</dc:title>
  <dc:subject/>
  <dc:creator>DR Royant Parola</dc:creator>
  <cp:keywords/>
  <dc:description/>
  <cp:lastModifiedBy>Morphee Respiradom</cp:lastModifiedBy>
  <cp:revision>376</cp:revision>
  <cp:lastPrinted>2014-11-05T07:50:21Z</cp:lastPrinted>
  <dcterms:created xsi:type="dcterms:W3CDTF">2014-11-10T11:02:57Z</dcterms:created>
  <dcterms:modified xsi:type="dcterms:W3CDTF">2017-12-08T17:36:35Z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TC010437851036</vt:lpwstr>
  </property>
</Properties>
</file>